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47"/>
  </p:notesMasterIdLst>
  <p:handoutMasterIdLst>
    <p:handoutMasterId r:id="rId48"/>
  </p:handoutMasterIdLst>
  <p:sldIdLst>
    <p:sldId id="370" r:id="rId2"/>
    <p:sldId id="373" r:id="rId3"/>
    <p:sldId id="374" r:id="rId4"/>
    <p:sldId id="398" r:id="rId5"/>
    <p:sldId id="399" r:id="rId6"/>
    <p:sldId id="400"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372" r:id="rId20"/>
    <p:sldId id="449" r:id="rId21"/>
    <p:sldId id="371" r:id="rId22"/>
    <p:sldId id="423" r:id="rId23"/>
    <p:sldId id="424" r:id="rId24"/>
    <p:sldId id="428" r:id="rId25"/>
    <p:sldId id="425" r:id="rId26"/>
    <p:sldId id="427" r:id="rId27"/>
    <p:sldId id="429" r:id="rId28"/>
    <p:sldId id="430" r:id="rId29"/>
    <p:sldId id="431" r:id="rId30"/>
    <p:sldId id="432" r:id="rId31"/>
    <p:sldId id="433" r:id="rId32"/>
    <p:sldId id="434" r:id="rId33"/>
    <p:sldId id="435" r:id="rId34"/>
    <p:sldId id="436" r:id="rId35"/>
    <p:sldId id="437" r:id="rId36"/>
    <p:sldId id="438" r:id="rId37"/>
    <p:sldId id="439" r:id="rId38"/>
    <p:sldId id="440" r:id="rId39"/>
    <p:sldId id="445" r:id="rId40"/>
    <p:sldId id="446" r:id="rId41"/>
    <p:sldId id="447" r:id="rId42"/>
    <p:sldId id="448" r:id="rId43"/>
    <p:sldId id="441" r:id="rId44"/>
    <p:sldId id="442" r:id="rId45"/>
    <p:sldId id="443" r:id="rId46"/>
  </p:sldIdLst>
  <p:sldSz cx="9902825" cy="6858000"/>
  <p:notesSz cx="9144000" cy="6858000"/>
  <p:defaultTextStyle>
    <a:defPPr>
      <a:defRPr lang="en-US"/>
    </a:defPPr>
    <a:lvl1pPr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Math1" pitchFamily="2"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Math1"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333">
          <p15:clr>
            <a:srgbClr val="A4A3A4"/>
          </p15:clr>
        </p15:guide>
        <p15:guide id="2" pos="2493">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06"/>
    <p:restoredTop sz="94830"/>
  </p:normalViewPr>
  <p:slideViewPr>
    <p:cSldViewPr snapToGrid="0">
      <p:cViewPr varScale="1">
        <p:scale>
          <a:sx n="121" d="100"/>
          <a:sy n="121" d="100"/>
        </p:scale>
        <p:origin x="1208" y="176"/>
      </p:cViewPr>
      <p:guideLst>
        <p:guide orient="horz" pos="3333"/>
        <p:guide pos="24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2" d="100"/>
          <a:sy n="102" d="100"/>
        </p:scale>
        <p:origin x="-304" y="-10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7703975-2817-9C31-D06A-05E516459F1A}"/>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182275" name="Rectangle 3">
            <a:extLst>
              <a:ext uri="{FF2B5EF4-FFF2-40B4-BE49-F238E27FC236}">
                <a16:creationId xmlns:a16="http://schemas.microsoft.com/office/drawing/2014/main" id="{20332092-1D0F-EE53-7231-818E2D3C62A6}"/>
              </a:ext>
            </a:extLst>
          </p:cNvPr>
          <p:cNvSpPr>
            <a:spLocks noGrp="1" noChangeArrowheads="1"/>
          </p:cNvSpPr>
          <p:nvPr>
            <p:ph type="dt" sz="quarter"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182276" name="Rectangle 4">
            <a:extLst>
              <a:ext uri="{FF2B5EF4-FFF2-40B4-BE49-F238E27FC236}">
                <a16:creationId xmlns:a16="http://schemas.microsoft.com/office/drawing/2014/main" id="{F76A3673-89EC-3460-3377-F1CAD88D67E2}"/>
              </a:ext>
            </a:extLst>
          </p:cNvPr>
          <p:cNvSpPr>
            <a:spLocks noGrp="1" noChangeArrowheads="1"/>
          </p:cNvSpPr>
          <p:nvPr>
            <p:ph type="ftr" sz="quarter" idx="2"/>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182277" name="Rectangle 5">
            <a:extLst>
              <a:ext uri="{FF2B5EF4-FFF2-40B4-BE49-F238E27FC236}">
                <a16:creationId xmlns:a16="http://schemas.microsoft.com/office/drawing/2014/main" id="{400203B7-9B8C-F584-ACD4-8640D61F3477}"/>
              </a:ext>
            </a:extLst>
          </p:cNvPr>
          <p:cNvSpPr>
            <a:spLocks noGrp="1" noChangeArrowheads="1"/>
          </p:cNvSpPr>
          <p:nvPr>
            <p:ph type="sldNum" sz="quarter" idx="3"/>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88EFCF93-52F9-2642-8C9B-6E209A14D2C5}" type="slidenum">
              <a:rPr lang="de-CH" altLang="en-US"/>
              <a:pPr>
                <a:defRPr/>
              </a:pPr>
              <a:t>‹#›</a:t>
            </a:fld>
            <a:endParaRPr lang="de-CH"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2CE90C0-B6B2-A844-1456-A24511CCD4AB}"/>
              </a:ext>
            </a:extLst>
          </p:cNvPr>
          <p:cNvSpPr>
            <a:spLocks noGrp="1" noChangeArrowheads="1"/>
          </p:cNvSpPr>
          <p:nvPr>
            <p:ph type="hdr" sz="quarter"/>
          </p:nvPr>
        </p:nvSpPr>
        <p:spPr bwMode="auto">
          <a:xfrm>
            <a:off x="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de-CH"/>
          </a:p>
        </p:txBody>
      </p:sp>
      <p:sp>
        <p:nvSpPr>
          <p:cNvPr id="64515" name="Rectangle 3">
            <a:extLst>
              <a:ext uri="{FF2B5EF4-FFF2-40B4-BE49-F238E27FC236}">
                <a16:creationId xmlns:a16="http://schemas.microsoft.com/office/drawing/2014/main" id="{A0850C41-7F11-4EE7-C248-36813962EB5F}"/>
              </a:ext>
            </a:extLst>
          </p:cNvPr>
          <p:cNvSpPr>
            <a:spLocks noGrp="1" noChangeArrowheads="1"/>
          </p:cNvSpPr>
          <p:nvPr>
            <p:ph type="dt" idx="1"/>
          </p:nvPr>
        </p:nvSpPr>
        <p:spPr bwMode="auto">
          <a:xfrm>
            <a:off x="5181600" y="0"/>
            <a:ext cx="39624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de-CH"/>
          </a:p>
        </p:txBody>
      </p:sp>
      <p:sp>
        <p:nvSpPr>
          <p:cNvPr id="2052" name="Rectangle 4">
            <a:extLst>
              <a:ext uri="{FF2B5EF4-FFF2-40B4-BE49-F238E27FC236}">
                <a16:creationId xmlns:a16="http://schemas.microsoft.com/office/drawing/2014/main" id="{7E5296E9-085E-F3BE-799B-4DF73BEB64EF}"/>
              </a:ext>
            </a:extLst>
          </p:cNvPr>
          <p:cNvSpPr>
            <a:spLocks noGrp="1" noRot="1" noChangeAspect="1" noChangeArrowheads="1" noTextEdit="1"/>
          </p:cNvSpPr>
          <p:nvPr>
            <p:ph type="sldImg" idx="2"/>
          </p:nvPr>
        </p:nvSpPr>
        <p:spPr bwMode="auto">
          <a:xfrm>
            <a:off x="2701925" y="533400"/>
            <a:ext cx="3740150" cy="259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5">
            <a:extLst>
              <a:ext uri="{FF2B5EF4-FFF2-40B4-BE49-F238E27FC236}">
                <a16:creationId xmlns:a16="http://schemas.microsoft.com/office/drawing/2014/main" id="{0F76A656-D647-B195-E490-60BD2ED3B6F1}"/>
              </a:ext>
            </a:extLst>
          </p:cNvPr>
          <p:cNvSpPr>
            <a:spLocks noGrp="1" noChangeArrowheads="1"/>
          </p:cNvSpPr>
          <p:nvPr>
            <p:ph type="body" sz="quarter" idx="3"/>
          </p:nvPr>
        </p:nvSpPr>
        <p:spPr bwMode="auto">
          <a:xfrm>
            <a:off x="1219200" y="3276600"/>
            <a:ext cx="67056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Click to edit Master text styles</a:t>
            </a:r>
          </a:p>
          <a:p>
            <a:pPr lvl="1"/>
            <a:r>
              <a:rPr lang="de-CH" noProof="0"/>
              <a:t>Second level</a:t>
            </a:r>
          </a:p>
          <a:p>
            <a:pPr lvl="2"/>
            <a:r>
              <a:rPr lang="de-CH" noProof="0"/>
              <a:t>Third level</a:t>
            </a:r>
          </a:p>
          <a:p>
            <a:pPr lvl="3"/>
            <a:r>
              <a:rPr lang="de-CH" noProof="0"/>
              <a:t>Fourth level</a:t>
            </a:r>
          </a:p>
          <a:p>
            <a:pPr lvl="4"/>
            <a:r>
              <a:rPr lang="de-CH" noProof="0"/>
              <a:t>Fifth level</a:t>
            </a:r>
          </a:p>
        </p:txBody>
      </p:sp>
      <p:sp>
        <p:nvSpPr>
          <p:cNvPr id="64518" name="Rectangle 6">
            <a:extLst>
              <a:ext uri="{FF2B5EF4-FFF2-40B4-BE49-F238E27FC236}">
                <a16:creationId xmlns:a16="http://schemas.microsoft.com/office/drawing/2014/main" id="{84A86DBB-AB9E-BFBA-3F12-C2874FAFAABC}"/>
              </a:ext>
            </a:extLst>
          </p:cNvPr>
          <p:cNvSpPr>
            <a:spLocks noGrp="1" noChangeArrowheads="1"/>
          </p:cNvSpPr>
          <p:nvPr>
            <p:ph type="ftr" sz="quarter" idx="4"/>
          </p:nvPr>
        </p:nvSpPr>
        <p:spPr bwMode="auto">
          <a:xfrm>
            <a:off x="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de-CH"/>
          </a:p>
        </p:txBody>
      </p:sp>
      <p:sp>
        <p:nvSpPr>
          <p:cNvPr id="64519" name="Rectangle 7">
            <a:extLst>
              <a:ext uri="{FF2B5EF4-FFF2-40B4-BE49-F238E27FC236}">
                <a16:creationId xmlns:a16="http://schemas.microsoft.com/office/drawing/2014/main" id="{3D1DD55F-A2B7-5C22-9995-046754D35549}"/>
              </a:ext>
            </a:extLst>
          </p:cNvPr>
          <p:cNvSpPr>
            <a:spLocks noGrp="1" noChangeArrowheads="1"/>
          </p:cNvSpPr>
          <p:nvPr>
            <p:ph type="sldNum" sz="quarter" idx="5"/>
          </p:nvPr>
        </p:nvSpPr>
        <p:spPr bwMode="auto">
          <a:xfrm>
            <a:off x="5181600" y="6477000"/>
            <a:ext cx="39624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2" charset="0"/>
              </a:defRPr>
            </a:lvl1pPr>
          </a:lstStyle>
          <a:p>
            <a:pPr>
              <a:defRPr/>
            </a:pPr>
            <a:fld id="{EF436B9C-49AE-A54E-9953-EB797BE69674}" type="slidenum">
              <a:rPr lang="de-CH" altLang="en-US"/>
              <a:pPr>
                <a:defRPr/>
              </a:pPr>
              <a:t>‹#›</a:t>
            </a:fld>
            <a:endParaRPr lang="de-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0FCDB417-5C8E-6BEA-2B84-72B49B561AC5}"/>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1D25C23C-56DB-4204-F37E-0EA2F49B37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171" name="Slide Number Placeholder 3">
            <a:extLst>
              <a:ext uri="{FF2B5EF4-FFF2-40B4-BE49-F238E27FC236}">
                <a16:creationId xmlns:a16="http://schemas.microsoft.com/office/drawing/2014/main" id="{578191A1-2FA0-8F3E-199E-8251CAE8CF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7AA30859-0051-B74F-BCBC-DCF4B6879991}" type="slidenum">
              <a:rPr lang="de-CH" altLang="en-US" sz="1200" smtClean="0">
                <a:latin typeface="Times" charset="0"/>
              </a:rPr>
              <a:pPr/>
              <a:t>3</a:t>
            </a:fld>
            <a:endParaRPr lang="de-CH" altLang="en-US" sz="120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04C001BC-1E2A-4E86-B643-5765C2BC81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A8382499-E7EF-1144-A117-23F1DECC053D}" type="slidenum">
              <a:rPr lang="de-CH" altLang="en-US" sz="1200" smtClean="0">
                <a:latin typeface="Times" charset="0"/>
              </a:rPr>
              <a:pPr/>
              <a:t>28</a:t>
            </a:fld>
            <a:endParaRPr lang="de-CH" altLang="en-US" sz="1200">
              <a:latin typeface="Times" charset="0"/>
            </a:endParaRPr>
          </a:p>
        </p:txBody>
      </p:sp>
      <p:sp>
        <p:nvSpPr>
          <p:cNvPr id="41986" name="Rectangle 2">
            <a:extLst>
              <a:ext uri="{FF2B5EF4-FFF2-40B4-BE49-F238E27FC236}">
                <a16:creationId xmlns:a16="http://schemas.microsoft.com/office/drawing/2014/main" id="{8C960F1F-F6A1-B9DA-EBB4-AC32118CF6AE}"/>
              </a:ext>
            </a:extLst>
          </p:cNvPr>
          <p:cNvSpPr>
            <a:spLocks noGrp="1" noRot="1" noChangeAspect="1" noChangeArrowheads="1" noTextEdit="1"/>
          </p:cNvSpPr>
          <p:nvPr>
            <p:ph type="sldImg"/>
          </p:nvPr>
        </p:nvSpPr>
        <p:spPr>
          <a:solidFill>
            <a:srgbClr val="FFFFFF"/>
          </a:solidFill>
          <a:ln/>
        </p:spPr>
      </p:sp>
      <p:sp>
        <p:nvSpPr>
          <p:cNvPr id="41987" name="Rectangle 3">
            <a:extLst>
              <a:ext uri="{FF2B5EF4-FFF2-40B4-BE49-F238E27FC236}">
                <a16:creationId xmlns:a16="http://schemas.microsoft.com/office/drawing/2014/main" id="{153DDE4C-854E-2249-FA65-17C9C5F58EC6}"/>
              </a:ext>
            </a:extLst>
          </p:cNvPr>
          <p:cNvSpPr>
            <a:spLocks noGrp="1" noChangeArrowheads="1"/>
          </p:cNvSpPr>
          <p:nvPr>
            <p:ph type="body" idx="1"/>
          </p:nvPr>
        </p:nvSpPr>
        <p:spPr>
          <a:xfrm>
            <a:off x="1219200" y="3403600"/>
            <a:ext cx="6705600" cy="3048000"/>
          </a:xfrm>
          <a:solidFill>
            <a:srgbClr val="FFFFFF"/>
          </a:solidFill>
          <a:ln>
            <a:solidFill>
              <a:srgbClr val="000000"/>
            </a:solidFill>
          </a:ln>
        </p:spPr>
        <p:txBody>
          <a:bodyPr/>
          <a:lstStyle/>
          <a:p>
            <a:r>
              <a:rPr lang="de-CH" altLang="en-US" sz="1400">
                <a:ea typeface="ＭＳ Ｐゴシック" panose="020B0600070205080204" pitchFamily="34" charset="-128"/>
              </a:rPr>
              <a:t>Local Hierarchies</a:t>
            </a:r>
          </a:p>
          <a:p>
            <a:r>
              <a:rPr lang="de-CH" altLang="en-US" sz="1400">
                <a:ea typeface="ＭＳ Ｐゴシック" panose="020B0600070205080204" pitchFamily="34" charset="-128"/>
              </a:rPr>
              <a:t>Consider first the default field generated as a product of a tempo and an intonation field.</a:t>
            </a:r>
          </a:p>
          <a:p>
            <a:r>
              <a:rPr lang="de-CH" altLang="en-US" sz="1400">
                <a:ea typeface="ＭＳ Ｐゴシック" panose="020B0600070205080204" pitchFamily="34" charset="-128"/>
              </a:rPr>
              <a:t>Here bothe parameters, onset and pitch play the same role, and their fields are projections of the field on the onset-pitch plane.</a:t>
            </a:r>
          </a:p>
          <a:p>
            <a:endParaRPr lang="de-CH" altLang="en-US" sz="1400">
              <a:ea typeface="ＭＳ Ｐゴシック" panose="020B0600070205080204" pitchFamily="34" charset="-128"/>
            </a:endParaRPr>
          </a:p>
          <a:p>
            <a:endParaRPr lang="de-CH" altLang="en-US" sz="140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6AD0C51F-0301-6A7C-524F-AF1B60DBAA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333D49CE-46BE-9245-9BFE-CE6C03256A79}" type="slidenum">
              <a:rPr lang="de-CH" altLang="en-US" sz="1200" smtClean="0">
                <a:latin typeface="Times" charset="0"/>
              </a:rPr>
              <a:pPr/>
              <a:t>29</a:t>
            </a:fld>
            <a:endParaRPr lang="de-CH" altLang="en-US" sz="1200">
              <a:latin typeface="Times" charset="0"/>
            </a:endParaRPr>
          </a:p>
        </p:txBody>
      </p:sp>
      <p:sp>
        <p:nvSpPr>
          <p:cNvPr id="44034" name="Rectangle 2">
            <a:extLst>
              <a:ext uri="{FF2B5EF4-FFF2-40B4-BE49-F238E27FC236}">
                <a16:creationId xmlns:a16="http://schemas.microsoft.com/office/drawing/2014/main" id="{491AEA58-F106-FF9B-6593-69E6577F2EFB}"/>
              </a:ext>
            </a:extLst>
          </p:cNvPr>
          <p:cNvSpPr>
            <a:spLocks noGrp="1" noRot="1" noChangeAspect="1" noChangeArrowheads="1" noTextEdit="1"/>
          </p:cNvSpPr>
          <p:nvPr>
            <p:ph type="sldImg"/>
          </p:nvPr>
        </p:nvSpPr>
        <p:spPr>
          <a:solidFill>
            <a:srgbClr val="FFFFFF"/>
          </a:solidFill>
          <a:ln/>
        </p:spPr>
      </p:sp>
      <p:sp>
        <p:nvSpPr>
          <p:cNvPr id="44035" name="Rectangle 3">
            <a:extLst>
              <a:ext uri="{FF2B5EF4-FFF2-40B4-BE49-F238E27FC236}">
                <a16:creationId xmlns:a16="http://schemas.microsoft.com/office/drawing/2014/main" id="{E77D1CAD-E97A-6AFC-5F78-BB03E3F0572A}"/>
              </a:ext>
            </a:extLst>
          </p:cNvPr>
          <p:cNvSpPr>
            <a:spLocks noGrp="1" noChangeArrowheads="1"/>
          </p:cNvSpPr>
          <p:nvPr>
            <p:ph type="body" idx="1"/>
          </p:nvPr>
        </p:nvSpPr>
        <p:spPr>
          <a:xfrm>
            <a:off x="1219200" y="3403600"/>
            <a:ext cx="6705600" cy="3048000"/>
          </a:xfrm>
          <a:solidFill>
            <a:srgbClr val="FFFFFF"/>
          </a:solidFill>
          <a:ln>
            <a:solidFill>
              <a:srgbClr val="000000"/>
            </a:solidFill>
          </a:ln>
        </p:spPr>
        <p:txBody>
          <a:bodyPr/>
          <a:lstStyle/>
          <a:p>
            <a:r>
              <a:rPr lang="de-CH" altLang="en-US" sz="1400">
                <a:ea typeface="ＭＳ Ｐゴシック" panose="020B0600070205080204" pitchFamily="34" charset="-128"/>
              </a:rPr>
              <a:t>Local Hierarchies</a:t>
            </a:r>
          </a:p>
          <a:p>
            <a:r>
              <a:rPr lang="de-CH" altLang="en-US" sz="1400">
                <a:ea typeface="ＭＳ Ｐゴシック" panose="020B0600070205080204" pitchFamily="34" charset="-128"/>
              </a:rPr>
              <a:t>Consider first the default field generated as a product of a tempo and an intonation field.</a:t>
            </a:r>
          </a:p>
          <a:p>
            <a:r>
              <a:rPr lang="de-CH" altLang="en-US" sz="1400">
                <a:ea typeface="ＭＳ Ｐゴシック" panose="020B0600070205080204" pitchFamily="34" charset="-128"/>
              </a:rPr>
              <a:t>Here bothe parameters, onset and pitch play the same role, and their fields are projections of the field on the onset-pitch plane.</a:t>
            </a:r>
          </a:p>
          <a:p>
            <a:endParaRPr lang="de-CH" altLang="en-US" sz="1400">
              <a:ea typeface="ＭＳ Ｐゴシック" panose="020B0600070205080204" pitchFamily="34" charset="-128"/>
            </a:endParaRPr>
          </a:p>
          <a:p>
            <a:endParaRPr lang="de-CH" altLang="en-US" sz="140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1669BB6B-15BE-456C-8DBF-5BDEC87B59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9DE7740A-967C-124B-8A18-D4BD9FD63D9E}" type="slidenum">
              <a:rPr lang="de-CH" altLang="en-US" sz="1200" smtClean="0">
                <a:latin typeface="Times" charset="0"/>
              </a:rPr>
              <a:pPr/>
              <a:t>30</a:t>
            </a:fld>
            <a:endParaRPr lang="de-CH" altLang="en-US" sz="1200">
              <a:latin typeface="Times" charset="0"/>
            </a:endParaRPr>
          </a:p>
        </p:txBody>
      </p:sp>
      <p:sp>
        <p:nvSpPr>
          <p:cNvPr id="46082" name="Rectangle 2">
            <a:extLst>
              <a:ext uri="{FF2B5EF4-FFF2-40B4-BE49-F238E27FC236}">
                <a16:creationId xmlns:a16="http://schemas.microsoft.com/office/drawing/2014/main" id="{CE1D20FC-F009-0D52-E594-EE48BAD89292}"/>
              </a:ext>
            </a:extLst>
          </p:cNvPr>
          <p:cNvSpPr>
            <a:spLocks noGrp="1" noRot="1" noChangeAspect="1" noChangeArrowheads="1" noTextEdit="1"/>
          </p:cNvSpPr>
          <p:nvPr>
            <p:ph type="sldImg"/>
          </p:nvPr>
        </p:nvSpPr>
        <p:spPr>
          <a:solidFill>
            <a:srgbClr val="FFFFFF"/>
          </a:solidFill>
          <a:ln/>
        </p:spPr>
      </p:sp>
      <p:sp>
        <p:nvSpPr>
          <p:cNvPr id="46083" name="Rectangle 3">
            <a:extLst>
              <a:ext uri="{FF2B5EF4-FFF2-40B4-BE49-F238E27FC236}">
                <a16:creationId xmlns:a16="http://schemas.microsoft.com/office/drawing/2014/main" id="{ECB0C256-7BEF-1265-7843-026D38DE94DB}"/>
              </a:ext>
            </a:extLst>
          </p:cNvPr>
          <p:cNvSpPr>
            <a:spLocks noGrp="1" noChangeArrowheads="1"/>
          </p:cNvSpPr>
          <p:nvPr>
            <p:ph type="body" idx="1"/>
          </p:nvPr>
        </p:nvSpPr>
        <p:spPr>
          <a:xfrm>
            <a:off x="1219200" y="3403600"/>
            <a:ext cx="6705600" cy="3048000"/>
          </a:xfrm>
          <a:solidFill>
            <a:srgbClr val="FFFFFF"/>
          </a:solidFill>
          <a:ln>
            <a:solidFill>
              <a:srgbClr val="000000"/>
            </a:solidFill>
          </a:ln>
        </p:spPr>
        <p:txBody>
          <a:bodyPr/>
          <a:lstStyle/>
          <a:p>
            <a:r>
              <a:rPr lang="de-CH" altLang="en-US" sz="1400">
                <a:ea typeface="ＭＳ Ｐゴシック" panose="020B0600070205080204" pitchFamily="34" charset="-128"/>
              </a:rPr>
              <a:t>Local Hierarchies</a:t>
            </a:r>
          </a:p>
          <a:p>
            <a:r>
              <a:rPr lang="de-CH" altLang="en-US" sz="1400">
                <a:ea typeface="ＭＳ Ｐゴシック" panose="020B0600070205080204" pitchFamily="34" charset="-128"/>
              </a:rPr>
              <a:t>Consider first the default field generated as a product of a tempo and an intonation field.</a:t>
            </a:r>
          </a:p>
          <a:p>
            <a:r>
              <a:rPr lang="de-CH" altLang="en-US" sz="1400">
                <a:ea typeface="ＭＳ Ｐゴシック" panose="020B0600070205080204" pitchFamily="34" charset="-128"/>
              </a:rPr>
              <a:t>Here bothe parameters, onset and pitch play the same role, and their fields are projections of the field on the onset-pitch plane.</a:t>
            </a:r>
          </a:p>
          <a:p>
            <a:endParaRPr lang="de-CH" altLang="en-US" sz="1400">
              <a:ea typeface="ＭＳ Ｐゴシック" panose="020B0600070205080204" pitchFamily="34" charset="-128"/>
            </a:endParaRPr>
          </a:p>
          <a:p>
            <a:endParaRPr lang="de-CH" altLang="en-US" sz="140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D5B8D91-D8C9-C0A4-679F-E977BA3D04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B17BA7EE-DCE2-4347-BC46-F15E8DF2E15F}" type="slidenum">
              <a:rPr lang="de-CH" altLang="en-US" sz="1200" smtClean="0">
                <a:latin typeface="Times" charset="0"/>
              </a:rPr>
              <a:pPr/>
              <a:t>31</a:t>
            </a:fld>
            <a:endParaRPr lang="de-CH" altLang="en-US" sz="1200">
              <a:latin typeface="Times" charset="0"/>
            </a:endParaRPr>
          </a:p>
        </p:txBody>
      </p:sp>
      <p:sp>
        <p:nvSpPr>
          <p:cNvPr id="48130" name="Rectangle 2">
            <a:extLst>
              <a:ext uri="{FF2B5EF4-FFF2-40B4-BE49-F238E27FC236}">
                <a16:creationId xmlns:a16="http://schemas.microsoft.com/office/drawing/2014/main" id="{9725F95A-E7D2-6EDF-DB35-7E21DFAC9620}"/>
              </a:ext>
            </a:extLst>
          </p:cNvPr>
          <p:cNvSpPr>
            <a:spLocks noGrp="1" noRot="1" noChangeAspect="1" noChangeArrowheads="1" noTextEdit="1"/>
          </p:cNvSpPr>
          <p:nvPr>
            <p:ph type="sldImg"/>
          </p:nvPr>
        </p:nvSpPr>
        <p:spPr>
          <a:solidFill>
            <a:srgbClr val="FFFFFF"/>
          </a:solidFill>
          <a:ln/>
        </p:spPr>
      </p:sp>
      <p:sp>
        <p:nvSpPr>
          <p:cNvPr id="48131" name="Rectangle 3">
            <a:extLst>
              <a:ext uri="{FF2B5EF4-FFF2-40B4-BE49-F238E27FC236}">
                <a16:creationId xmlns:a16="http://schemas.microsoft.com/office/drawing/2014/main" id="{7E3C1E56-00FE-0596-A539-9AF6504A2B52}"/>
              </a:ext>
            </a:extLst>
          </p:cNvPr>
          <p:cNvSpPr>
            <a:spLocks noGrp="1" noChangeArrowheads="1"/>
          </p:cNvSpPr>
          <p:nvPr>
            <p:ph type="body" idx="1"/>
          </p:nvPr>
        </p:nvSpPr>
        <p:spPr>
          <a:xfrm>
            <a:off x="1219200" y="3403600"/>
            <a:ext cx="6705600" cy="3048000"/>
          </a:xfrm>
          <a:solidFill>
            <a:srgbClr val="FFFFFF"/>
          </a:solidFill>
          <a:ln>
            <a:solidFill>
              <a:srgbClr val="000000"/>
            </a:solidFill>
          </a:ln>
        </p:spPr>
        <p:txBody>
          <a:bodyPr/>
          <a:lstStyle/>
          <a:p>
            <a:r>
              <a:rPr lang="de-CH" altLang="en-US" sz="1400">
                <a:ea typeface="ＭＳ Ｐゴシック" panose="020B0600070205080204" pitchFamily="34" charset="-128"/>
              </a:rPr>
              <a:t>Local Hierarchies</a:t>
            </a:r>
          </a:p>
          <a:p>
            <a:r>
              <a:rPr lang="de-CH" altLang="en-US" sz="1400">
                <a:ea typeface="ＭＳ Ｐゴシック" panose="020B0600070205080204" pitchFamily="34" charset="-128"/>
              </a:rPr>
              <a:t>Consider first the default field generated as a product of a tempo and an intonation field.</a:t>
            </a:r>
          </a:p>
          <a:p>
            <a:r>
              <a:rPr lang="de-CH" altLang="en-US" sz="1400">
                <a:ea typeface="ＭＳ Ｐゴシック" panose="020B0600070205080204" pitchFamily="34" charset="-128"/>
              </a:rPr>
              <a:t>Here bothe parameters, onset and pitch play the same role, and their fields are projections of the field on the onset-pitch plane.</a:t>
            </a:r>
          </a:p>
          <a:p>
            <a:endParaRPr lang="de-CH" altLang="en-US" sz="1400">
              <a:ea typeface="ＭＳ Ｐゴシック" panose="020B0600070205080204" pitchFamily="34" charset="-128"/>
            </a:endParaRPr>
          </a:p>
          <a:p>
            <a:endParaRPr lang="de-CH" altLang="en-US" sz="140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8D6A70EB-40F8-EC9A-C1E9-86EE93154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10535EE9-5C80-C54C-B0FF-3D55E7A5B9C9}" type="slidenum">
              <a:rPr lang="de-CH" altLang="en-US" sz="1200" smtClean="0">
                <a:latin typeface="Times" charset="0"/>
              </a:rPr>
              <a:pPr/>
              <a:t>33</a:t>
            </a:fld>
            <a:endParaRPr lang="de-CH" altLang="en-US" sz="1200">
              <a:latin typeface="Times" charset="0"/>
            </a:endParaRPr>
          </a:p>
        </p:txBody>
      </p:sp>
      <p:sp>
        <p:nvSpPr>
          <p:cNvPr id="51202" name="Rectangle 2">
            <a:extLst>
              <a:ext uri="{FF2B5EF4-FFF2-40B4-BE49-F238E27FC236}">
                <a16:creationId xmlns:a16="http://schemas.microsoft.com/office/drawing/2014/main" id="{4B2F58F1-2B06-EB77-B9EA-AB76E11004B7}"/>
              </a:ext>
            </a:extLst>
          </p:cNvPr>
          <p:cNvSpPr>
            <a:spLocks noGrp="1" noRot="1" noChangeAspect="1" noChangeArrowheads="1" noTextEdit="1"/>
          </p:cNvSpPr>
          <p:nvPr>
            <p:ph type="sldImg"/>
          </p:nvPr>
        </p:nvSpPr>
        <p:spPr>
          <a:solidFill>
            <a:srgbClr val="FFFFFF"/>
          </a:solidFill>
          <a:ln/>
        </p:spPr>
      </p:sp>
      <p:sp>
        <p:nvSpPr>
          <p:cNvPr id="51203" name="Rectangle 3">
            <a:extLst>
              <a:ext uri="{FF2B5EF4-FFF2-40B4-BE49-F238E27FC236}">
                <a16:creationId xmlns:a16="http://schemas.microsoft.com/office/drawing/2014/main" id="{E88831CD-5AF7-CD6F-6628-767B4C47F29F}"/>
              </a:ext>
            </a:extLst>
          </p:cNvPr>
          <p:cNvSpPr>
            <a:spLocks noGrp="1"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20DF1C3C-2840-8272-3119-94846C91D7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2BA3D646-EEA3-A345-8916-A91FE4A53CD9}" type="slidenum">
              <a:rPr lang="de-CH" altLang="en-US" sz="1200" smtClean="0">
                <a:latin typeface="Times" charset="0"/>
              </a:rPr>
              <a:pPr/>
              <a:t>34</a:t>
            </a:fld>
            <a:endParaRPr lang="de-CH" altLang="en-US" sz="1200">
              <a:latin typeface="Times" charset="0"/>
            </a:endParaRPr>
          </a:p>
        </p:txBody>
      </p:sp>
      <p:sp>
        <p:nvSpPr>
          <p:cNvPr id="53250" name="Rectangle 2">
            <a:extLst>
              <a:ext uri="{FF2B5EF4-FFF2-40B4-BE49-F238E27FC236}">
                <a16:creationId xmlns:a16="http://schemas.microsoft.com/office/drawing/2014/main" id="{F32D1ECC-49A9-3848-7068-08F139344B3B}"/>
              </a:ext>
            </a:extLst>
          </p:cNvPr>
          <p:cNvSpPr>
            <a:spLocks noGrp="1" noRot="1" noChangeAspect="1" noChangeArrowheads="1" noTextEdit="1"/>
          </p:cNvSpPr>
          <p:nvPr>
            <p:ph type="sldImg"/>
          </p:nvPr>
        </p:nvSpPr>
        <p:spPr>
          <a:solidFill>
            <a:srgbClr val="FFFFFF"/>
          </a:solidFill>
          <a:ln/>
        </p:spPr>
      </p:sp>
      <p:sp>
        <p:nvSpPr>
          <p:cNvPr id="53251" name="Rectangle 3">
            <a:extLst>
              <a:ext uri="{FF2B5EF4-FFF2-40B4-BE49-F238E27FC236}">
                <a16:creationId xmlns:a16="http://schemas.microsoft.com/office/drawing/2014/main" id="{B9CCA69C-B89E-DFCE-BCB8-AD5635523C6C}"/>
              </a:ext>
            </a:extLst>
          </p:cNvPr>
          <p:cNvSpPr>
            <a:spLocks noGrp="1" noChangeArrowheads="1"/>
          </p:cNvSpPr>
          <p:nvPr>
            <p:ph type="body" idx="1"/>
          </p:nvPr>
        </p:nvSpPr>
        <p:spPr>
          <a:xfrm>
            <a:off x="1219200" y="3403600"/>
            <a:ext cx="6705600" cy="3048000"/>
          </a:xfrm>
          <a:solidFill>
            <a:srgbClr val="FFFFFF"/>
          </a:solidFill>
          <a:ln>
            <a:solidFill>
              <a:srgbClr val="000000"/>
            </a:solidFill>
          </a:ln>
        </p:spPr>
        <p:txBody>
          <a:bodyPr/>
          <a:lstStyle/>
          <a:p>
            <a:r>
              <a:rPr lang="de-CH" altLang="en-US" sz="1400">
                <a:ea typeface="ＭＳ Ｐゴシック" panose="020B0600070205080204" pitchFamily="34" charset="-128"/>
              </a:rPr>
              <a:t>Local Hierarchies</a:t>
            </a:r>
          </a:p>
          <a:p>
            <a:r>
              <a:rPr lang="de-CH" altLang="en-US" sz="1400">
                <a:ea typeface="ＭＳ Ｐゴシック" panose="020B0600070205080204" pitchFamily="34" charset="-128"/>
              </a:rPr>
              <a:t>Consider first the default field generated as a product of a tempo and an intonation field.</a:t>
            </a:r>
          </a:p>
          <a:p>
            <a:r>
              <a:rPr lang="de-CH" altLang="en-US" sz="1400">
                <a:ea typeface="ＭＳ Ｐゴシック" panose="020B0600070205080204" pitchFamily="34" charset="-128"/>
              </a:rPr>
              <a:t>Here bothe parameters, onset and pitch play the same role, and their fields are projections of the field on the onset-pitch plane.</a:t>
            </a:r>
          </a:p>
          <a:p>
            <a:endParaRPr lang="de-CH" altLang="en-US" sz="1400">
              <a:ea typeface="ＭＳ Ｐゴシック" panose="020B0600070205080204" pitchFamily="34" charset="-128"/>
            </a:endParaRPr>
          </a:p>
          <a:p>
            <a:endParaRPr lang="de-CH" altLang="en-US" sz="140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DA4BCB9A-1B05-99AF-898C-2BC7C4DF97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C964BF91-605D-BE48-9936-637D679D3660}" type="slidenum">
              <a:rPr lang="de-CH" altLang="en-US" sz="1200" smtClean="0">
                <a:latin typeface="Times" charset="0"/>
              </a:rPr>
              <a:pPr/>
              <a:t>35</a:t>
            </a:fld>
            <a:endParaRPr lang="de-CH" altLang="en-US" sz="1200">
              <a:latin typeface="Times" charset="0"/>
            </a:endParaRPr>
          </a:p>
        </p:txBody>
      </p:sp>
      <p:sp>
        <p:nvSpPr>
          <p:cNvPr id="55298" name="Rectangle 2">
            <a:extLst>
              <a:ext uri="{FF2B5EF4-FFF2-40B4-BE49-F238E27FC236}">
                <a16:creationId xmlns:a16="http://schemas.microsoft.com/office/drawing/2014/main" id="{84D3F76D-88D8-3B1F-143D-201C02B19AB1}"/>
              </a:ext>
            </a:extLst>
          </p:cNvPr>
          <p:cNvSpPr>
            <a:spLocks noGrp="1" noRot="1" noChangeAspect="1" noChangeArrowheads="1" noTextEdit="1"/>
          </p:cNvSpPr>
          <p:nvPr>
            <p:ph type="sldImg"/>
          </p:nvPr>
        </p:nvSpPr>
        <p:spPr>
          <a:solidFill>
            <a:srgbClr val="FFFFFF"/>
          </a:solidFill>
          <a:ln/>
        </p:spPr>
      </p:sp>
      <p:sp>
        <p:nvSpPr>
          <p:cNvPr id="55299" name="Rectangle 3">
            <a:extLst>
              <a:ext uri="{FF2B5EF4-FFF2-40B4-BE49-F238E27FC236}">
                <a16:creationId xmlns:a16="http://schemas.microsoft.com/office/drawing/2014/main" id="{244C943F-2F8E-744F-C33C-7C3CF87B65BE}"/>
              </a:ext>
            </a:extLst>
          </p:cNvPr>
          <p:cNvSpPr>
            <a:spLocks noGrp="1" noChangeArrowheads="1"/>
          </p:cNvSpPr>
          <p:nvPr>
            <p:ph type="body" idx="1"/>
          </p:nvPr>
        </p:nvSpPr>
        <p:spPr>
          <a:xfrm>
            <a:off x="1219200" y="3403600"/>
            <a:ext cx="6705600" cy="3048000"/>
          </a:xfrm>
          <a:solidFill>
            <a:srgbClr val="FFFFFF"/>
          </a:solidFill>
          <a:ln>
            <a:solidFill>
              <a:srgbClr val="000000"/>
            </a:solidFill>
          </a:ln>
        </p:spPr>
        <p:txBody>
          <a:bodyPr/>
          <a:lstStyle/>
          <a:p>
            <a:r>
              <a:rPr lang="de-CH" altLang="en-US" sz="1400">
                <a:ea typeface="ＭＳ Ｐゴシック" panose="020B0600070205080204" pitchFamily="34" charset="-128"/>
              </a:rPr>
              <a:t>Local Hierarchies</a:t>
            </a:r>
          </a:p>
          <a:p>
            <a:r>
              <a:rPr lang="de-CH" altLang="en-US" sz="1400">
                <a:ea typeface="ＭＳ Ｐゴシック" panose="020B0600070205080204" pitchFamily="34" charset="-128"/>
              </a:rPr>
              <a:t>Consider first the default field generated as a product of a tempo and an intonation field.</a:t>
            </a:r>
          </a:p>
          <a:p>
            <a:r>
              <a:rPr lang="de-CH" altLang="en-US" sz="1400">
                <a:ea typeface="ＭＳ Ｐゴシック" panose="020B0600070205080204" pitchFamily="34" charset="-128"/>
              </a:rPr>
              <a:t>Here bothe parameters, onset and pitch play the same role, and their fields are projections of the field on the onset-pitch plane.</a:t>
            </a:r>
          </a:p>
          <a:p>
            <a:endParaRPr lang="de-CH" altLang="en-US" sz="1400">
              <a:ea typeface="ＭＳ Ｐゴシック" panose="020B0600070205080204" pitchFamily="34" charset="-128"/>
            </a:endParaRPr>
          </a:p>
          <a:p>
            <a:endParaRPr lang="de-CH" altLang="en-US" sz="140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3F2C26A3-4519-9C76-0B8A-9DBDCDAA61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1A84EF32-CE27-4842-8A12-6703F6A49C7C}" type="slidenum">
              <a:rPr lang="de-CH" altLang="en-US" sz="1200" smtClean="0">
                <a:latin typeface="Times" charset="0"/>
              </a:rPr>
              <a:pPr/>
              <a:t>36</a:t>
            </a:fld>
            <a:endParaRPr lang="de-CH" altLang="en-US" sz="1200">
              <a:latin typeface="Times" charset="0"/>
            </a:endParaRPr>
          </a:p>
        </p:txBody>
      </p:sp>
      <p:sp>
        <p:nvSpPr>
          <p:cNvPr id="57346" name="Rectangle 2">
            <a:extLst>
              <a:ext uri="{FF2B5EF4-FFF2-40B4-BE49-F238E27FC236}">
                <a16:creationId xmlns:a16="http://schemas.microsoft.com/office/drawing/2014/main" id="{51D10ABF-D583-779C-FFDA-C0D40FC92D6C}"/>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B5BFDD88-163E-7F8B-5666-BD2B71C0CEBD}"/>
              </a:ext>
            </a:extLst>
          </p:cNvPr>
          <p:cNvSpPr>
            <a:spLocks noGrp="1" noChangeArrowheads="1"/>
          </p:cNvSpPr>
          <p:nvPr>
            <p:ph type="body" idx="1"/>
          </p:nvPr>
        </p:nvSpPr>
        <p:spPr>
          <a:xfrm>
            <a:off x="1219200" y="3403600"/>
            <a:ext cx="6705600" cy="3048000"/>
          </a:xfrm>
          <a:solidFill>
            <a:srgbClr val="FFFFFF"/>
          </a:solidFill>
          <a:ln>
            <a:solidFill>
              <a:srgbClr val="000000"/>
            </a:solidFill>
          </a:ln>
        </p:spPr>
        <p:txBody>
          <a:bodyPr/>
          <a:lstStyle/>
          <a:p>
            <a:r>
              <a:rPr lang="de-CH" altLang="en-US" sz="1400">
                <a:ea typeface="ＭＳ Ｐゴシック" panose="020B0600070205080204" pitchFamily="34" charset="-128"/>
              </a:rPr>
              <a:t>Local Hierarchies</a:t>
            </a:r>
          </a:p>
          <a:p>
            <a:r>
              <a:rPr lang="de-CH" altLang="en-US" sz="1400">
                <a:ea typeface="ＭＳ Ｐゴシック" panose="020B0600070205080204" pitchFamily="34" charset="-128"/>
              </a:rPr>
              <a:t>Consider first the default field generated as a product of a tempo and an intonation field.</a:t>
            </a:r>
          </a:p>
          <a:p>
            <a:r>
              <a:rPr lang="de-CH" altLang="en-US" sz="1400">
                <a:ea typeface="ＭＳ Ｐゴシック" panose="020B0600070205080204" pitchFamily="34" charset="-128"/>
              </a:rPr>
              <a:t>Here bothe parameters, onset and pitch play the same role, and their fields are projections of the field on the onset-pitch plane.</a:t>
            </a:r>
          </a:p>
          <a:p>
            <a:endParaRPr lang="de-CH" altLang="en-US" sz="1400">
              <a:ea typeface="ＭＳ Ｐゴシック" panose="020B0600070205080204" pitchFamily="34" charset="-128"/>
            </a:endParaRPr>
          </a:p>
          <a:p>
            <a:endParaRPr lang="de-CH" altLang="en-US" sz="140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EBF29C05-280C-20E0-FA02-592780A78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AA08973F-AEFD-AF4E-B992-067FD1FA28C3}" type="slidenum">
              <a:rPr lang="de-CH" altLang="en-US" sz="1200" smtClean="0">
                <a:latin typeface="Times" charset="0"/>
              </a:rPr>
              <a:pPr/>
              <a:t>37</a:t>
            </a:fld>
            <a:endParaRPr lang="de-CH" altLang="en-US" sz="1200">
              <a:latin typeface="Times" charset="0"/>
            </a:endParaRPr>
          </a:p>
        </p:txBody>
      </p:sp>
      <p:sp>
        <p:nvSpPr>
          <p:cNvPr id="59394" name="Rectangle 2">
            <a:extLst>
              <a:ext uri="{FF2B5EF4-FFF2-40B4-BE49-F238E27FC236}">
                <a16:creationId xmlns:a16="http://schemas.microsoft.com/office/drawing/2014/main" id="{818319D4-F9AE-16D0-ACD8-2F6B5E9ED3B6}"/>
              </a:ext>
            </a:extLst>
          </p:cNvPr>
          <p:cNvSpPr>
            <a:spLocks noGrp="1" noRot="1" noChangeAspect="1" noChangeArrowheads="1" noTextEdit="1"/>
          </p:cNvSpPr>
          <p:nvPr>
            <p:ph type="sldImg"/>
          </p:nvPr>
        </p:nvSpPr>
        <p:spPr>
          <a:solidFill>
            <a:srgbClr val="FFFFFF"/>
          </a:solidFill>
          <a:ln/>
        </p:spPr>
      </p:sp>
      <p:sp>
        <p:nvSpPr>
          <p:cNvPr id="59395" name="Rectangle 3">
            <a:extLst>
              <a:ext uri="{FF2B5EF4-FFF2-40B4-BE49-F238E27FC236}">
                <a16:creationId xmlns:a16="http://schemas.microsoft.com/office/drawing/2014/main" id="{B96FAADB-460C-7200-775F-F91011D6A135}"/>
              </a:ext>
            </a:extLst>
          </p:cNvPr>
          <p:cNvSpPr>
            <a:spLocks noGrp="1" noChangeArrowheads="1"/>
          </p:cNvSpPr>
          <p:nvPr>
            <p:ph type="body" idx="1"/>
          </p:nvPr>
        </p:nvSpPr>
        <p:spPr>
          <a:xfrm>
            <a:off x="1219200" y="3505200"/>
            <a:ext cx="6705600" cy="1828800"/>
          </a:xfrm>
          <a:solidFill>
            <a:srgbClr val="FFFFFF"/>
          </a:solidFill>
          <a:ln>
            <a:solidFill>
              <a:srgbClr val="000000"/>
            </a:solidFill>
          </a:ln>
        </p:spPr>
        <p:txBody>
          <a:bodyPr/>
          <a:lstStyle/>
          <a:p>
            <a:r>
              <a:rPr lang="de-CH" altLang="en-US" sz="1400">
                <a:ea typeface="ＭＳ Ｐゴシック" panose="020B0600070205080204" pitchFamily="34" charset="-128"/>
              </a:rPr>
              <a:t>But not all music parameters play the same role in performance. For example, performance of durations is determined by performance of onsets. In the default setup, the performed duration is the difference between the performed onset of the event's end and the performed onset of the event's beginning. This type of dependencies entails hierarchies of parameters, and therefore, hierarchies of performance fields. Rational performance deals with the calculation of such field hierarchies by use of analytical weight functions.</a:t>
            </a:r>
          </a:p>
          <a:p>
            <a:endParaRPr lang="de-CH"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ECEE48A6-1D2D-E0BD-710A-55B73416DE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A8A793CB-E5D5-5C41-B27D-B1D6A91A581C}" type="slidenum">
              <a:rPr lang="de-CH" altLang="en-US" sz="1200" smtClean="0">
                <a:latin typeface="Times" charset="0"/>
              </a:rPr>
              <a:pPr/>
              <a:t>38</a:t>
            </a:fld>
            <a:endParaRPr lang="de-CH" altLang="en-US" sz="1200">
              <a:latin typeface="Times" charset="0"/>
            </a:endParaRPr>
          </a:p>
        </p:txBody>
      </p:sp>
      <p:sp>
        <p:nvSpPr>
          <p:cNvPr id="61442" name="Rectangle 2">
            <a:extLst>
              <a:ext uri="{FF2B5EF4-FFF2-40B4-BE49-F238E27FC236}">
                <a16:creationId xmlns:a16="http://schemas.microsoft.com/office/drawing/2014/main" id="{40B00163-C12B-E743-9DD1-2E511009284D}"/>
              </a:ext>
            </a:extLst>
          </p:cNvPr>
          <p:cNvSpPr>
            <a:spLocks noGrp="1" noRot="1" noChangeAspect="1" noChangeArrowheads="1" noTextEdit="1"/>
          </p:cNvSpPr>
          <p:nvPr>
            <p:ph type="sldImg"/>
          </p:nvPr>
        </p:nvSpPr>
        <p:spPr>
          <a:solidFill>
            <a:srgbClr val="FFFFFF"/>
          </a:solidFill>
          <a:ln/>
        </p:spPr>
      </p:sp>
      <p:sp>
        <p:nvSpPr>
          <p:cNvPr id="61443" name="Rectangle 3">
            <a:extLst>
              <a:ext uri="{FF2B5EF4-FFF2-40B4-BE49-F238E27FC236}">
                <a16:creationId xmlns:a16="http://schemas.microsoft.com/office/drawing/2014/main" id="{58B1CDE0-6582-16CC-D45D-42F64AA756AC}"/>
              </a:ext>
            </a:extLst>
          </p:cNvPr>
          <p:cNvSpPr>
            <a:spLocks noGrp="1" noChangeArrowheads="1"/>
          </p:cNvSpPr>
          <p:nvPr>
            <p:ph type="body" idx="1"/>
          </p:nvPr>
        </p:nvSpPr>
        <p:spPr>
          <a:xfrm>
            <a:off x="1219200" y="3403600"/>
            <a:ext cx="6705600" cy="3048000"/>
          </a:xfrm>
          <a:solidFill>
            <a:srgbClr val="FFFFFF"/>
          </a:solidFill>
          <a:ln>
            <a:solidFill>
              <a:srgbClr val="000000"/>
            </a:solidFill>
          </a:ln>
        </p:spPr>
        <p:txBody>
          <a:bodyPr/>
          <a:lstStyle/>
          <a:p>
            <a:r>
              <a:rPr lang="de-CH" altLang="en-US" sz="1400">
                <a:ea typeface="ＭＳ Ｐゴシック" panose="020B0600070205080204" pitchFamily="34" charset="-128"/>
              </a:rPr>
              <a:t>Local Hierarchies</a:t>
            </a:r>
          </a:p>
          <a:p>
            <a:r>
              <a:rPr lang="de-CH" altLang="en-US" sz="1400">
                <a:ea typeface="ＭＳ Ｐゴシック" panose="020B0600070205080204" pitchFamily="34" charset="-128"/>
              </a:rPr>
              <a:t>Consider first the default field generated as a product of a tempo and an intonation field.</a:t>
            </a:r>
          </a:p>
          <a:p>
            <a:r>
              <a:rPr lang="de-CH" altLang="en-US" sz="1400">
                <a:ea typeface="ＭＳ Ｐゴシック" panose="020B0600070205080204" pitchFamily="34" charset="-128"/>
              </a:rPr>
              <a:t>Here bothe parameters, onset and pitch play the same role, and their fields are projections of the field on the onset-pitch plane.</a:t>
            </a:r>
          </a:p>
          <a:p>
            <a:endParaRPr lang="de-CH" altLang="en-US" sz="1400">
              <a:ea typeface="ＭＳ Ｐゴシック" panose="020B0600070205080204" pitchFamily="34" charset="-128"/>
            </a:endParaRPr>
          </a:p>
          <a:p>
            <a:endParaRPr lang="de-CH" altLang="en-US" sz="140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a:extLst>
              <a:ext uri="{FF2B5EF4-FFF2-40B4-BE49-F238E27FC236}">
                <a16:creationId xmlns:a16="http://schemas.microsoft.com/office/drawing/2014/main" id="{3D6E4006-54A4-7D74-9F97-B60BFCE71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8E8830C7-003E-6944-9B38-B873D4357FEA}" type="slidenum">
              <a:rPr lang="de-CH" altLang="en-US" sz="1200" smtClean="0">
                <a:latin typeface="Times" charset="0"/>
              </a:rPr>
              <a:pPr/>
              <a:t>4</a:t>
            </a:fld>
            <a:endParaRPr lang="de-CH" altLang="en-US" sz="1200">
              <a:latin typeface="Times" charset="0"/>
            </a:endParaRPr>
          </a:p>
        </p:txBody>
      </p:sp>
      <p:sp>
        <p:nvSpPr>
          <p:cNvPr id="9218" name="Rectangle 2">
            <a:extLst>
              <a:ext uri="{FF2B5EF4-FFF2-40B4-BE49-F238E27FC236}">
                <a16:creationId xmlns:a16="http://schemas.microsoft.com/office/drawing/2014/main" id="{0BB05DB1-17E9-1BD6-9384-FDE0010EF19E}"/>
              </a:ext>
            </a:extLst>
          </p:cNvPr>
          <p:cNvSpPr>
            <a:spLocks noGrp="1" noRot="1" noChangeAspect="1" noChangeArrowheads="1" noTextEdit="1"/>
          </p:cNvSpPr>
          <p:nvPr>
            <p:ph type="sldImg"/>
          </p:nvPr>
        </p:nvSpPr>
        <p:spPr>
          <a:solidFill>
            <a:srgbClr val="FFFFFF"/>
          </a:solidFill>
          <a:ln/>
        </p:spPr>
      </p:sp>
      <p:sp>
        <p:nvSpPr>
          <p:cNvPr id="9219" name="Rectangle 3">
            <a:extLst>
              <a:ext uri="{FF2B5EF4-FFF2-40B4-BE49-F238E27FC236}">
                <a16:creationId xmlns:a16="http://schemas.microsoft.com/office/drawing/2014/main" id="{2D21A11F-C95B-CA92-8042-9DC5E37DC3A8}"/>
              </a:ext>
            </a:extLst>
          </p:cNvPr>
          <p:cNvSpPr>
            <a:spLocks noGrp="1"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EA66B77B-698D-9B99-E974-6DF8D380B4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C02DCDF5-57A9-BE45-A667-064D7C4559D0}" type="slidenum">
              <a:rPr lang="de-CH" altLang="en-US" sz="1200" smtClean="0">
                <a:latin typeface="Times" charset="0"/>
              </a:rPr>
              <a:pPr/>
              <a:t>5</a:t>
            </a:fld>
            <a:endParaRPr lang="de-CH" altLang="en-US" sz="1200">
              <a:latin typeface="Times" charset="0"/>
            </a:endParaRPr>
          </a:p>
        </p:txBody>
      </p:sp>
      <p:sp>
        <p:nvSpPr>
          <p:cNvPr id="11266" name="Rectangle 2">
            <a:extLst>
              <a:ext uri="{FF2B5EF4-FFF2-40B4-BE49-F238E27FC236}">
                <a16:creationId xmlns:a16="http://schemas.microsoft.com/office/drawing/2014/main" id="{67982196-06E5-2505-CAC8-1BF2C329BD0D}"/>
              </a:ext>
            </a:extLst>
          </p:cNvPr>
          <p:cNvSpPr>
            <a:spLocks noGrp="1" noRot="1" noChangeAspect="1" noChangeArrowheads="1" noTextEdit="1"/>
          </p:cNvSpPr>
          <p:nvPr>
            <p:ph type="sldImg"/>
          </p:nvPr>
        </p:nvSpPr>
        <p:spPr>
          <a:solidFill>
            <a:srgbClr val="FFFFFF"/>
          </a:solidFill>
          <a:ln/>
        </p:spPr>
      </p:sp>
      <p:sp>
        <p:nvSpPr>
          <p:cNvPr id="11267" name="Rectangle 3">
            <a:extLst>
              <a:ext uri="{FF2B5EF4-FFF2-40B4-BE49-F238E27FC236}">
                <a16:creationId xmlns:a16="http://schemas.microsoft.com/office/drawing/2014/main" id="{F9A24F85-3622-8B71-672B-FCF54709D330}"/>
              </a:ext>
            </a:extLst>
          </p:cNvPr>
          <p:cNvSpPr>
            <a:spLocks noGrp="1"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9EF425A9-CE13-745F-9FC3-883D77DC0456}"/>
              </a:ext>
            </a:extLst>
          </p:cNvPr>
          <p:cNvSpPr>
            <a:spLocks noGrp="1" noRot="1" noChangeAspect="1" noChangeArrowheads="1" noTextEdit="1"/>
          </p:cNvSpPr>
          <p:nvPr>
            <p:ph type="sldImg"/>
          </p:nvPr>
        </p:nvSpPr>
        <p:spPr>
          <a:ln/>
        </p:spPr>
      </p:sp>
      <p:sp>
        <p:nvSpPr>
          <p:cNvPr id="15362" name="Notes Placeholder 2">
            <a:extLst>
              <a:ext uri="{FF2B5EF4-FFF2-40B4-BE49-F238E27FC236}">
                <a16:creationId xmlns:a16="http://schemas.microsoft.com/office/drawing/2014/main" id="{B380E29C-3660-5512-5E73-E12FE60ED1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13C942E1-C316-17DF-C74A-F9798F9B0D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A635B3BF-7CE1-3346-B1A4-8CE7612EE773}" type="slidenum">
              <a:rPr lang="de-CH" altLang="en-US" sz="1200" smtClean="0">
                <a:latin typeface="Times" charset="0"/>
              </a:rPr>
              <a:pPr/>
              <a:t>8</a:t>
            </a:fld>
            <a:endParaRPr lang="de-CH" altLang="en-US" sz="120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35B68A40-F7B8-18ED-D1C3-9826A65BE1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3C892FC8-8C25-8A43-A9A8-108EE0BE923F}" type="slidenum">
              <a:rPr lang="de-CH" altLang="en-US" sz="1200" smtClean="0">
                <a:latin typeface="Times" charset="0"/>
              </a:rPr>
              <a:pPr/>
              <a:t>10</a:t>
            </a:fld>
            <a:endParaRPr lang="de-CH" altLang="en-US" sz="1200">
              <a:latin typeface="Times" charset="0"/>
            </a:endParaRPr>
          </a:p>
        </p:txBody>
      </p:sp>
      <p:sp>
        <p:nvSpPr>
          <p:cNvPr id="18434" name="Rectangle 2">
            <a:extLst>
              <a:ext uri="{FF2B5EF4-FFF2-40B4-BE49-F238E27FC236}">
                <a16:creationId xmlns:a16="http://schemas.microsoft.com/office/drawing/2014/main" id="{CB24FEFC-BD19-DD59-5ACB-CE5AA3D6BF4F}"/>
              </a:ext>
            </a:extLst>
          </p:cNvPr>
          <p:cNvSpPr>
            <a:spLocks noGrp="1" noRot="1" noChangeAspect="1" noChangeArrowheads="1" noTextEdit="1"/>
          </p:cNvSpPr>
          <p:nvPr>
            <p:ph type="sldImg"/>
          </p:nvPr>
        </p:nvSpPr>
        <p:spPr>
          <a:solidFill>
            <a:srgbClr val="FFFFFF"/>
          </a:solidFill>
          <a:ln/>
        </p:spPr>
      </p:sp>
      <p:sp>
        <p:nvSpPr>
          <p:cNvPr id="18435" name="Rectangle 3">
            <a:extLst>
              <a:ext uri="{FF2B5EF4-FFF2-40B4-BE49-F238E27FC236}">
                <a16:creationId xmlns:a16="http://schemas.microsoft.com/office/drawing/2014/main" id="{2C78F544-CA54-4BAD-D86D-BF74A6BC9C72}"/>
              </a:ext>
            </a:extLst>
          </p:cNvPr>
          <p:cNvSpPr>
            <a:spLocks noGrp="1"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7516236B-E813-46B1-59BC-2EF7592D5D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A2913DB3-959C-C843-B837-F001CE256C39}" type="slidenum">
              <a:rPr lang="de-CH" altLang="en-US" sz="1200" smtClean="0">
                <a:latin typeface="Times" charset="0"/>
              </a:rPr>
              <a:pPr/>
              <a:t>11</a:t>
            </a:fld>
            <a:endParaRPr lang="de-CH" altLang="en-US" sz="1200">
              <a:latin typeface="Times" charset="0"/>
            </a:endParaRPr>
          </a:p>
        </p:txBody>
      </p:sp>
      <p:sp>
        <p:nvSpPr>
          <p:cNvPr id="20482" name="Rectangle 2">
            <a:extLst>
              <a:ext uri="{FF2B5EF4-FFF2-40B4-BE49-F238E27FC236}">
                <a16:creationId xmlns:a16="http://schemas.microsoft.com/office/drawing/2014/main" id="{C01D6B98-A081-1462-3994-DF5F48BD4E4D}"/>
              </a:ext>
            </a:extLst>
          </p:cNvPr>
          <p:cNvSpPr>
            <a:spLocks noGrp="1" noRot="1" noChangeAspect="1" noChangeArrowheads="1" noTextEdit="1"/>
          </p:cNvSpPr>
          <p:nvPr>
            <p:ph type="sldImg"/>
          </p:nvPr>
        </p:nvSpPr>
        <p:spPr>
          <a:solidFill>
            <a:srgbClr val="FFFFFF"/>
          </a:solidFill>
          <a:ln/>
        </p:spPr>
      </p:sp>
      <p:sp>
        <p:nvSpPr>
          <p:cNvPr id="20483" name="Rectangle 3">
            <a:extLst>
              <a:ext uri="{FF2B5EF4-FFF2-40B4-BE49-F238E27FC236}">
                <a16:creationId xmlns:a16="http://schemas.microsoft.com/office/drawing/2014/main" id="{5445C310-1A36-99AD-CF20-014D5299E1F7}"/>
              </a:ext>
            </a:extLst>
          </p:cNvPr>
          <p:cNvSpPr>
            <a:spLocks noGrp="1"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C2F91226-70F5-C90A-BCDC-0CEFD8A68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A995FFBD-988F-AD42-9137-BFF3832F91A4}" type="slidenum">
              <a:rPr lang="de-CH" altLang="en-US" sz="1200" smtClean="0">
                <a:latin typeface="Times" charset="0"/>
              </a:rPr>
              <a:pPr/>
              <a:t>18</a:t>
            </a:fld>
            <a:endParaRPr lang="de-CH" altLang="en-US" sz="1200">
              <a:latin typeface="Times" charset="0"/>
            </a:endParaRPr>
          </a:p>
        </p:txBody>
      </p:sp>
      <p:sp>
        <p:nvSpPr>
          <p:cNvPr id="28674" name="Rectangle 2">
            <a:extLst>
              <a:ext uri="{FF2B5EF4-FFF2-40B4-BE49-F238E27FC236}">
                <a16:creationId xmlns:a16="http://schemas.microsoft.com/office/drawing/2014/main" id="{662D58D6-E456-2724-ABF5-134A57D4F100}"/>
              </a:ext>
            </a:extLst>
          </p:cNvPr>
          <p:cNvSpPr>
            <a:spLocks noGrp="1" noRot="1" noChangeAspect="1" noChangeArrowheads="1" noTextEdit="1"/>
          </p:cNvSpPr>
          <p:nvPr>
            <p:ph type="sldImg"/>
          </p:nvPr>
        </p:nvSpPr>
        <p:spPr>
          <a:solidFill>
            <a:srgbClr val="FFFFFF"/>
          </a:solidFill>
          <a:ln/>
        </p:spPr>
      </p:sp>
      <p:sp>
        <p:nvSpPr>
          <p:cNvPr id="28675" name="Rectangle 3">
            <a:extLst>
              <a:ext uri="{FF2B5EF4-FFF2-40B4-BE49-F238E27FC236}">
                <a16:creationId xmlns:a16="http://schemas.microsoft.com/office/drawing/2014/main" id="{EE73DC52-5579-DA54-DB4D-8A1ABB3B193F}"/>
              </a:ext>
            </a:extLst>
          </p:cNvPr>
          <p:cNvSpPr>
            <a:spLocks noGrp="1"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C3310ED7-09C7-36EC-0D25-DACECD7A3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DD305564-66A5-594F-9620-EEE47F61CE0A}" type="slidenum">
              <a:rPr lang="de-CH" altLang="en-US" sz="1200" smtClean="0">
                <a:latin typeface="Times" charset="0"/>
              </a:rPr>
              <a:pPr/>
              <a:t>24</a:t>
            </a:fld>
            <a:endParaRPr lang="de-CH" altLang="en-US" sz="1200">
              <a:latin typeface="Times" charset="0"/>
            </a:endParaRPr>
          </a:p>
        </p:txBody>
      </p:sp>
      <p:sp>
        <p:nvSpPr>
          <p:cNvPr id="35842" name="Rectangle 2">
            <a:extLst>
              <a:ext uri="{FF2B5EF4-FFF2-40B4-BE49-F238E27FC236}">
                <a16:creationId xmlns:a16="http://schemas.microsoft.com/office/drawing/2014/main" id="{1B0542B5-9A46-EC59-06DD-26034186679E}"/>
              </a:ext>
            </a:extLst>
          </p:cNvPr>
          <p:cNvSpPr>
            <a:spLocks noGrp="1" noRot="1" noChangeAspect="1" noChangeArrowheads="1" noTextEdit="1"/>
          </p:cNvSpPr>
          <p:nvPr>
            <p:ph type="sldImg"/>
          </p:nvPr>
        </p:nvSpPr>
        <p:spPr>
          <a:solidFill>
            <a:srgbClr val="FFFFFF"/>
          </a:solidFill>
          <a:ln/>
        </p:spPr>
      </p:sp>
      <p:sp>
        <p:nvSpPr>
          <p:cNvPr id="35843" name="Rectangle 3">
            <a:extLst>
              <a:ext uri="{FF2B5EF4-FFF2-40B4-BE49-F238E27FC236}">
                <a16:creationId xmlns:a16="http://schemas.microsoft.com/office/drawing/2014/main" id="{7349FFC9-C6A1-6DD7-D32C-7F4F8BE3A1F0}"/>
              </a:ext>
            </a:extLst>
          </p:cNvPr>
          <p:cNvSpPr>
            <a:spLocks noGrp="1" noChangeArrowheads="1"/>
          </p:cNvSpPr>
          <p:nvPr>
            <p:ph type="body" idx="1"/>
          </p:nvPr>
        </p:nvSpPr>
        <p:spPr>
          <a:xfrm>
            <a:off x="1219200" y="3403600"/>
            <a:ext cx="6705600" cy="3048000"/>
          </a:xfrm>
          <a:solidFill>
            <a:srgbClr val="FFFFFF"/>
          </a:solidFill>
          <a:ln>
            <a:solidFill>
              <a:srgbClr val="000000"/>
            </a:solidFill>
          </a:ln>
        </p:spPr>
        <p:txBody>
          <a:bodyPr/>
          <a:lstStyle/>
          <a:p>
            <a:r>
              <a:rPr lang="de-CH" altLang="en-US" sz="1400">
                <a:ea typeface="ＭＳ Ｐゴシック" panose="020B0600070205080204" pitchFamily="34" charset="-128"/>
              </a:rPr>
              <a:t>Local Hierarchies</a:t>
            </a:r>
          </a:p>
          <a:p>
            <a:r>
              <a:rPr lang="de-CH" altLang="en-US" sz="1400">
                <a:ea typeface="ＭＳ Ｐゴシック" panose="020B0600070205080204" pitchFamily="34" charset="-128"/>
              </a:rPr>
              <a:t>Consider first the default field generated as a product of a tempo and an intonation field.</a:t>
            </a:r>
          </a:p>
          <a:p>
            <a:r>
              <a:rPr lang="de-CH" altLang="en-US" sz="1400">
                <a:ea typeface="ＭＳ Ｐゴシック" panose="020B0600070205080204" pitchFamily="34" charset="-128"/>
              </a:rPr>
              <a:t>Here bothe parameters, onset and pitch play the same role, and their fields are projections of the field on the onset-pitch plane.</a:t>
            </a:r>
          </a:p>
          <a:p>
            <a:endParaRPr lang="de-CH" altLang="en-US" sz="1400">
              <a:ea typeface="ＭＳ Ｐゴシック" panose="020B0600070205080204" pitchFamily="34" charset="-128"/>
            </a:endParaRPr>
          </a:p>
          <a:p>
            <a:endParaRPr lang="de-CH" altLang="en-US" sz="140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F3350D85-3EDA-8658-BEC2-BBEB087BC4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fld id="{7F6357A5-5337-1345-81D4-5418B11A0435}" type="slidenum">
              <a:rPr lang="de-CH" altLang="en-US" sz="1200" smtClean="0">
                <a:latin typeface="Times" charset="0"/>
              </a:rPr>
              <a:pPr/>
              <a:t>26</a:t>
            </a:fld>
            <a:endParaRPr lang="de-CH" altLang="en-US" sz="1200">
              <a:latin typeface="Times" charset="0"/>
            </a:endParaRPr>
          </a:p>
        </p:txBody>
      </p:sp>
      <p:sp>
        <p:nvSpPr>
          <p:cNvPr id="38914" name="Rectangle 2">
            <a:extLst>
              <a:ext uri="{FF2B5EF4-FFF2-40B4-BE49-F238E27FC236}">
                <a16:creationId xmlns:a16="http://schemas.microsoft.com/office/drawing/2014/main" id="{31009013-4B6C-EEC9-ED7A-1E576B51E91D}"/>
              </a:ext>
            </a:extLst>
          </p:cNvPr>
          <p:cNvSpPr>
            <a:spLocks noGrp="1" noRot="1" noChangeAspect="1" noChangeArrowheads="1" noTextEdit="1"/>
          </p:cNvSpPr>
          <p:nvPr>
            <p:ph type="sldImg"/>
          </p:nvPr>
        </p:nvSpPr>
        <p:spPr>
          <a:solidFill>
            <a:srgbClr val="FFFFFF"/>
          </a:solidFill>
          <a:ln/>
        </p:spPr>
      </p:sp>
      <p:sp>
        <p:nvSpPr>
          <p:cNvPr id="38915" name="Rectangle 3">
            <a:extLst>
              <a:ext uri="{FF2B5EF4-FFF2-40B4-BE49-F238E27FC236}">
                <a16:creationId xmlns:a16="http://schemas.microsoft.com/office/drawing/2014/main" id="{7E8F9BB4-9989-6DEF-1D2C-DA928CB47324}"/>
              </a:ext>
            </a:extLst>
          </p:cNvPr>
          <p:cNvSpPr>
            <a:spLocks noGrp="1"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16925"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485900" y="3886200"/>
            <a:ext cx="6931025"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393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95300" y="1600200"/>
            <a:ext cx="8912225"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067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0263" y="274638"/>
            <a:ext cx="2227262"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8"/>
            <a:ext cx="653256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66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95300" y="1600200"/>
            <a:ext cx="8912225"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93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16925"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16925"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816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95300" y="1600200"/>
            <a:ext cx="4379913"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7613" y="1600200"/>
            <a:ext cx="4379912"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145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5150"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5150"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0788" y="1535113"/>
            <a:ext cx="4376737"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0788" y="2174875"/>
            <a:ext cx="4376737"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756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2225"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0462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58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7550"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871913" y="273050"/>
            <a:ext cx="5535612"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0"/>
            <a:ext cx="3257550"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35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0425"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0425"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0425"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3692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ADED6493-84AF-E61A-8878-C8F08029C9C6}"/>
              </a:ext>
            </a:extLst>
          </p:cNvPr>
          <p:cNvSpPr>
            <a:spLocks noChangeArrowheads="1"/>
          </p:cNvSpPr>
          <p:nvPr userDrawn="1"/>
        </p:nvSpPr>
        <p:spPr bwMode="auto">
          <a:xfrm>
            <a:off x="0" y="0"/>
            <a:ext cx="1409700" cy="6858000"/>
          </a:xfrm>
          <a:prstGeom prst="rect">
            <a:avLst/>
          </a:prstGeom>
          <a:gradFill rotWithShape="0">
            <a:gsLst>
              <a:gs pos="0">
                <a:srgbClr val="FFCB1F"/>
              </a:gs>
              <a:gs pos="100000">
                <a:schemeClr val="bg1"/>
              </a:gs>
            </a:gsLst>
            <a:lin ang="0" scaled="1"/>
          </a:gradFill>
          <a:ln>
            <a:noFill/>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endParaRPr lang="en-US" altLang="en-US"/>
          </a:p>
        </p:txBody>
      </p:sp>
      <p:pic>
        <p:nvPicPr>
          <p:cNvPr id="1027" name="Picture 10" descr="IFM_blue.jpg                                                   00031B6BMacintosh HD                   B746CC0A:">
            <a:extLst>
              <a:ext uri="{FF2B5EF4-FFF2-40B4-BE49-F238E27FC236}">
                <a16:creationId xmlns:a16="http://schemas.microsoft.com/office/drawing/2014/main" id="{77716239-64E2-CB78-8367-00BF72A1E062}"/>
              </a:ext>
            </a:extLst>
          </p:cNvPr>
          <p:cNvPicPr>
            <a:picLocks noChangeAspect="1" noChangeArrowheads="1"/>
          </p:cNvPicPr>
          <p:nvPr userDrawn="1"/>
        </p:nvPicPr>
        <p:blipFill>
          <a:blip r:embed="rId13">
            <a:clrChange>
              <a:clrFrom>
                <a:srgbClr val="CEE7EE"/>
              </a:clrFrom>
              <a:clrTo>
                <a:srgbClr val="CEE7EE">
                  <a:alpha val="0"/>
                </a:srgbClr>
              </a:clrTo>
            </a:clrChange>
            <a:extLst>
              <a:ext uri="{28A0092B-C50C-407E-A947-70E740481C1C}">
                <a14:useLocalDpi xmlns:a14="http://schemas.microsoft.com/office/drawing/2010/main" val="0"/>
              </a:ext>
            </a:extLst>
          </a:blip>
          <a:srcRect r="2034" b="2296"/>
          <a:stretch>
            <a:fillRect/>
          </a:stretch>
        </p:blipFill>
        <p:spPr bwMode="auto">
          <a:xfrm>
            <a:off x="79375" y="115888"/>
            <a:ext cx="8239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2" descr="mn.gif                                                         0000565DExtra                          BF31C3C3:">
            <a:extLst>
              <a:ext uri="{FF2B5EF4-FFF2-40B4-BE49-F238E27FC236}">
                <a16:creationId xmlns:a16="http://schemas.microsoft.com/office/drawing/2014/main" id="{67E0CD72-5724-CDEB-561B-0F4EEB34F251}"/>
              </a:ext>
            </a:extLst>
          </p:cNvPr>
          <p:cNvPicPr>
            <a:picLocks noChangeAspect="1" noChangeArrowheads="1"/>
          </p:cNvPicPr>
          <p:nvPr userDrawn="1"/>
        </p:nvPicPr>
        <p:blipFill>
          <a:blip r:embed="rId14">
            <a:lum contrast="6000"/>
            <a:extLst>
              <a:ext uri="{28A0092B-C50C-407E-A947-70E740481C1C}">
                <a14:useLocalDpi xmlns:a14="http://schemas.microsoft.com/office/drawing/2010/main" val="0"/>
              </a:ext>
            </a:extLst>
          </a:blip>
          <a:srcRect/>
          <a:stretch>
            <a:fillRect/>
          </a:stretch>
        </p:blipFill>
        <p:spPr bwMode="auto">
          <a:xfrm>
            <a:off x="550863" y="112713"/>
            <a:ext cx="6461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Text Box 14">
            <a:extLst>
              <a:ext uri="{FF2B5EF4-FFF2-40B4-BE49-F238E27FC236}">
                <a16:creationId xmlns:a16="http://schemas.microsoft.com/office/drawing/2014/main" id="{BA6C4B2A-C401-C836-DF20-F901A251A00D}"/>
              </a:ext>
            </a:extLst>
          </p:cNvPr>
          <p:cNvSpPr txBox="1">
            <a:spLocks noChangeArrowheads="1"/>
          </p:cNvSpPr>
          <p:nvPr userDrawn="1"/>
        </p:nvSpPr>
        <p:spPr bwMode="auto">
          <a:xfrm rot="-5400000">
            <a:off x="-2191543" y="3347244"/>
            <a:ext cx="5167312" cy="4572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r">
              <a:defRPr/>
            </a:pPr>
            <a:r>
              <a:rPr lang="de-DE" altLang="en-US" sz="1200" dirty="0">
                <a:effectLst>
                  <a:outerShdw blurRad="38100" dist="38100" dir="2700000" algn="tl">
                    <a:srgbClr val="FFFFFF"/>
                  </a:outerShdw>
                </a:effectLst>
                <a:latin typeface="Times" pitchFamily="2" charset="0"/>
              </a:rPr>
              <a:t>Guerino Mazzola (Spring 2024</a:t>
            </a:r>
            <a:r>
              <a:rPr lang="de-DE" altLang="en-US" sz="1200" baseline="30000" dirty="0">
                <a:effectLst>
                  <a:outerShdw blurRad="38100" dist="38100" dir="2700000" algn="tl">
                    <a:srgbClr val="FFFFFF"/>
                  </a:outerShdw>
                </a:effectLst>
                <a:latin typeface="Times" pitchFamily="2" charset="0"/>
              </a:rPr>
              <a:t>©</a:t>
            </a:r>
            <a:r>
              <a:rPr lang="de-DE" altLang="en-US" sz="1200" dirty="0">
                <a:effectLst>
                  <a:outerShdw blurRad="38100" dist="38100" dir="2700000" algn="tl">
                    <a:srgbClr val="FFFFFF"/>
                  </a:outerShdw>
                </a:effectLst>
                <a:latin typeface="Times" pitchFamily="2" charset="0"/>
              </a:rPr>
              <a:t>): </a:t>
            </a:r>
            <a:r>
              <a:rPr lang="de-DE" altLang="en-US" sz="1200" dirty="0" err="1">
                <a:effectLst>
                  <a:outerShdw blurRad="38100" dist="38100" dir="2700000" algn="tl">
                    <a:srgbClr val="FFFFFF"/>
                  </a:outerShdw>
                </a:effectLst>
                <a:latin typeface="Times" pitchFamily="2" charset="0"/>
              </a:rPr>
              <a:t>Gesture</a:t>
            </a:r>
            <a:r>
              <a:rPr lang="de-DE" altLang="en-US" sz="1200" dirty="0">
                <a:effectLst>
                  <a:outerShdw blurRad="38100" dist="38100" dir="2700000" algn="tl">
                    <a:srgbClr val="FFFFFF"/>
                  </a:outerShdw>
                </a:effectLst>
                <a:latin typeface="Times" pitchFamily="2" charset="0"/>
              </a:rPr>
              <a:t> Theory </a:t>
            </a:r>
            <a:br>
              <a:rPr lang="de-DE" altLang="en-US" sz="1200" dirty="0">
                <a:effectLst>
                  <a:outerShdw blurRad="38100" dist="38100" dir="2700000" algn="tl">
                    <a:srgbClr val="FFFFFF"/>
                  </a:outerShdw>
                </a:effectLst>
                <a:latin typeface="Times" pitchFamily="2" charset="0"/>
              </a:rPr>
            </a:br>
            <a:endParaRPr lang="de-DE" altLang="en-US" sz="1200" i="1" dirty="0">
              <a:effectLst>
                <a:outerShdw blurRad="38100" dist="38100" dir="2700000" algn="tl">
                  <a:srgbClr val="FFFFFF"/>
                </a:outerShdw>
              </a:effectLst>
              <a:latin typeface="Times"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bin"/><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57" name="Text Box 41">
            <a:extLst>
              <a:ext uri="{FF2B5EF4-FFF2-40B4-BE49-F238E27FC236}">
                <a16:creationId xmlns:a16="http://schemas.microsoft.com/office/drawing/2014/main" id="{6DF6835D-0912-D7CF-2129-F9FA9638C02A}"/>
              </a:ext>
            </a:extLst>
          </p:cNvPr>
          <p:cNvSpPr txBox="1">
            <a:spLocks noChangeArrowheads="1"/>
          </p:cNvSpPr>
          <p:nvPr/>
        </p:nvSpPr>
        <p:spPr bwMode="auto">
          <a:xfrm>
            <a:off x="2152650" y="1049338"/>
            <a:ext cx="7235825" cy="2524125"/>
          </a:xfrm>
          <a:prstGeom prst="rect">
            <a:avLst/>
          </a:prstGeom>
          <a:noFill/>
          <a:ln w="9525">
            <a:noFill/>
            <a:miter lim="800000"/>
            <a:headEnd/>
            <a:tailEnd/>
          </a:ln>
          <a:effectLst/>
        </p:spPr>
        <p:txBody>
          <a:bodyPr>
            <a:spAutoFit/>
          </a:bodyPr>
          <a:lstStyle>
            <a:lvl1pPr marL="609600" indent="-609600">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dirty="0">
                <a:effectLst>
                  <a:outerShdw blurRad="38100" dist="38100" dir="2700000" algn="tl">
                    <a:srgbClr val="FFFFFF"/>
                  </a:outerShdw>
                </a:effectLst>
                <a:latin typeface="Times" pitchFamily="2" charset="0"/>
              </a:rPr>
              <a:t>IV	</a:t>
            </a:r>
            <a:r>
              <a:rPr lang="de-DE" altLang="en-US" dirty="0" err="1">
                <a:effectLst>
                  <a:outerShdw blurRad="38100" dist="38100" dir="2700000" algn="tl">
                    <a:srgbClr val="FFFFFF"/>
                  </a:outerShdw>
                </a:effectLst>
                <a:latin typeface="Times" pitchFamily="2" charset="0"/>
              </a:rPr>
              <a:t>Introduction</a:t>
            </a:r>
            <a:r>
              <a:rPr lang="de-DE" altLang="en-US" dirty="0">
                <a:effectLst>
                  <a:outerShdw blurRad="38100" dist="38100" dir="2700000" algn="tl">
                    <a:srgbClr val="FFFFFF"/>
                  </a:outerShdw>
                </a:effectLst>
                <a:latin typeface="Times" pitchFamily="2" charset="0"/>
              </a:rPr>
              <a:t> </a:t>
            </a:r>
            <a:r>
              <a:rPr lang="de-DE" altLang="en-US" dirty="0" err="1">
                <a:effectLst>
                  <a:outerShdw blurRad="38100" dist="38100" dir="2700000" algn="tl">
                    <a:srgbClr val="FFFFFF"/>
                  </a:outerShdw>
                </a:effectLst>
                <a:latin typeface="Times" pitchFamily="2" charset="0"/>
              </a:rPr>
              <a:t>to</a:t>
            </a:r>
            <a:r>
              <a:rPr lang="de-DE" altLang="en-US" dirty="0">
                <a:effectLst>
                  <a:outerShdw blurRad="38100" dist="38100" dir="2700000" algn="tl">
                    <a:srgbClr val="FFFFFF"/>
                  </a:outerShdw>
                </a:effectLst>
                <a:latin typeface="Times" pitchFamily="2" charset="0"/>
              </a:rPr>
              <a:t> </a:t>
            </a:r>
            <a:r>
              <a:rPr lang="de-DE" altLang="en-US" dirty="0" err="1">
                <a:effectLst>
                  <a:outerShdw blurRad="38100" dist="38100" dir="2700000" algn="tl">
                    <a:srgbClr val="FFFFFF"/>
                  </a:outerShdw>
                </a:effectLst>
                <a:latin typeface="Times" pitchFamily="2" charset="0"/>
              </a:rPr>
              <a:t>Gesture</a:t>
            </a:r>
            <a:r>
              <a:rPr lang="de-DE" altLang="en-US" dirty="0">
                <a:effectLst>
                  <a:outerShdw blurRad="38100" dist="38100" dir="2700000" algn="tl">
                    <a:srgbClr val="FFFFFF"/>
                  </a:outerShdw>
                </a:effectLst>
                <a:latin typeface="Times" pitchFamily="2" charset="0"/>
              </a:rPr>
              <a:t> </a:t>
            </a:r>
            <a:r>
              <a:rPr lang="de-DE" altLang="en-US" dirty="0" err="1">
                <a:effectLst>
                  <a:outerShdw blurRad="38100" dist="38100" dir="2700000" algn="tl">
                    <a:srgbClr val="FFFFFF"/>
                  </a:outerShdw>
                </a:effectLst>
                <a:latin typeface="Times" pitchFamily="2" charset="0"/>
              </a:rPr>
              <a:t>Theory</a:t>
            </a:r>
            <a:r>
              <a:rPr lang="de-DE" altLang="en-US" dirty="0">
                <a:effectLst>
                  <a:outerShdw blurRad="38100" dist="38100" dir="2700000" algn="tl">
                    <a:srgbClr val="FFFFFF"/>
                  </a:outerShdw>
                </a:effectLst>
                <a:latin typeface="Times" pitchFamily="2" charset="0"/>
              </a:rPr>
              <a:t> </a:t>
            </a:r>
            <a:r>
              <a:rPr lang="de-DE" altLang="en-US" dirty="0" err="1">
                <a:effectLst>
                  <a:outerShdw blurRad="38100" dist="38100" dir="2700000" algn="tl">
                    <a:srgbClr val="FFFFFF"/>
                  </a:outerShdw>
                </a:effectLst>
                <a:latin typeface="Times" pitchFamily="2" charset="0"/>
              </a:rPr>
              <a:t>of</a:t>
            </a:r>
            <a:r>
              <a:rPr lang="de-DE" altLang="en-US" dirty="0">
                <a:effectLst>
                  <a:outerShdw blurRad="38100" dist="38100" dir="2700000" algn="tl">
                    <a:srgbClr val="FFFFFF"/>
                  </a:outerShdw>
                </a:effectLst>
                <a:latin typeface="Times" pitchFamily="2" charset="0"/>
              </a:rPr>
              <a:t> Performance</a:t>
            </a:r>
          </a:p>
          <a:p>
            <a:pPr>
              <a:spcBef>
                <a:spcPct val="50000"/>
              </a:spcBef>
              <a:defRPr/>
            </a:pPr>
            <a:endParaRPr lang="de-DE" altLang="en-US" dirty="0">
              <a:effectLst>
                <a:outerShdw blurRad="38100" dist="38100" dir="2700000" algn="tl">
                  <a:srgbClr val="FFFFFF"/>
                </a:outerShdw>
              </a:effectLst>
              <a:latin typeface="Times" pitchFamily="2" charset="0"/>
            </a:endParaRPr>
          </a:p>
          <a:p>
            <a:pPr marL="0" indent="0">
              <a:spcBef>
                <a:spcPct val="50000"/>
              </a:spcBef>
              <a:defRPr/>
            </a:pPr>
            <a:r>
              <a:rPr lang="de-DE" altLang="en-US" sz="2400" dirty="0">
                <a:effectLst>
                  <a:outerShdw blurRad="38100" dist="38100" dir="2700000" algn="tl">
                    <a:srgbClr val="FFFFFF"/>
                  </a:outerShdw>
                </a:effectLst>
                <a:latin typeface="Times" pitchFamily="2" charset="0"/>
              </a:rPr>
              <a:t>(</a:t>
            </a:r>
            <a:r>
              <a:rPr lang="de-DE" altLang="en-US" sz="2400" dirty="0" err="1">
                <a:effectLst>
                  <a:outerShdw blurRad="38100" dist="38100" dir="2700000" algn="tl">
                    <a:srgbClr val="FFFFFF"/>
                  </a:outerShdw>
                </a:effectLst>
                <a:latin typeface="Times" pitchFamily="2" charset="0"/>
              </a:rPr>
              <a:t>We</a:t>
            </a:r>
            <a:r>
              <a:rPr lang="de-DE" altLang="en-US" sz="2400" dirty="0">
                <a:effectLst>
                  <a:outerShdw blurRad="38100" dist="38100" dir="2700000" algn="tl">
                    <a:srgbClr val="FFFFFF"/>
                  </a:outerShdw>
                </a:effectLst>
                <a:latin typeface="Times" pitchFamily="2" charset="0"/>
              </a:rPr>
              <a:t> Feb 14) 	</a:t>
            </a:r>
            <a:br>
              <a:rPr lang="de-DE" altLang="en-US" sz="2400" dirty="0">
                <a:effectLst>
                  <a:outerShdw blurRad="38100" dist="38100" dir="2700000" algn="tl">
                    <a:srgbClr val="FFFFFF"/>
                  </a:outerShdw>
                </a:effectLst>
                <a:latin typeface="Times" pitchFamily="2" charset="0"/>
              </a:rPr>
            </a:br>
            <a:endParaRPr lang="de-DE" altLang="en-US" sz="2400" dirty="0">
              <a:latin typeface="Times-Rom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15518240" presetClass="entr" presetSubtype="0" fill="hold" nodeType="clickEffect">
                                  <p:stCondLst>
                                    <p:cond delay="0"/>
                                  </p:stCondLst>
                                  <p:childTnLst>
                                    <p:set>
                                      <p:cBhvr>
                                        <p:cTn id="6" dur="1" fill="hold">
                                          <p:stCondLst>
                                            <p:cond delay="499"/>
                                          </p:stCondLst>
                                        </p:cTn>
                                        <p:tgtEl>
                                          <p:spTgt spid="5468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15518240" presetClass="entr" presetSubtype="0" fill="hold" nodeType="clickEffect">
                                  <p:stCondLst>
                                    <p:cond delay="0"/>
                                  </p:stCondLst>
                                  <p:childTnLst>
                                    <p:set>
                                      <p:cBhvr>
                                        <p:cTn id="10" dur="1" fill="hold">
                                          <p:stCondLst>
                                            <p:cond delay="499"/>
                                          </p:stCondLst>
                                        </p:cTn>
                                        <p:tgtEl>
                                          <p:spTgt spid="5468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57"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a:extLst>
              <a:ext uri="{FF2B5EF4-FFF2-40B4-BE49-F238E27FC236}">
                <a16:creationId xmlns:a16="http://schemas.microsoft.com/office/drawing/2014/main" id="{31BD14AE-BAD7-C895-592C-25C170E0F371}"/>
              </a:ext>
            </a:extLst>
          </p:cNvPr>
          <p:cNvSpPr>
            <a:spLocks noChangeArrowheads="1"/>
          </p:cNvSpPr>
          <p:nvPr/>
        </p:nvSpPr>
        <p:spPr bwMode="auto">
          <a:xfrm>
            <a:off x="1722438" y="698500"/>
            <a:ext cx="7986712" cy="4524375"/>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400" dirty="0" err="1">
                <a:effectLst>
                  <a:outerShdw blurRad="38100" dist="38100" dir="2700000" algn="tl">
                    <a:srgbClr val="FFFFFF"/>
                  </a:outerShdw>
                </a:effectLst>
                <a:latin typeface="Times" pitchFamily="2" charset="0"/>
              </a:rPr>
              <a:t>Danuser</a:t>
            </a:r>
            <a:r>
              <a:rPr lang="de-DE" altLang="en-US" sz="2400" dirty="0">
                <a:effectLst>
                  <a:outerShdw blurRad="38100" dist="38100" dir="2700000" algn="tl">
                    <a:srgbClr val="FFFFFF"/>
                  </a:outerShdw>
                </a:effectLst>
                <a:latin typeface="Times" pitchFamily="2" charset="0"/>
              </a:rPr>
              <a:t> (p. 301):</a:t>
            </a:r>
          </a:p>
          <a:p>
            <a:pPr>
              <a:defRPr/>
            </a:pPr>
            <a:r>
              <a:rPr lang="de-DE" altLang="en-US" sz="2400" dirty="0" err="1">
                <a:effectLst>
                  <a:outerShdw blurRad="38100" dist="38100" dir="2700000" algn="tl">
                    <a:srgbClr val="FFFFFF"/>
                  </a:outerShdw>
                </a:effectLst>
                <a:latin typeface="Times" pitchFamily="2" charset="0"/>
              </a:rPr>
              <a:t>defines</a:t>
            </a:r>
            <a:r>
              <a:rPr lang="de-DE" altLang="en-US" sz="2400" dirty="0">
                <a:effectLst>
                  <a:outerShdw blurRad="38100" dist="38100" dir="2700000" algn="tl">
                    <a:srgbClr val="FFFFFF"/>
                  </a:outerShdw>
                </a:effectLst>
                <a:latin typeface="Times" pitchFamily="2" charset="0"/>
              </a:rPr>
              <a:t> „Interpretationsanalyse“ (</a:t>
            </a:r>
            <a:r>
              <a:rPr lang="de-DE" altLang="en-US" sz="2400" i="1" dirty="0" err="1">
                <a:effectLst>
                  <a:outerShdw blurRad="38100" dist="38100" dir="2700000" algn="tl">
                    <a:srgbClr val="FFFFFF"/>
                  </a:outerShdw>
                </a:effectLst>
                <a:latin typeface="Times" pitchFamily="2" charset="0"/>
              </a:rPr>
              <a:t>performance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analysis</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as</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r>
              <a:rPr lang="de-DE" altLang="en-US" sz="2400" dirty="0" err="1">
                <a:effectLst>
                  <a:outerShdw blurRad="38100" dist="38100" dir="2700000" algn="tl">
                    <a:srgbClr val="FFFFFF"/>
                  </a:outerShdw>
                </a:effectLst>
                <a:latin typeface="Times" pitchFamily="2" charset="0"/>
              </a:rPr>
              <a:t>the</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translation</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of</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structural</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and</a:t>
            </a:r>
            <a:r>
              <a:rPr lang="de-DE" altLang="en-US" sz="2400" dirty="0">
                <a:effectLst>
                  <a:outerShdw blurRad="38100" dist="38100" dir="2700000" algn="tl">
                    <a:srgbClr val="FFFFFF"/>
                  </a:outerShdw>
                </a:effectLst>
                <a:latin typeface="Times" pitchFamily="2" charset="0"/>
              </a:rPr>
              <a:t> formal </a:t>
            </a:r>
            <a:r>
              <a:rPr lang="de-DE" altLang="en-US" sz="2400" dirty="0" err="1">
                <a:effectLst>
                  <a:outerShdw blurRad="38100" dist="38100" dir="2700000" algn="tl">
                    <a:srgbClr val="FFFFFF"/>
                  </a:outerShdw>
                </a:effectLst>
                <a:latin typeface="Times" pitchFamily="2" charset="0"/>
              </a:rPr>
              <a:t>insights</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r>
              <a:rPr lang="de-DE" altLang="en-US" sz="2400" dirty="0">
                <a:effectLst>
                  <a:outerShdw blurRad="38100" dist="38100" dir="2700000" algn="tl">
                    <a:srgbClr val="FFFFFF"/>
                  </a:outerShdw>
                </a:effectLst>
                <a:latin typeface="Times" pitchFamily="2" charset="0"/>
              </a:rPr>
              <a:t>(on </a:t>
            </a:r>
            <a:r>
              <a:rPr lang="de-DE" altLang="en-US" sz="2400" dirty="0" err="1">
                <a:effectLst>
                  <a:outerShdw blurRad="38100" dist="38100" dir="2700000" algn="tl">
                    <a:srgbClr val="FFFFFF"/>
                  </a:outerShdw>
                </a:effectLst>
                <a:latin typeface="Times" pitchFamily="2" charset="0"/>
              </a:rPr>
              <a:t>the</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conceptual</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level</a:t>
            </a:r>
            <a:r>
              <a:rPr lang="de-DE" altLang="en-US" sz="2400" dirty="0">
                <a:effectLst>
                  <a:outerShdw blurRad="38100" dist="38100" dir="2700000" algn="tl">
                    <a:srgbClr val="FFFFFF"/>
                  </a:outerShdw>
                </a:effectLst>
                <a:latin typeface="Times" pitchFamily="2" charset="0"/>
              </a:rPr>
              <a:t> = </a:t>
            </a:r>
            <a:r>
              <a:rPr lang="de-DE" altLang="en-US" sz="2400" dirty="0" err="1">
                <a:effectLst>
                  <a:outerShdw blurRad="38100" dist="38100" dir="2700000" algn="tl">
                    <a:srgbClr val="FFFFFF"/>
                  </a:outerShdw>
                </a:effectLst>
                <a:latin typeface="Times" pitchFamily="2" charset="0"/>
              </a:rPr>
              <a:t>semiotic</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into</a:t>
            </a:r>
            <a:r>
              <a:rPr lang="de-DE" altLang="en-US" sz="2400" dirty="0">
                <a:effectLst>
                  <a:outerShdw blurRad="38100" dist="38100" dir="2700000" algn="tl">
                    <a:srgbClr val="FFFFFF"/>
                  </a:outerShdw>
                </a:effectLst>
                <a:latin typeface="Times" pitchFamily="2" charset="0"/>
              </a:rPr>
              <a:t> performative </a:t>
            </a:r>
            <a:r>
              <a:rPr lang="de-DE" altLang="en-US" sz="2400" dirty="0" err="1">
                <a:effectLst>
                  <a:outerShdw blurRad="38100" dist="38100" dir="2700000" algn="tl">
                    <a:srgbClr val="FFFFFF"/>
                  </a:outerShdw>
                </a:effectLst>
                <a:latin typeface="Times" pitchFamily="2" charset="0"/>
              </a:rPr>
              <a:t>shaping</a:t>
            </a:r>
            <a:r>
              <a:rPr lang="de-DE" altLang="en-US" sz="2400" dirty="0">
                <a:effectLst>
                  <a:outerShdw blurRad="38100" dist="38100" dir="2700000" algn="tl">
                    <a:srgbClr val="FFFFFF"/>
                  </a:outerShdw>
                </a:effectLst>
                <a:latin typeface="Times" pitchFamily="2" charset="0"/>
              </a:rPr>
              <a:t>.</a:t>
            </a:r>
            <a:br>
              <a:rPr lang="de-DE" altLang="en-US" sz="2400" dirty="0">
                <a:effectLst>
                  <a:outerShdw blurRad="38100" dist="38100" dir="2700000" algn="tl">
                    <a:srgbClr val="FFFFFF"/>
                  </a:outerShdw>
                </a:effectLst>
                <a:latin typeface="Times" pitchFamily="2" charset="0"/>
              </a:rPr>
            </a:br>
            <a:r>
              <a:rPr lang="de-DE" altLang="en-US" sz="2400" dirty="0">
                <a:effectLst>
                  <a:outerShdw blurRad="38100" dist="38100" dir="2700000" algn="tl">
                    <a:srgbClr val="FFFFFF"/>
                  </a:outerShdw>
                </a:effectLst>
                <a:latin typeface="Times" pitchFamily="2" charset="0"/>
              </a:rPr>
              <a:t> </a:t>
            </a:r>
          </a:p>
          <a:p>
            <a:pPr>
              <a:defRPr/>
            </a:pPr>
            <a:r>
              <a:rPr lang="de-DE" altLang="en-US" sz="2400" dirty="0">
                <a:effectLst>
                  <a:outerShdw blurRad="38100" dist="38100" dir="2700000" algn="tl">
                    <a:srgbClr val="FFFFFF"/>
                  </a:outerShdw>
                </a:effectLst>
                <a:latin typeface="Times" pitchFamily="2" charset="0"/>
              </a:rPr>
              <a:t>The </a:t>
            </a:r>
            <a:r>
              <a:rPr lang="de-DE" altLang="en-US" sz="2400" dirty="0" err="1">
                <a:effectLst>
                  <a:outerShdw blurRad="38100" dist="38100" dir="2700000" algn="tl">
                    <a:srgbClr val="FFFFFF"/>
                  </a:outerShdw>
                </a:effectLst>
                <a:latin typeface="Times" pitchFamily="2" charset="0"/>
              </a:rPr>
              <a:t>rhetorical</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theory</a:t>
            </a:r>
            <a:r>
              <a:rPr lang="de-DE" altLang="en-US" sz="2400" dirty="0">
                <a:effectLst>
                  <a:outerShdw blurRad="38100" dist="38100" dir="2700000" algn="tl">
                    <a:srgbClr val="FFFFFF"/>
                  </a:outerShdw>
                </a:effectLst>
                <a:latin typeface="Times" pitchFamily="2" charset="0"/>
              </a:rPr>
              <a:t> (Vortragslehre) just </a:t>
            </a:r>
            <a:r>
              <a:rPr lang="de-DE" altLang="en-US" sz="2400" dirty="0" err="1">
                <a:effectLst>
                  <a:outerShdw blurRad="38100" dist="38100" dir="2700000" algn="tl">
                    <a:srgbClr val="FFFFFF"/>
                  </a:outerShdw>
                </a:effectLst>
                <a:latin typeface="Times" pitchFamily="2" charset="0"/>
              </a:rPr>
              <a:t>applied</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general</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rules</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r>
              <a:rPr lang="de-DE" altLang="en-US" sz="2400" dirty="0" err="1">
                <a:effectLst>
                  <a:outerShdw blurRad="38100" dist="38100" dir="2700000" algn="tl">
                    <a:srgbClr val="FFFFFF"/>
                  </a:outerShdw>
                </a:effectLst>
                <a:latin typeface="Times" pitchFamily="2" charset="0"/>
              </a:rPr>
              <a:t>of</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rhetorics</a:t>
            </a:r>
            <a:r>
              <a:rPr lang="de-DE" altLang="en-US" sz="2400" dirty="0">
                <a:effectLst>
                  <a:outerShdw blurRad="38100" dist="38100" dir="2700000" algn="tl">
                    <a:srgbClr val="FFFFFF"/>
                  </a:outerShdw>
                </a:effectLst>
                <a:latin typeface="Times" pitchFamily="2" charset="0"/>
              </a:rPr>
              <a:t>, such </a:t>
            </a:r>
            <a:r>
              <a:rPr lang="de-DE" altLang="en-US" sz="2400" dirty="0" err="1">
                <a:effectLst>
                  <a:outerShdw blurRad="38100" dist="38100" dir="2700000" algn="tl">
                    <a:srgbClr val="FFFFFF"/>
                  </a:outerShdw>
                </a:effectLst>
                <a:latin typeface="Times" pitchFamily="2" charset="0"/>
              </a:rPr>
              <a:t>as</a:t>
            </a:r>
            <a:r>
              <a:rPr lang="de-DE" altLang="en-US" sz="2400"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pronuntiatio</a:t>
            </a:r>
            <a:r>
              <a:rPr lang="de-DE" altLang="en-US" sz="2400" i="1" dirty="0">
                <a:effectLst>
                  <a:outerShdw blurRad="38100" dist="38100" dir="2700000" algn="tl">
                    <a:srgbClr val="FFFFFF"/>
                  </a:outerShdw>
                </a:effectLst>
                <a:latin typeface="Times" pitchFamily="2" charset="0"/>
              </a:rPr>
              <a:t>,</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to</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special</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works</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r>
              <a:rPr lang="de-DE" altLang="en-US" sz="2400" dirty="0" err="1">
                <a:effectLst>
                  <a:outerShdw blurRad="38100" dist="38100" dir="2700000" algn="tl">
                    <a:srgbClr val="FFFFFF"/>
                  </a:outerShdw>
                </a:effectLst>
                <a:latin typeface="Times" pitchFamily="2" charset="0"/>
              </a:rPr>
              <a:t>whereas</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performance</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analysis</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r>
              <a:rPr lang="de-DE" altLang="en-US" sz="2400" dirty="0" err="1">
                <a:effectLst>
                  <a:outerShdw blurRad="38100" dist="38100" dir="2700000" algn="tl">
                    <a:srgbClr val="FFFFFF"/>
                  </a:outerShdw>
                </a:effectLst>
                <a:latin typeface="Times" pitchFamily="2" charset="0"/>
              </a:rPr>
              <a:t>fully</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recognizes</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the</a:t>
            </a:r>
            <a:r>
              <a:rPr lang="de-DE" altLang="en-US" sz="2400"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specific</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work</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r>
              <a:rPr lang="de-DE" altLang="en-US" sz="2400" dirty="0" err="1">
                <a:effectLst>
                  <a:outerShdw blurRad="38100" dist="38100" dir="2700000" algn="tl">
                    <a:srgbClr val="FFFFFF"/>
                  </a:outerShdw>
                </a:effectLst>
                <a:latin typeface="Times" pitchFamily="2" charset="0"/>
              </a:rPr>
              <a:t>and</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expresses</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its</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contents</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r>
              <a:rPr lang="de-DE" altLang="en-US" sz="2400" dirty="0">
                <a:effectLst>
                  <a:outerShdw blurRad="38100" dist="38100" dir="2700000" algn="tl">
                    <a:srgbClr val="FFFFFF"/>
                  </a:outerShdw>
                </a:effectLst>
                <a:latin typeface="Times" pitchFamily="2" charset="0"/>
              </a:rPr>
              <a:t>in </a:t>
            </a:r>
            <a:r>
              <a:rPr lang="de-DE" altLang="en-US" sz="2400" dirty="0" err="1">
                <a:effectLst>
                  <a:outerShdw blurRad="38100" dist="38100" dir="2700000" algn="tl">
                    <a:srgbClr val="FFFFFF"/>
                  </a:outerShdw>
                </a:effectLst>
                <a:latin typeface="Times" pitchFamily="2" charset="0"/>
              </a:rPr>
              <a:t>the</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shaping</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of</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performance</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r>
              <a:rPr lang="de-DE" altLang="en-US" sz="2400" dirty="0">
                <a:effectLst>
                  <a:outerShdw blurRad="38100" dist="38100" dir="2700000" algn="tl">
                    <a:srgbClr val="FFFFFF"/>
                  </a:outerShdw>
                </a:effectLst>
                <a:latin typeface="Times" pitchFamily="2" charset="0"/>
              </a:rPr>
              <a:t>This </a:t>
            </a:r>
            <a:r>
              <a:rPr lang="de-DE" altLang="en-US" sz="2400" dirty="0" err="1">
                <a:effectLst>
                  <a:outerShdw blurRad="38100" dist="38100" dir="2700000" algn="tl">
                    <a:srgbClr val="FFFFFF"/>
                  </a:outerShdw>
                </a:effectLst>
                <a:latin typeface="Times" pitchFamily="2" charset="0"/>
              </a:rPr>
              <a:t>became</a:t>
            </a:r>
            <a:r>
              <a:rPr lang="de-DE" altLang="en-US" sz="2400" dirty="0">
                <a:effectLst>
                  <a:outerShdw blurRad="38100" dist="38100" dir="2700000" algn="tl">
                    <a:srgbClr val="FFFFFF"/>
                  </a:outerShdw>
                </a:effectLst>
                <a:latin typeface="Times" pitchFamily="2" charset="0"/>
              </a:rPr>
              <a:t> a </a:t>
            </a:r>
            <a:r>
              <a:rPr lang="de-DE" altLang="en-US" sz="2400" dirty="0" err="1">
                <a:effectLst>
                  <a:outerShdw blurRad="38100" dist="38100" dir="2700000" algn="tl">
                    <a:srgbClr val="FFFFFF"/>
                  </a:outerShdw>
                </a:effectLst>
                <a:latin typeface="Times" pitchFamily="2" charset="0"/>
              </a:rPr>
              <a:t>necessity</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by</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Beethoven's</a:t>
            </a:r>
            <a:r>
              <a:rPr lang="de-DE" altLang="en-US" sz="2400" dirty="0">
                <a:effectLst>
                  <a:outerShdw blurRad="38100" dist="38100" dir="2700000" algn="tl">
                    <a:srgbClr val="FFFFFF"/>
                  </a:outerShdw>
                </a:effectLst>
                <a:latin typeface="Times" pitchFamily="2" charset="0"/>
              </a:rPr>
              <a:t> </a:t>
            </a:r>
            <a:r>
              <a:rPr lang="de-DE" altLang="en-US" sz="2400" dirty="0" err="1">
                <a:effectLst>
                  <a:outerShdw blurRad="38100" dist="38100" dir="2700000" algn="tl">
                    <a:srgbClr val="FFFFFF"/>
                  </a:outerShdw>
                </a:effectLst>
                <a:latin typeface="Times" pitchFamily="2" charset="0"/>
              </a:rPr>
              <a:t>works</a:t>
            </a:r>
            <a:r>
              <a:rPr lang="de-DE" altLang="en-US" sz="2400" dirty="0">
                <a:effectLst>
                  <a:outerShdw blurRad="38100" dist="38100" dir="2700000" algn="tl">
                    <a:srgbClr val="FFFFFF"/>
                  </a:outerShdw>
                </a:effectLst>
                <a:latin typeface="Times" pitchFamily="2"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482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9482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9482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26"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a:extLst>
              <a:ext uri="{FF2B5EF4-FFF2-40B4-BE49-F238E27FC236}">
                <a16:creationId xmlns:a16="http://schemas.microsoft.com/office/drawing/2014/main" id="{9F7D430F-1B8C-3E2E-48E2-300A1B91C071}"/>
              </a:ext>
            </a:extLst>
          </p:cNvPr>
          <p:cNvSpPr>
            <a:spLocks noChangeArrowheads="1"/>
          </p:cNvSpPr>
          <p:nvPr/>
        </p:nvSpPr>
        <p:spPr bwMode="auto">
          <a:xfrm>
            <a:off x="2657475" y="387350"/>
            <a:ext cx="6832600" cy="6062663"/>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400" dirty="0" err="1">
                <a:effectLst>
                  <a:outerShdw blurRad="38100" dist="38100" dir="2700000" algn="tl">
                    <a:srgbClr val="FFFFFF"/>
                  </a:outerShdw>
                </a:effectLst>
                <a:latin typeface="Times" pitchFamily="2" charset="0"/>
              </a:rPr>
              <a:t>History</a:t>
            </a:r>
            <a:r>
              <a:rPr lang="de-DE" altLang="en-US" sz="2400" dirty="0">
                <a:effectLst>
                  <a:outerShdw blurRad="38100" dist="38100" dir="2700000" algn="tl">
                    <a:srgbClr val="FFFFFF"/>
                  </a:outerShdw>
                </a:effectLst>
                <a:latin typeface="Times" pitchFamily="2" charset="0"/>
              </a:rPr>
              <a:t> 2: </a:t>
            </a:r>
            <a:r>
              <a:rPr lang="de-DE" altLang="en-US" sz="2400" dirty="0" err="1">
                <a:effectLst>
                  <a:outerShdw blurRad="38100" dist="38100" dir="2700000" algn="tl">
                    <a:srgbClr val="FFFFFF"/>
                  </a:outerShdw>
                </a:effectLst>
                <a:latin typeface="Times" pitchFamily="2" charset="0"/>
              </a:rPr>
              <a:t>practical</a:t>
            </a:r>
            <a:r>
              <a:rPr lang="de-DE" altLang="en-US" sz="2400" dirty="0">
                <a:effectLst>
                  <a:outerShdw blurRad="38100" dist="38100" dir="2700000" algn="tl">
                    <a:srgbClr val="FFFFFF"/>
                  </a:outerShdw>
                </a:effectLst>
                <a:latin typeface="Times" pitchFamily="2" charset="0"/>
              </a:rPr>
              <a:t>/</a:t>
            </a:r>
            <a:r>
              <a:rPr lang="de-DE" altLang="en-US" sz="2400" dirty="0" err="1">
                <a:effectLst>
                  <a:outerShdw blurRad="38100" dist="38100" dir="2700000" algn="tl">
                    <a:srgbClr val="FFFFFF"/>
                  </a:outerShdw>
                </a:effectLst>
                <a:latin typeface="Times" pitchFamily="2" charset="0"/>
              </a:rPr>
              <a:t>empirical</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r>
              <a:rPr lang="de-DE" altLang="en-US" sz="2400" dirty="0">
                <a:effectLst>
                  <a:outerShdw blurRad="38100" dist="38100" dir="2700000" algn="tl">
                    <a:srgbClr val="FFFFFF"/>
                  </a:outerShdw>
                </a:effectLst>
                <a:latin typeface="Times" pitchFamily="2" charset="0"/>
              </a:rPr>
              <a:t>(Reinhard </a:t>
            </a:r>
            <a:r>
              <a:rPr lang="de-DE" altLang="en-US" sz="2400" dirty="0" err="1">
                <a:effectLst>
                  <a:outerShdw blurRad="38100" dist="38100" dir="2700000" algn="tl">
                    <a:srgbClr val="FFFFFF"/>
                  </a:outerShdw>
                </a:effectLst>
                <a:latin typeface="Times" pitchFamily="2" charset="0"/>
              </a:rPr>
              <a:t>Kopiez</a:t>
            </a:r>
            <a:r>
              <a:rPr lang="de-DE" altLang="en-US" sz="2400" dirty="0">
                <a:effectLst>
                  <a:outerShdw blurRad="38100" dist="38100" dir="2700000" algn="tl">
                    <a:srgbClr val="FFFFFF"/>
                  </a:outerShdw>
                </a:effectLst>
                <a:latin typeface="Times" pitchFamily="2" charset="0"/>
              </a:rPr>
              <a:t> in Helga de la </a:t>
            </a:r>
            <a:r>
              <a:rPr lang="de-DE" altLang="en-US" sz="2400" dirty="0" err="1">
                <a:effectLst>
                  <a:outerShdw blurRad="38100" dist="38100" dir="2700000" algn="tl">
                    <a:srgbClr val="FFFFFF"/>
                  </a:outerShdw>
                </a:effectLst>
                <a:latin typeface="Times" pitchFamily="2" charset="0"/>
              </a:rPr>
              <a:t>Motte‘s</a:t>
            </a:r>
            <a:r>
              <a:rPr lang="de-DE" altLang="en-US" sz="2400" dirty="0">
                <a:effectLst>
                  <a:outerShdw blurRad="38100" dist="38100" dir="2700000" algn="tl">
                    <a:srgbClr val="FFFFFF"/>
                  </a:outerShdw>
                </a:effectLst>
                <a:latin typeface="Times" pitchFamily="2" charset="0"/>
              </a:rPr>
              <a:t> Book)</a:t>
            </a:r>
          </a:p>
          <a:p>
            <a:pPr>
              <a:defRPr/>
            </a:pPr>
            <a:br>
              <a:rPr lang="de-DE" altLang="en-US" sz="1600" dirty="0">
                <a:effectLst>
                  <a:outerShdw blurRad="38100" dist="38100" dir="2700000" algn="tl">
                    <a:srgbClr val="FFFFFF"/>
                  </a:outerShdw>
                </a:effectLst>
                <a:latin typeface="Times" pitchFamily="2" charset="0"/>
              </a:rPr>
            </a:br>
            <a:r>
              <a:rPr lang="de-DE" altLang="en-US" sz="1800" dirty="0">
                <a:effectLst>
                  <a:outerShdw blurRad="38100" dist="38100" dir="2700000" algn="tl">
                    <a:srgbClr val="FFFFFF"/>
                  </a:outerShdw>
                </a:effectLst>
                <a:latin typeface="Times" pitchFamily="2" charset="0"/>
              </a:rPr>
              <a:t>He </a:t>
            </a:r>
            <a:r>
              <a:rPr lang="de-DE" altLang="en-US" sz="1800" dirty="0" err="1">
                <a:effectLst>
                  <a:outerShdw blurRad="38100" dist="38100" dir="2700000" algn="tl">
                    <a:srgbClr val="FFFFFF"/>
                  </a:outerShdw>
                </a:effectLst>
                <a:latin typeface="Times" pitchFamily="2" charset="0"/>
              </a:rPr>
              <a:t>discusses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historical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aspects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empirical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performance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research</a:t>
            </a:r>
            <a:r>
              <a:rPr lang="de-DE" altLang="en-US" sz="1800" dirty="0">
                <a:effectLst>
                  <a:outerShdw blurRad="38100" dist="38100" dir="2700000" algn="tl">
                    <a:srgbClr val="FFFFFF"/>
                  </a:outerShdw>
                </a:effectLst>
                <a:latin typeface="Times" pitchFamily="2" charset="0"/>
              </a:rPr>
              <a:t>“.</a:t>
            </a:r>
            <a:br>
              <a:rPr lang="de-DE" altLang="en-US" sz="1800" dirty="0">
                <a:effectLst>
                  <a:outerShdw blurRad="38100" dist="38100" dir="2700000" algn="tl">
                    <a:srgbClr val="FFFFFF"/>
                  </a:outerShdw>
                </a:effectLst>
                <a:latin typeface="Times" pitchFamily="2" charset="0"/>
              </a:rPr>
            </a:br>
            <a:r>
              <a:rPr lang="de-DE" altLang="en-US" sz="1800" dirty="0">
                <a:effectLst>
                  <a:outerShdw blurRad="38100" dist="38100" dir="2700000" algn="tl">
                    <a:srgbClr val="FFFFFF"/>
                  </a:outerShdw>
                </a:effectLst>
                <a:latin typeface="Times" pitchFamily="2" charset="0"/>
              </a:rPr>
              <a:t>He </a:t>
            </a:r>
            <a:r>
              <a:rPr lang="de-DE" altLang="en-US" sz="1800" dirty="0" err="1">
                <a:effectLst>
                  <a:outerShdw blurRad="38100" dist="38100" dir="2700000" algn="tl">
                    <a:srgbClr val="FFFFFF"/>
                  </a:outerShdw>
                </a:effectLst>
                <a:latin typeface="Times" pitchFamily="2" charset="0"/>
              </a:rPr>
              <a:t>refers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to</a:t>
            </a:r>
            <a:r>
              <a:rPr lang="de-DE" altLang="en-US" sz="1800" dirty="0">
                <a:effectLst>
                  <a:outerShdw blurRad="38100" dist="38100" dir="2700000" algn="tl">
                    <a:srgbClr val="FFFFFF"/>
                  </a:outerShdw>
                </a:effectLst>
                <a:latin typeface="Times" pitchFamily="2" charset="0"/>
              </a:rPr>
              <a:t> Nikolaus </a:t>
            </a:r>
            <a:r>
              <a:rPr lang="de-DE" altLang="en-US" sz="1800" dirty="0" err="1">
                <a:effectLst>
                  <a:outerShdw blurRad="38100" dist="38100" dir="2700000" algn="tl">
                    <a:srgbClr val="FFFFFF"/>
                  </a:outerShdw>
                </a:effectLst>
                <a:latin typeface="Times" pitchFamily="2" charset="0"/>
              </a:rPr>
              <a:t>Listenius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treatise</a:t>
            </a:r>
            <a:r>
              <a:rPr lang="de-DE" altLang="en-US" sz="1800" dirty="0">
                <a:effectLst>
                  <a:outerShdw blurRad="38100" dist="38100" dir="2700000" algn="tl">
                    <a:srgbClr val="FFFFFF"/>
                  </a:outerShdw>
                </a:effectLst>
                <a:latin typeface="Times" pitchFamily="2" charset="0"/>
              </a:rPr>
              <a:t> </a:t>
            </a:r>
            <a:r>
              <a:rPr lang="de-DE" altLang="en-US" sz="1800" i="1" dirty="0" err="1">
                <a:effectLst>
                  <a:outerShdw blurRad="38100" dist="38100" dir="2700000" algn="tl">
                    <a:srgbClr val="FFFFFF"/>
                  </a:outerShdw>
                </a:effectLst>
                <a:latin typeface="Times" pitchFamily="2" charset="0"/>
              </a:rPr>
              <a:t>Musica</a:t>
            </a:r>
            <a:r>
              <a:rPr lang="de-DE" altLang="en-US" sz="1800" dirty="0">
                <a:effectLst>
                  <a:outerShdw blurRad="38100" dist="38100" dir="2700000" algn="tl">
                    <a:srgbClr val="FFFFFF"/>
                  </a:outerShdw>
                </a:effectLst>
                <a:latin typeface="Times" pitchFamily="2" charset="0"/>
              </a:rPr>
              <a:t> (1537) </a:t>
            </a:r>
            <a:r>
              <a:rPr lang="de-DE" altLang="en-US" sz="1800" dirty="0" err="1">
                <a:effectLst>
                  <a:outerShdw blurRad="38100" dist="38100" dir="2700000" algn="tl">
                    <a:srgbClr val="FFFFFF"/>
                  </a:outerShdw>
                </a:effectLst>
                <a:latin typeface="Times" pitchFamily="2" charset="0"/>
              </a:rPr>
              <a:t>as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one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first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speaking</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music</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science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good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correct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singing</a:t>
            </a:r>
            <a:r>
              <a:rPr lang="de-DE" altLang="en-US" sz="1800" dirty="0">
                <a:effectLst>
                  <a:outerShdw blurRad="38100" dist="38100" dir="2700000" algn="tl">
                    <a:srgbClr val="FFFFFF"/>
                  </a:outerShdw>
                </a:effectLst>
                <a:latin typeface="Times" pitchFamily="2" charset="0"/>
              </a:rPr>
              <a:t>“.</a:t>
            </a:r>
          </a:p>
          <a:p>
            <a:pPr>
              <a:defRPr/>
            </a:pPr>
            <a:br>
              <a:rPr lang="de-DE" altLang="en-US" sz="1800" dirty="0">
                <a:effectLst>
                  <a:outerShdw blurRad="38100" dist="38100" dir="2700000" algn="tl">
                    <a:srgbClr val="FFFFFF"/>
                  </a:outerShdw>
                </a:effectLst>
                <a:latin typeface="Times" pitchFamily="2" charset="0"/>
              </a:rPr>
            </a:br>
            <a:r>
              <a:rPr lang="de-DE" altLang="en-US" sz="1800" dirty="0">
                <a:effectLst>
                  <a:outerShdw blurRad="38100" dist="38100" dir="2700000" algn="tl">
                    <a:srgbClr val="FFFFFF"/>
                  </a:outerShdw>
                </a:effectLst>
                <a:latin typeface="Times" pitchFamily="2" charset="0"/>
              </a:rPr>
              <a:t>This </a:t>
            </a:r>
            <a:r>
              <a:rPr lang="de-DE" altLang="en-US" sz="1800" dirty="0" err="1">
                <a:effectLst>
                  <a:outerShdw blurRad="38100" dist="38100" dir="2700000" algn="tl">
                    <a:srgbClr val="FFFFFF"/>
                  </a:outerShdw>
                </a:effectLst>
                <a:latin typeface="Times" pitchFamily="2" charset="0"/>
              </a:rPr>
              <a:t>is</a:t>
            </a:r>
            <a:r>
              <a:rPr lang="de-DE" altLang="en-US" sz="1800" dirty="0">
                <a:effectLst>
                  <a:outerShdw blurRad="38100" dist="38100" dir="2700000" algn="tl">
                    <a:srgbClr val="FFFFFF"/>
                  </a:outerShdw>
                </a:effectLst>
                <a:latin typeface="Times" pitchFamily="2" charset="0"/>
              </a:rPr>
              <a:t> parallel </a:t>
            </a:r>
            <a:r>
              <a:rPr lang="de-DE" altLang="en-US" sz="1800" dirty="0" err="1">
                <a:effectLst>
                  <a:outerShdw blurRad="38100" dist="38100" dir="2700000" algn="tl">
                    <a:srgbClr val="FFFFFF"/>
                  </a:outerShdw>
                </a:effectLst>
                <a:latin typeface="Times" pitchFamily="2" charset="0"/>
              </a:rPr>
              <a:t>to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invention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central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perspective</a:t>
            </a:r>
            <a:r>
              <a:rPr lang="de-DE" altLang="en-US" sz="1800" dirty="0">
                <a:effectLst>
                  <a:outerShdw blurRad="38100" dist="38100" dir="2700000" algn="tl">
                    <a:srgbClr val="FFFFFF"/>
                  </a:outerShdw>
                </a:effectLst>
                <a:latin typeface="Times" pitchFamily="2" charset="0"/>
              </a:rPr>
              <a:t> in </a:t>
            </a:r>
            <a:r>
              <a:rPr lang="de-DE" altLang="en-US" sz="1800" dirty="0" err="1">
                <a:effectLst>
                  <a:outerShdw blurRad="38100" dist="38100" dir="2700000" algn="tl">
                    <a:srgbClr val="FFFFFF"/>
                  </a:outerShdw>
                </a:effectLst>
                <a:latin typeface="Times" pitchFamily="2" charset="0"/>
              </a:rPr>
              <a:t>painting</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defining</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relevance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(human) individual </a:t>
            </a:r>
            <a:r>
              <a:rPr lang="de-DE" altLang="en-US" sz="1800" dirty="0" err="1">
                <a:effectLst>
                  <a:outerShdw blurRad="38100" dist="38100" dir="2700000" algn="tl">
                    <a:srgbClr val="FFFFFF"/>
                  </a:outerShdw>
                </a:effectLst>
                <a:latin typeface="Times" pitchFamily="2" charset="0"/>
              </a:rPr>
              <a:t>position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opposed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Medieval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idea</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 </a:t>
            </a:r>
            <a:r>
              <a:rPr lang="de-DE" altLang="en-US" sz="1800" dirty="0" err="1">
                <a:effectLst>
                  <a:outerShdw blurRad="38100" dist="38100" dir="2700000" algn="tl">
                    <a:srgbClr val="FFFFFF"/>
                  </a:outerShdw>
                </a:effectLst>
                <a:latin typeface="Times" pitchFamily="2" charset="0"/>
              </a:rPr>
              <a:t>world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sub</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specie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aeternitatis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following</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eternal</a:t>
            </a:r>
            <a:r>
              <a:rPr lang="de-DE" altLang="en-US" sz="1800" dirty="0">
                <a:effectLst>
                  <a:outerShdw blurRad="38100" dist="38100" dir="2700000" algn="tl">
                    <a:srgbClr val="FFFFFF"/>
                  </a:outerShdw>
                </a:effectLst>
                <a:latin typeface="Times" pitchFamily="2" charset="0"/>
              </a:rPr>
              <a:t>/</a:t>
            </a:r>
            <a:r>
              <a:rPr lang="de-DE" altLang="en-US" sz="1800" dirty="0" err="1">
                <a:effectLst>
                  <a:outerShdw blurRad="38100" dist="38100" dir="2700000" algn="tl">
                    <a:srgbClr val="FFFFFF"/>
                  </a:outerShdw>
                </a:effectLst>
                <a:latin typeface="Times" pitchFamily="2" charset="0"/>
              </a:rPr>
              <a:t>divine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laws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set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up</a:t>
            </a:r>
            <a:r>
              <a:rPr lang="de-DE" altLang="en-US" sz="1800" dirty="0">
                <a:effectLst>
                  <a:outerShdw blurRad="38100" dist="38100" dir="2700000" algn="tl">
                    <a:srgbClr val="FFFFFF"/>
                  </a:outerShdw>
                </a:effectLst>
                <a:latin typeface="Times" pitchFamily="2" charset="0"/>
              </a:rPr>
              <a:t> in </a:t>
            </a:r>
            <a:r>
              <a:rPr lang="de-DE" altLang="en-US" sz="1800" dirty="0" err="1">
                <a:effectLst>
                  <a:outerShdw blurRad="38100" dist="38100" dir="2700000" algn="tl">
                    <a:srgbClr val="FFFFFF"/>
                  </a:outerShdw>
                </a:effectLst>
                <a:latin typeface="Times" pitchFamily="2" charset="0"/>
              </a:rPr>
              <a:t>Pythagorean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music</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philosophy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tetractys</a:t>
            </a:r>
            <a:r>
              <a:rPr lang="de-DE" altLang="en-US" sz="1800" dirty="0">
                <a:effectLst>
                  <a:outerShdw blurRad="38100" dist="38100" dir="2700000" algn="tl">
                    <a:srgbClr val="FFFFFF"/>
                  </a:outerShdw>
                </a:effectLst>
                <a:latin typeface="Times" pitchFamily="2" charset="0"/>
              </a:rPr>
              <a:t>).</a:t>
            </a:r>
          </a:p>
          <a:p>
            <a:pPr>
              <a:defRPr/>
            </a:pP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Kopiez</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stresses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increasing</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role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performer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opposed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composer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mentioning</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Quantz</a:t>
            </a:r>
            <a:r>
              <a:rPr lang="de-DE" altLang="en-US" sz="1800" dirty="0">
                <a:effectLst>
                  <a:outerShdw blurRad="38100" dist="38100" dir="2700000" algn="tl">
                    <a:srgbClr val="FFFFFF"/>
                  </a:outerShdw>
                </a:effectLst>
                <a:latin typeface="Times" pitchFamily="2" charset="0"/>
              </a:rPr>
              <a:t> etc., </a:t>
            </a:r>
            <a:r>
              <a:rPr lang="de-DE" altLang="en-US" sz="1800" dirty="0" err="1">
                <a:effectLst>
                  <a:outerShdw blurRad="38100" dist="38100" dir="2700000" algn="tl">
                    <a:srgbClr val="FFFFFF"/>
                  </a:outerShdw>
                </a:effectLst>
                <a:latin typeface="Times" pitchFamily="2" charset="0"/>
              </a:rPr>
              <a:t>Liszt‘s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treatise</a:t>
            </a:r>
            <a:r>
              <a:rPr lang="de-DE" altLang="en-US" sz="1800" dirty="0">
                <a:effectLst>
                  <a:outerShdw blurRad="38100" dist="38100" dir="2700000" algn="tl">
                    <a:srgbClr val="FFFFFF"/>
                  </a:outerShdw>
                </a:effectLst>
                <a:latin typeface="Times" pitchFamily="2" charset="0"/>
              </a:rPr>
              <a:t> </a:t>
            </a:r>
            <a:r>
              <a:rPr lang="de-DE" altLang="en-US" sz="1800" i="1" dirty="0">
                <a:effectLst>
                  <a:outerShdw blurRad="38100" dist="38100" dir="2700000" algn="tl">
                    <a:srgbClr val="FFFFFF"/>
                  </a:outerShdw>
                </a:effectLst>
                <a:latin typeface="Times" pitchFamily="2" charset="0"/>
              </a:rPr>
              <a:t>Zur Stellung der Künstler</a:t>
            </a:r>
            <a:r>
              <a:rPr lang="de-DE" altLang="en-US" sz="1800" dirty="0">
                <a:effectLst>
                  <a:outerShdw blurRad="38100" dist="38100" dir="2700000" algn="tl">
                    <a:srgbClr val="FFFFFF"/>
                  </a:outerShdw>
                </a:effectLst>
                <a:latin typeface="Times" pitchFamily="2" charset="0"/>
              </a:rPr>
              <a:t> (1835), </a:t>
            </a:r>
            <a:r>
              <a:rPr lang="de-DE" altLang="en-US" sz="1800" dirty="0" err="1">
                <a:effectLst>
                  <a:outerShdw blurRad="38100" dist="38100" dir="2700000" algn="tl">
                    <a:srgbClr val="FFFFFF"/>
                  </a:outerShdw>
                </a:effectLst>
                <a:latin typeface="Times" pitchFamily="2" charset="0"/>
              </a:rPr>
              <a:t>where</a:t>
            </a:r>
            <a:r>
              <a:rPr lang="de-DE" altLang="en-US" sz="1800" dirty="0">
                <a:effectLst>
                  <a:outerShdw blurRad="38100" dist="38100" dir="2700000" algn="tl">
                    <a:srgbClr val="FFFFFF"/>
                  </a:outerShdw>
                </a:effectLst>
                <a:latin typeface="Times" pitchFamily="2" charset="0"/>
              </a:rPr>
              <a:t> he </a:t>
            </a:r>
            <a:r>
              <a:rPr lang="de-DE" altLang="en-US" sz="1800" dirty="0" err="1">
                <a:effectLst>
                  <a:outerShdw blurRad="38100" dist="38100" dir="2700000" algn="tl">
                    <a:srgbClr val="FFFFFF"/>
                  </a:outerShdw>
                </a:effectLst>
                <a:latin typeface="Times" pitchFamily="2" charset="0"/>
              </a:rPr>
              <a:t>equals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composer</a:t>
            </a:r>
            <a:r>
              <a:rPr lang="de-DE" altLang="en-US" sz="1800" dirty="0">
                <a:effectLst>
                  <a:outerShdw blurRad="38100" dist="38100" dir="2700000" algn="tl">
                    <a:srgbClr val="FFFFFF"/>
                  </a:outerShdw>
                </a:effectLst>
                <a:latin typeface="Times" pitchFamily="2" charset="0"/>
              </a:rPr>
              <a:t>, instrumental </a:t>
            </a:r>
            <a:r>
              <a:rPr lang="de-DE" altLang="en-US" sz="1800" dirty="0" err="1">
                <a:effectLst>
                  <a:outerShdw blurRad="38100" dist="38100" dir="2700000" algn="tl">
                    <a:srgbClr val="FFFFFF"/>
                  </a:outerShdw>
                </a:effectLst>
                <a:latin typeface="Times" pitchFamily="2" charset="0"/>
              </a:rPr>
              <a:t>teacher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performer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three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variants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artistic</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personalities</a:t>
            </a:r>
            <a:r>
              <a:rPr lang="de-DE" altLang="en-US" sz="1800" dirty="0">
                <a:effectLst>
                  <a:outerShdw blurRad="38100" dist="38100" dir="2700000" algn="tl">
                    <a:srgbClr val="FFFFFF"/>
                  </a:outerShdw>
                </a:effectLst>
                <a:latin typeface="Times" pitchFamily="2" charset="0"/>
              </a:rPr>
              <a:t>.</a:t>
            </a:r>
          </a:p>
          <a:p>
            <a:pPr>
              <a:defRPr/>
            </a:pPr>
            <a:br>
              <a:rPr lang="de-DE" altLang="en-US" sz="1800" dirty="0">
                <a:effectLst>
                  <a:outerShdw blurRad="38100" dist="38100" dir="2700000" algn="tl">
                    <a:srgbClr val="FFFFFF"/>
                  </a:outerShdw>
                </a:effectLst>
                <a:latin typeface="Times" pitchFamily="2" charset="0"/>
              </a:rPr>
            </a:br>
            <a:r>
              <a:rPr lang="de-DE" altLang="en-US" sz="1800" dirty="0">
                <a:effectLst>
                  <a:outerShdw blurRad="38100" dist="38100" dir="2700000" algn="tl">
                    <a:srgbClr val="FFFFFF"/>
                  </a:outerShdw>
                </a:effectLst>
                <a:latin typeface="Times" pitchFamily="2" charset="0"/>
              </a:rPr>
              <a:t>The </a:t>
            </a:r>
            <a:r>
              <a:rPr lang="de-DE" altLang="en-US" sz="1800" dirty="0" err="1">
                <a:effectLst>
                  <a:outerShdw blurRad="38100" dist="38100" dir="2700000" algn="tl">
                    <a:srgbClr val="FFFFFF"/>
                  </a:outerShdw>
                </a:effectLst>
                <a:latin typeface="Times" pitchFamily="2" charset="0"/>
              </a:rPr>
              <a:t>performance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research</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here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described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is</a:t>
            </a:r>
            <a:r>
              <a:rPr lang="de-DE" altLang="en-US" sz="1800" dirty="0">
                <a:effectLst>
                  <a:outerShdw blurRad="38100" dist="38100" dir="2700000" algn="tl">
                    <a:srgbClr val="FFFFFF"/>
                  </a:outerShdw>
                </a:effectLst>
                <a:latin typeface="Times" pitchFamily="2" charset="0"/>
              </a:rPr>
              <a:t> a </a:t>
            </a:r>
            <a:r>
              <a:rPr lang="de-DE" altLang="en-US" sz="1800" dirty="0" err="1">
                <a:effectLst>
                  <a:outerShdw blurRad="38100" dist="38100" dir="2700000" algn="tl">
                    <a:srgbClr val="FFFFFF"/>
                  </a:outerShdw>
                </a:effectLst>
                <a:latin typeface="Times" pitchFamily="2" charset="0"/>
              </a:rPr>
              <a:t>purely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empirical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topic</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where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machines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are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discussed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analyze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a:t>
            </a:r>
            <a:r>
              <a:rPr lang="de-DE" altLang="en-US" sz="1800" dirty="0" err="1">
                <a:effectLst>
                  <a:outerShdw blurRad="38100" dist="38100" dir="2700000" algn="tl">
                    <a:srgbClr val="FFFFFF"/>
                  </a:outerShdw>
                </a:effectLst>
                <a:latin typeface="Times" pitchFamily="2" charset="0"/>
              </a:rPr>
              <a:t>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synthesize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performances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mainly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keyboards</a:t>
            </a:r>
            <a:r>
              <a:rPr lang="de-DE" altLang="en-US" sz="1800" dirty="0">
                <a:effectLst>
                  <a:outerShdw blurRad="38100" dist="38100" dir="2700000" algn="tl">
                    <a:srgbClr val="FFFFFF"/>
                  </a:outerShdw>
                </a:effectLst>
                <a:latin typeface="Times" pitchFamily="2" charset="0"/>
              </a:rPr>
              <a:t>.</a:t>
            </a:r>
            <a:endParaRPr lang="de-DE" altLang="en-US" sz="1600" dirty="0">
              <a:effectLst>
                <a:outerShdw blurRad="38100" dist="38100" dir="2700000" algn="tl">
                  <a:srgbClr val="FFFFFF"/>
                </a:outerShdw>
              </a:effectLst>
              <a:latin typeface="Times" pitchFamily="2" charset="0"/>
            </a:endParaRPr>
          </a:p>
        </p:txBody>
      </p:sp>
      <p:pic>
        <p:nvPicPr>
          <p:cNvPr id="950275" name="Picture 3" descr="reinhard_kopiez.jpg                                            0009A949Macintosh HD                   7C261EDB:">
            <a:extLst>
              <a:ext uri="{FF2B5EF4-FFF2-40B4-BE49-F238E27FC236}">
                <a16:creationId xmlns:a16="http://schemas.microsoft.com/office/drawing/2014/main" id="{675C98A1-FA15-00C6-412E-EA72B6561DE2}"/>
              </a:ext>
            </a:extLst>
          </p:cNvPr>
          <p:cNvPicPr>
            <a:picLocks noChangeAspect="1" noChangeArrowheads="1"/>
          </p:cNvPicPr>
          <p:nvPr/>
        </p:nvPicPr>
        <p:blipFill>
          <a:blip r:embed="rId3"/>
          <a:srcRect/>
          <a:stretch>
            <a:fillRect/>
          </a:stretch>
        </p:blipFill>
        <p:spPr bwMode="auto">
          <a:xfrm>
            <a:off x="1354138" y="476250"/>
            <a:ext cx="1074737" cy="1443038"/>
          </a:xfrm>
          <a:prstGeom prst="rect">
            <a:avLst/>
          </a:prstGeom>
          <a:noFill/>
          <a:effectLst>
            <a:outerShdw blurRad="63500" dist="107763" dir="2700000" algn="ctr" rotWithShape="0">
              <a:srgbClr val="000000">
                <a:alpha val="74998"/>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50275"/>
                                        </p:tgtEl>
                                        <p:attrNameLst>
                                          <p:attrName>style.visibility</p:attrName>
                                        </p:attrNameLst>
                                      </p:cBhvr>
                                      <p:to>
                                        <p:strVal val="visible"/>
                                      </p:to>
                                    </p:set>
                                  </p:childTnLst>
                                </p:cTn>
                              </p:par>
                              <p:par>
                                <p:cTn id="7" presetID="0" presetClass="entr" presetSubtype="0" fill="hold" nodeType="withEffect">
                                  <p:stCondLst>
                                    <p:cond delay="0"/>
                                  </p:stCondLst>
                                  <p:childTnLst>
                                    <p:set>
                                      <p:cBhvr>
                                        <p:cTn id="8" dur="1" fill="hold">
                                          <p:stCondLst>
                                            <p:cond delay="499"/>
                                          </p:stCondLst>
                                        </p:cTn>
                                        <p:tgtEl>
                                          <p:spTgt spid="95027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entr" presetSubtype="0" fill="hold" nodeType="clickEffect">
                                  <p:stCondLst>
                                    <p:cond delay="0"/>
                                  </p:stCondLst>
                                  <p:childTnLst>
                                    <p:set>
                                      <p:cBhvr>
                                        <p:cTn id="12" dur="1" fill="hold">
                                          <p:stCondLst>
                                            <p:cond delay="499"/>
                                          </p:stCondLst>
                                        </p:cTn>
                                        <p:tgtEl>
                                          <p:spTgt spid="95027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entr" presetSubtype="0" fill="hold" nodeType="clickEffect">
                                  <p:stCondLst>
                                    <p:cond delay="0"/>
                                  </p:stCondLst>
                                  <p:childTnLst>
                                    <p:set>
                                      <p:cBhvr>
                                        <p:cTn id="16" dur="1" fill="hold">
                                          <p:stCondLst>
                                            <p:cond delay="499"/>
                                          </p:stCondLst>
                                        </p:cTn>
                                        <p:tgtEl>
                                          <p:spTgt spid="950274">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entr" presetSubtype="0" fill="hold" nodeType="clickEffect">
                                  <p:stCondLst>
                                    <p:cond delay="0"/>
                                  </p:stCondLst>
                                  <p:childTnLst>
                                    <p:set>
                                      <p:cBhvr>
                                        <p:cTn id="20" dur="1" fill="hold">
                                          <p:stCondLst>
                                            <p:cond delay="499"/>
                                          </p:stCondLst>
                                        </p:cTn>
                                        <p:tgtEl>
                                          <p:spTgt spid="950274">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0" presetClass="entr" presetSubtype="0" fill="hold" nodeType="clickEffect">
                                  <p:stCondLst>
                                    <p:cond delay="0"/>
                                  </p:stCondLst>
                                  <p:childTnLst>
                                    <p:set>
                                      <p:cBhvr>
                                        <p:cTn id="24" dur="1" fill="hold">
                                          <p:stCondLst>
                                            <p:cond delay="499"/>
                                          </p:stCondLst>
                                        </p:cTn>
                                        <p:tgtEl>
                                          <p:spTgt spid="9502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74"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3" name="Rectangle 3">
            <a:extLst>
              <a:ext uri="{FF2B5EF4-FFF2-40B4-BE49-F238E27FC236}">
                <a16:creationId xmlns:a16="http://schemas.microsoft.com/office/drawing/2014/main" id="{DAFD7653-E573-FB52-543B-6211DBAEC87F}"/>
              </a:ext>
            </a:extLst>
          </p:cNvPr>
          <p:cNvSpPr>
            <a:spLocks noChangeArrowheads="1"/>
          </p:cNvSpPr>
          <p:nvPr/>
        </p:nvSpPr>
        <p:spPr bwMode="auto">
          <a:xfrm>
            <a:off x="3810000" y="187325"/>
            <a:ext cx="5516563" cy="2862263"/>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dirty="0">
                <a:effectLst>
                  <a:outerShdw blurRad="38100" dist="38100" dir="2700000" algn="tl">
                    <a:srgbClr val="FFFFFF"/>
                  </a:outerShdw>
                </a:effectLst>
                <a:latin typeface="Times" pitchFamily="2" charset="0"/>
              </a:rPr>
              <a:t>1745: </a:t>
            </a:r>
            <a:r>
              <a:rPr lang="de-DE" altLang="en-US" sz="1800" dirty="0" err="1">
                <a:effectLst>
                  <a:outerShdw blurRad="38100" dist="38100" dir="2700000" algn="tl">
                    <a:srgbClr val="FFFFFF"/>
                  </a:outerShdw>
                </a:effectLst>
                <a:latin typeface="Times" pitchFamily="2" charset="0"/>
              </a:rPr>
              <a:t>Construction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plans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measuring</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key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movements</a:t>
            </a:r>
            <a:r>
              <a:rPr lang="de-DE" altLang="en-US" sz="1800" dirty="0">
                <a:effectLst>
                  <a:outerShdw blurRad="38100" dist="38100" dir="2700000" algn="tl">
                    <a:srgbClr val="FFFFFF"/>
                  </a:outerShdw>
                </a:effectLst>
                <a:latin typeface="Times" pitchFamily="2" charset="0"/>
              </a:rPr>
              <a:t> in </a:t>
            </a:r>
            <a:r>
              <a:rPr lang="de-DE" altLang="en-US" sz="1800" dirty="0" err="1">
                <a:effectLst>
                  <a:outerShdw blurRad="38100" dist="38100" dir="2700000" algn="tl">
                    <a:srgbClr val="FFFFFF"/>
                  </a:outerShdw>
                </a:effectLst>
                <a:latin typeface="Times" pitchFamily="2" charset="0"/>
              </a:rPr>
              <a:t>cembalo</a:t>
            </a:r>
            <a:r>
              <a:rPr lang="de-DE" altLang="en-US" sz="1800" dirty="0">
                <a:effectLst>
                  <a:outerShdw blurRad="38100" dist="38100" dir="2700000" algn="tl">
                    <a:srgbClr val="FFFFFF"/>
                  </a:outerShdw>
                </a:effectLst>
                <a:latin typeface="Times" pitchFamily="2" charset="0"/>
              </a:rPr>
              <a:t>. </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Precursor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piano </a:t>
            </a:r>
            <a:r>
              <a:rPr lang="de-DE" altLang="en-US" sz="1800" dirty="0" err="1">
                <a:effectLst>
                  <a:outerShdw blurRad="38100" dist="38100" dir="2700000" algn="tl">
                    <a:srgbClr val="FFFFFF"/>
                  </a:outerShdw>
                </a:effectLst>
                <a:latin typeface="Times" pitchFamily="2" charset="0"/>
              </a:rPr>
              <a:t>rolls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mainly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improvisation</a:t>
            </a:r>
            <a:r>
              <a:rPr lang="de-DE" altLang="en-US" sz="1800" dirty="0">
                <a:effectLst>
                  <a:outerShdw blurRad="38100" dist="38100" dir="2700000" algn="tl">
                    <a:srgbClr val="FFFFFF"/>
                  </a:outerShdw>
                </a:effectLst>
                <a:latin typeface="Times" pitchFamily="2" charset="0"/>
              </a:rPr>
              <a:t>. J. </a:t>
            </a:r>
            <a:r>
              <a:rPr lang="de-DE" altLang="en-US" sz="1800" dirty="0" err="1">
                <a:effectLst>
                  <a:outerShdw blurRad="38100" dist="38100" dir="2700000" algn="tl">
                    <a:srgbClr val="FFFFFF"/>
                  </a:outerShdw>
                </a:effectLst>
                <a:latin typeface="Times" pitchFamily="2" charset="0"/>
              </a:rPr>
              <a:t>Hohlfeld's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Fantasiermaschine</a:t>
            </a:r>
            <a:r>
              <a:rPr lang="de-DE" altLang="en-US" sz="1800" dirty="0">
                <a:effectLst>
                  <a:outerShdw blurRad="38100" dist="38100" dir="2700000" algn="tl">
                    <a:srgbClr val="FFFFFF"/>
                  </a:outerShdw>
                </a:effectLst>
                <a:latin typeface="Times" pitchFamily="2" charset="0"/>
              </a:rPr>
              <a:t> 1753 </a:t>
            </a:r>
            <a:r>
              <a:rPr lang="de-DE" altLang="en-US" sz="1800" dirty="0" err="1">
                <a:effectLst>
                  <a:outerShdw blurRad="38100" dist="38100" dir="2700000" algn="tl">
                    <a:srgbClr val="FFFFFF"/>
                  </a:outerShdw>
                </a:effectLst>
                <a:latin typeface="Times" pitchFamily="2" charset="0"/>
              </a:rPr>
              <a:t>presented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to</a:t>
            </a:r>
            <a:r>
              <a:rPr lang="de-DE" altLang="en-US" sz="1800" dirty="0">
                <a:effectLst>
                  <a:outerShdw blurRad="38100" dist="38100" dir="2700000" algn="tl">
                    <a:srgbClr val="FFFFFF"/>
                  </a:outerShdw>
                </a:effectLst>
                <a:latin typeface="Times" pitchFamily="2" charset="0"/>
              </a:rPr>
              <a:t> Berlin Academy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Sciences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Uses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pencils</a:t>
            </a:r>
            <a:r>
              <a:rPr lang="de-DE" altLang="en-US" sz="1800" dirty="0">
                <a:effectLst>
                  <a:outerShdw blurRad="38100" dist="38100" dir="2700000" algn="tl">
                    <a:srgbClr val="FFFFFF"/>
                  </a:outerShdw>
                </a:effectLst>
                <a:latin typeface="Times" pitchFamily="2" charset="0"/>
              </a:rPr>
              <a:t> on </a:t>
            </a:r>
            <a:r>
              <a:rPr lang="de-DE" altLang="en-US" sz="1800" dirty="0" err="1">
                <a:effectLst>
                  <a:outerShdw blurRad="38100" dist="38100" dir="2700000" algn="tl">
                    <a:srgbClr val="FFFFFF"/>
                  </a:outerShdw>
                </a:effectLst>
                <a:latin typeface="Times" pitchFamily="2" charset="0"/>
              </a:rPr>
              <a:t>paper</a:t>
            </a:r>
            <a:r>
              <a:rPr lang="de-DE" altLang="en-US" sz="1800" dirty="0">
                <a:effectLst>
                  <a:outerShdw blurRad="38100" dist="38100" dir="2700000" algn="tl">
                    <a:srgbClr val="FFFFFF"/>
                  </a:outerShdw>
                </a:effectLst>
                <a:latin typeface="Times" pitchFamily="2" charset="0"/>
              </a:rPr>
              <a:t>, 3.45 m </a:t>
            </a:r>
            <a:r>
              <a:rPr lang="de-DE" altLang="en-US" sz="1800" dirty="0" err="1">
                <a:effectLst>
                  <a:outerShdw blurRad="38100" dist="38100" dir="2700000" algn="tl">
                    <a:srgbClr val="FFFFFF"/>
                  </a:outerShdw>
                </a:effectLst>
                <a:latin typeface="Times" pitchFamily="2" charset="0"/>
              </a:rPr>
              <a:t>for</a:t>
            </a:r>
            <a:r>
              <a:rPr lang="de-DE" altLang="en-US" sz="1800" dirty="0">
                <a:effectLst>
                  <a:outerShdw blurRad="38100" dist="38100" dir="2700000" algn="tl">
                    <a:srgbClr val="FFFFFF"/>
                  </a:outerShdw>
                </a:effectLst>
                <a:latin typeface="Times" pitchFamily="2" charset="0"/>
              </a:rPr>
              <a:t> 6.5 </a:t>
            </a:r>
            <a:r>
              <a:rPr lang="de-DE" altLang="en-US" sz="1800" dirty="0" err="1">
                <a:effectLst>
                  <a:outerShdw blurRad="38100" dist="38100" dir="2700000" algn="tl">
                    <a:srgbClr val="FFFFFF"/>
                  </a:outerShdw>
                </a:effectLst>
                <a:latin typeface="Times" pitchFamily="2" charset="0"/>
              </a:rPr>
              <a:t>minutes</a:t>
            </a:r>
            <a:r>
              <a:rPr lang="de-DE" altLang="en-US" sz="1800" dirty="0">
                <a:effectLst>
                  <a:outerShdw blurRad="38100" dist="38100" dir="2700000" algn="tl">
                    <a:srgbClr val="FFFFFF"/>
                  </a:outerShdw>
                </a:effectLst>
                <a:latin typeface="Times" pitchFamily="2" charset="0"/>
              </a:rPr>
              <a:t>. </a:t>
            </a:r>
            <a:br>
              <a:rPr lang="de-DE" altLang="en-US" sz="1800" dirty="0">
                <a:effectLst>
                  <a:outerShdw blurRad="38100" dist="38100" dir="2700000" algn="tl">
                    <a:srgbClr val="FFFFFF"/>
                  </a:outerShdw>
                </a:effectLst>
                <a:latin typeface="Times" pitchFamily="2" charset="0"/>
              </a:rPr>
            </a:br>
            <a:r>
              <a:rPr lang="de-DE" altLang="en-US" sz="1800" dirty="0">
                <a:effectLst>
                  <a:outerShdw blurRad="38100" dist="38100" dir="2700000" algn="tl">
                    <a:srgbClr val="FFFFFF"/>
                  </a:outerShdw>
                </a:effectLst>
                <a:latin typeface="Times" pitchFamily="2" charset="0"/>
              </a:rPr>
              <a:t>C. </a:t>
            </a:r>
            <a:r>
              <a:rPr lang="de-DE" altLang="en-US" sz="1800" dirty="0" err="1">
                <a:effectLst>
                  <a:outerShdw blurRad="38100" dist="38100" dir="2700000" algn="tl">
                    <a:srgbClr val="FFFFFF"/>
                  </a:outerShdw>
                </a:effectLst>
                <a:latin typeface="Times" pitchFamily="2" charset="0"/>
              </a:rPr>
              <a:t>Ph</a:t>
            </a:r>
            <a:r>
              <a:rPr lang="de-DE" altLang="en-US" sz="1800" dirty="0">
                <a:effectLst>
                  <a:outerShdw blurRad="38100" dist="38100" dir="2700000" algn="tl">
                    <a:srgbClr val="FFFFFF"/>
                  </a:outerShdw>
                </a:effectLst>
                <a:latin typeface="Times" pitchFamily="2" charset="0"/>
              </a:rPr>
              <a:t>. E. Bach </a:t>
            </a:r>
            <a:r>
              <a:rPr lang="de-DE" altLang="en-US" sz="1800" dirty="0" err="1">
                <a:effectLst>
                  <a:outerShdw blurRad="38100" dist="38100" dir="2700000" algn="tl">
                    <a:srgbClr val="FFFFFF"/>
                  </a:outerShdw>
                </a:effectLst>
                <a:latin typeface="Times" pitchFamily="2" charset="0"/>
              </a:rPr>
              <a:t>tested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approved</a:t>
            </a:r>
            <a:r>
              <a:rPr lang="de-DE" altLang="en-US" sz="1800" dirty="0">
                <a:effectLst>
                  <a:outerShdw blurRad="38100" dist="38100" dir="2700000" algn="tl">
                    <a:srgbClr val="FFFFFF"/>
                  </a:outerShdw>
                </a:effectLst>
                <a:latin typeface="Times" pitchFamily="2" charset="0"/>
              </a:rPr>
              <a:t>. </a:t>
            </a:r>
            <a:br>
              <a:rPr lang="de-DE" altLang="en-US" sz="1800" dirty="0">
                <a:effectLst>
                  <a:outerShdw blurRad="38100" dist="38100" dir="2700000" algn="tl">
                    <a:srgbClr val="FFFFFF"/>
                  </a:outerShdw>
                </a:effectLst>
                <a:latin typeface="Times" pitchFamily="2" charset="0"/>
              </a:rPr>
            </a:br>
            <a:r>
              <a:rPr lang="de-DE" altLang="en-US" sz="1800" dirty="0">
                <a:effectLst>
                  <a:outerShdw blurRad="38100" dist="38100" dir="2700000" algn="tl">
                    <a:srgbClr val="FFFFFF"/>
                  </a:outerShdw>
                </a:effectLst>
                <a:latin typeface="Times" pitchFamily="2" charset="0"/>
              </a:rPr>
              <a:t>The </a:t>
            </a:r>
            <a:r>
              <a:rPr lang="de-DE" altLang="en-US" sz="1800" dirty="0" err="1">
                <a:effectLst>
                  <a:outerShdw blurRad="38100" dist="38100" dir="2700000" algn="tl">
                    <a:srgbClr val="FFFFFF"/>
                  </a:outerShdw>
                </a:effectLst>
                <a:latin typeface="Times" pitchFamily="2" charset="0"/>
              </a:rPr>
              <a:t>only</a:t>
            </a:r>
            <a:r>
              <a:rPr lang="de-DE" altLang="en-US" sz="1800" dirty="0">
                <a:effectLst>
                  <a:outerShdw blurRad="38100" dist="38100" dir="2700000" algn="tl">
                    <a:srgbClr val="FFFFFF"/>
                  </a:outerShdw>
                </a:effectLst>
                <a:latin typeface="Times" pitchFamily="2" charset="0"/>
              </a:rPr>
              <a:t> sample was </a:t>
            </a:r>
            <a:r>
              <a:rPr lang="de-DE" altLang="en-US" sz="1800" dirty="0" err="1">
                <a:effectLst>
                  <a:outerShdw blurRad="38100" dist="38100" dir="2700000" algn="tl">
                    <a:srgbClr val="FFFFFF"/>
                  </a:outerShdw>
                </a:effectLst>
                <a:latin typeface="Times" pitchFamily="2" charset="0"/>
              </a:rPr>
              <a:t>burnt</a:t>
            </a:r>
            <a:r>
              <a:rPr lang="de-DE" altLang="en-US" sz="1800" dirty="0">
                <a:effectLst>
                  <a:outerShdw blurRad="38100" dist="38100" dir="2700000" algn="tl">
                    <a:srgbClr val="FFFFFF"/>
                  </a:outerShdw>
                </a:effectLst>
                <a:latin typeface="Times" pitchFamily="2" charset="0"/>
              </a:rPr>
              <a:t> in a </a:t>
            </a:r>
            <a:r>
              <a:rPr lang="de-DE" altLang="en-US" sz="1800" dirty="0" err="1">
                <a:effectLst>
                  <a:outerShdw blurRad="38100" dist="38100" dir="2700000" algn="tl">
                    <a:srgbClr val="FFFFFF"/>
                  </a:outerShdw>
                </a:effectLst>
                <a:latin typeface="Times" pitchFamily="2" charset="0"/>
              </a:rPr>
              <a:t>fire</a:t>
            </a:r>
            <a:r>
              <a:rPr lang="de-DE" altLang="en-US" sz="1800" dirty="0">
                <a:effectLst>
                  <a:outerShdw blurRad="38100" dist="38100" dir="2700000" algn="tl">
                    <a:srgbClr val="FFFFFF"/>
                  </a:outerShdw>
                </a:effectLst>
                <a:latin typeface="Times" pitchFamily="2" charset="0"/>
              </a:rPr>
              <a:t>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Academy. </a:t>
            </a:r>
            <a:r>
              <a:rPr lang="de-DE" altLang="en-US" sz="1800" dirty="0" err="1">
                <a:effectLst>
                  <a:outerShdw blurRad="38100" dist="38100" dir="2700000" algn="tl">
                    <a:srgbClr val="FFFFFF"/>
                  </a:outerShdw>
                </a:effectLst>
                <a:latin typeface="Times" pitchFamily="2" charset="0"/>
              </a:rPr>
              <a:t>We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however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have</a:t>
            </a:r>
            <a:r>
              <a:rPr lang="de-DE" altLang="en-US" sz="1800" dirty="0">
                <a:effectLst>
                  <a:outerShdw blurRad="38100" dist="38100" dir="2700000" algn="tl">
                    <a:srgbClr val="FFFFFF"/>
                  </a:outerShdw>
                </a:effectLst>
                <a:latin typeface="Times" pitchFamily="2" charset="0"/>
              </a:rPr>
              <a:t> a sample </a:t>
            </a:r>
            <a:r>
              <a:rPr lang="de-DE" altLang="en-US" sz="1800" dirty="0" err="1">
                <a:effectLst>
                  <a:outerShdw blurRad="38100" dist="38100" dir="2700000" algn="tl">
                    <a:srgbClr val="FFFFFF"/>
                  </a:outerShdw>
                </a:effectLst>
                <a:latin typeface="Times" pitchFamily="2" charset="0"/>
              </a:rPr>
              <a:t>built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by</a:t>
            </a:r>
            <a:r>
              <a:rPr lang="de-DE" altLang="en-US" sz="1800" dirty="0">
                <a:effectLst>
                  <a:outerShdw blurRad="38100" dist="38100" dir="2700000" algn="tl">
                    <a:srgbClr val="FFFFFF"/>
                  </a:outerShdw>
                </a:effectLst>
                <a:latin typeface="Times" pitchFamily="2" charset="0"/>
              </a:rPr>
              <a:t> </a:t>
            </a:r>
            <a:r>
              <a:rPr lang="de-DE" altLang="en-US" sz="1800" i="1" dirty="0">
                <a:effectLst>
                  <a:outerShdw blurRad="38100" dist="38100" dir="2700000" algn="tl">
                    <a:srgbClr val="FFFFFF"/>
                  </a:outerShdw>
                </a:effectLst>
                <a:latin typeface="Times" pitchFamily="2" charset="0"/>
              </a:rPr>
              <a:t>Jean-Joseph Merlin</a:t>
            </a:r>
            <a:r>
              <a:rPr lang="de-DE" altLang="en-US" sz="1800" dirty="0">
                <a:effectLst>
                  <a:outerShdw blurRad="38100" dist="38100" dir="2700000" algn="tl">
                    <a:srgbClr val="FFFFFF"/>
                  </a:outerShdw>
                </a:effectLst>
                <a:latin typeface="Times" pitchFamily="2" charset="0"/>
              </a:rPr>
              <a:t> (1735-1803) in London 1780. </a:t>
            </a:r>
            <a:r>
              <a:rPr lang="de-DE" altLang="en-US" sz="1800" dirty="0" err="1">
                <a:effectLst>
                  <a:outerShdw blurRad="38100" dist="38100" dir="2700000" algn="tl">
                    <a:srgbClr val="FFFFFF"/>
                  </a:outerShdw>
                </a:effectLst>
                <a:latin typeface="Times" pitchFamily="2" charset="0"/>
              </a:rPr>
              <a:t>Called</a:t>
            </a:r>
            <a:r>
              <a:rPr lang="de-DE" altLang="en-US" sz="1800" dirty="0">
                <a:effectLst>
                  <a:outerShdw blurRad="38100" dist="38100" dir="2700000" algn="tl">
                    <a:srgbClr val="FFFFFF"/>
                  </a:outerShdw>
                </a:effectLst>
                <a:latin typeface="Times" pitchFamily="2" charset="0"/>
              </a:rPr>
              <a:t> Klavier-Cembalo</a:t>
            </a:r>
          </a:p>
        </p:txBody>
      </p:sp>
      <p:pic>
        <p:nvPicPr>
          <p:cNvPr id="952331" name="Picture 11" descr="Merlin_(1735-1803).jpg                                         0009A949Macintosh HD                   7C261EDB:">
            <a:extLst>
              <a:ext uri="{FF2B5EF4-FFF2-40B4-BE49-F238E27FC236}">
                <a16:creationId xmlns:a16="http://schemas.microsoft.com/office/drawing/2014/main" id="{1A6CB573-F696-55BF-9742-D94C69C17E5D}"/>
              </a:ext>
            </a:extLst>
          </p:cNvPr>
          <p:cNvPicPr>
            <a:picLocks noChangeAspect="1" noChangeArrowheads="1"/>
          </p:cNvPicPr>
          <p:nvPr/>
        </p:nvPicPr>
        <p:blipFill>
          <a:blip r:embed="rId2"/>
          <a:srcRect t="4297"/>
          <a:stretch>
            <a:fillRect/>
          </a:stretch>
        </p:blipFill>
        <p:spPr bwMode="auto">
          <a:xfrm>
            <a:off x="2097088" y="219075"/>
            <a:ext cx="1249362" cy="1697038"/>
          </a:xfrm>
          <a:prstGeom prst="rect">
            <a:avLst/>
          </a:prstGeom>
          <a:noFill/>
          <a:effectLst>
            <a:outerShdw blurRad="63500" dist="107763" dir="2700000" algn="ctr" rotWithShape="0">
              <a:srgbClr val="000000">
                <a:alpha val="74998"/>
              </a:srgbClr>
            </a:outerShdw>
          </a:effectLst>
        </p:spPr>
      </p:pic>
      <p:pic>
        <p:nvPicPr>
          <p:cNvPr id="952333" name="Picture 13" descr="cembalo.jpg                                                    00A3E74EMacintosh HD                   7C261EDB:">
            <a:extLst>
              <a:ext uri="{FF2B5EF4-FFF2-40B4-BE49-F238E27FC236}">
                <a16:creationId xmlns:a16="http://schemas.microsoft.com/office/drawing/2014/main" id="{E1084F6A-5ECB-77C0-41DE-908B0AB0CDC1}"/>
              </a:ext>
            </a:extLst>
          </p:cNvPr>
          <p:cNvPicPr>
            <a:picLocks noChangeAspect="1" noChangeArrowheads="1"/>
          </p:cNvPicPr>
          <p:nvPr/>
        </p:nvPicPr>
        <p:blipFill>
          <a:blip r:embed="rId3"/>
          <a:srcRect l="2550" t="50888" r="3915" b="146"/>
          <a:stretch>
            <a:fillRect/>
          </a:stretch>
        </p:blipFill>
        <p:spPr bwMode="auto">
          <a:xfrm rot="10800000">
            <a:off x="2554288" y="3686175"/>
            <a:ext cx="2390775" cy="2511425"/>
          </a:xfrm>
          <a:prstGeom prst="rect">
            <a:avLst/>
          </a:prstGeom>
          <a:noFill/>
          <a:effectLst>
            <a:outerShdw blurRad="63500" dist="107763" dir="2700000" algn="ctr" rotWithShape="0">
              <a:srgbClr val="000000">
                <a:alpha val="74998"/>
              </a:srgbClr>
            </a:outerShdw>
          </a:effectLst>
        </p:spPr>
      </p:pic>
      <p:pic>
        <p:nvPicPr>
          <p:cNvPr id="952334" name="Picture 14" descr="cembalo.jpg                                                    00A3E74EMacintosh HD                   7C261EDB:">
            <a:extLst>
              <a:ext uri="{FF2B5EF4-FFF2-40B4-BE49-F238E27FC236}">
                <a16:creationId xmlns:a16="http://schemas.microsoft.com/office/drawing/2014/main" id="{D70CA815-DE05-B6BC-EDF4-71CF61684D8B}"/>
              </a:ext>
            </a:extLst>
          </p:cNvPr>
          <p:cNvPicPr>
            <a:picLocks noChangeAspect="1" noChangeArrowheads="1"/>
          </p:cNvPicPr>
          <p:nvPr/>
        </p:nvPicPr>
        <p:blipFill>
          <a:blip r:embed="rId3"/>
          <a:srcRect l="3143" t="2071" r="2313" b="50797"/>
          <a:stretch>
            <a:fillRect/>
          </a:stretch>
        </p:blipFill>
        <p:spPr bwMode="auto">
          <a:xfrm rot="10800000">
            <a:off x="5256213" y="3686175"/>
            <a:ext cx="2530475" cy="2532063"/>
          </a:xfrm>
          <a:prstGeom prst="rect">
            <a:avLst/>
          </a:prstGeom>
          <a:noFill/>
          <a:effectLst>
            <a:outerShdw blurRad="63500" dist="107763" dir="2700000" algn="ctr" rotWithShape="0">
              <a:srgbClr val="000000">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52323">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0" fill="hold" nodeType="afterEffect">
                                  <p:stCondLst>
                                    <p:cond delay="0"/>
                                  </p:stCondLst>
                                  <p:childTnLst>
                                    <p:set>
                                      <p:cBhvr>
                                        <p:cTn id="9" dur="1" fill="hold">
                                          <p:stCondLst>
                                            <p:cond delay="499"/>
                                          </p:stCondLst>
                                        </p:cTn>
                                        <p:tgtEl>
                                          <p:spTgt spid="952331"/>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952333"/>
                                        </p:tgtEl>
                                        <p:attrNameLst>
                                          <p:attrName>style.visibility</p:attrName>
                                        </p:attrNameLst>
                                      </p:cBhvr>
                                      <p:to>
                                        <p:strVal val="visible"/>
                                      </p:to>
                                    </p:set>
                                    <p:anim calcmode="lin" valueType="num">
                                      <p:cBhvr>
                                        <p:cTn id="14" dur="500" fill="hold"/>
                                        <p:tgtEl>
                                          <p:spTgt spid="952333"/>
                                        </p:tgtEl>
                                        <p:attrNameLst>
                                          <p:attrName>ppt_w</p:attrName>
                                        </p:attrNameLst>
                                      </p:cBhvr>
                                      <p:tavLst>
                                        <p:tav tm="0">
                                          <p:val>
                                            <p:fltVal val="0"/>
                                          </p:val>
                                        </p:tav>
                                        <p:tav tm="100000">
                                          <p:val>
                                            <p:strVal val="#ppt_w"/>
                                          </p:val>
                                        </p:tav>
                                      </p:tavLst>
                                    </p:anim>
                                    <p:anim calcmode="lin" valueType="num">
                                      <p:cBhvr>
                                        <p:cTn id="15" dur="500" fill="hold"/>
                                        <p:tgtEl>
                                          <p:spTgt spid="952333"/>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23" presetClass="entr" presetSubtype="16" fill="hold" nodeType="afterEffect">
                                  <p:stCondLst>
                                    <p:cond delay="0"/>
                                  </p:stCondLst>
                                  <p:childTnLst>
                                    <p:set>
                                      <p:cBhvr>
                                        <p:cTn id="18" dur="1" fill="hold">
                                          <p:stCondLst>
                                            <p:cond delay="0"/>
                                          </p:stCondLst>
                                        </p:cTn>
                                        <p:tgtEl>
                                          <p:spTgt spid="952334"/>
                                        </p:tgtEl>
                                        <p:attrNameLst>
                                          <p:attrName>style.visibility</p:attrName>
                                        </p:attrNameLst>
                                      </p:cBhvr>
                                      <p:to>
                                        <p:strVal val="visible"/>
                                      </p:to>
                                    </p:set>
                                    <p:anim calcmode="lin" valueType="num">
                                      <p:cBhvr>
                                        <p:cTn id="19" dur="500" fill="hold"/>
                                        <p:tgtEl>
                                          <p:spTgt spid="952334"/>
                                        </p:tgtEl>
                                        <p:attrNameLst>
                                          <p:attrName>ppt_w</p:attrName>
                                        </p:attrNameLst>
                                      </p:cBhvr>
                                      <p:tavLst>
                                        <p:tav tm="0">
                                          <p:val>
                                            <p:fltVal val="0"/>
                                          </p:val>
                                        </p:tav>
                                        <p:tav tm="100000">
                                          <p:val>
                                            <p:strVal val="#ppt_w"/>
                                          </p:val>
                                        </p:tav>
                                      </p:tavLst>
                                    </p:anim>
                                    <p:anim calcmode="lin" valueType="num">
                                      <p:cBhvr>
                                        <p:cTn id="20" dur="500" fill="hold"/>
                                        <p:tgtEl>
                                          <p:spTgt spid="9523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2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3353" name="Picture 9" descr="&#9;binet.jpg                                                      00A3E74EMacintosh HD                   7C261EDB:">
            <a:extLst>
              <a:ext uri="{FF2B5EF4-FFF2-40B4-BE49-F238E27FC236}">
                <a16:creationId xmlns:a16="http://schemas.microsoft.com/office/drawing/2014/main" id="{58D13DAF-0B93-4A79-D932-67BB23955E3E}"/>
              </a:ext>
            </a:extLst>
          </p:cNvPr>
          <p:cNvPicPr>
            <a:picLocks noChangeAspect="1" noChangeArrowheads="1"/>
          </p:cNvPicPr>
          <p:nvPr/>
        </p:nvPicPr>
        <p:blipFill>
          <a:blip r:embed="rId2"/>
          <a:srcRect l="1627" t="1357" r="86005" b="14272"/>
          <a:stretch>
            <a:fillRect/>
          </a:stretch>
        </p:blipFill>
        <p:spPr bwMode="auto">
          <a:xfrm rot="-5400000">
            <a:off x="6815137" y="4386263"/>
            <a:ext cx="542925" cy="3848100"/>
          </a:xfrm>
          <a:prstGeom prst="rect">
            <a:avLst/>
          </a:prstGeom>
          <a:noFill/>
          <a:effectLst>
            <a:outerShdw blurRad="63500" dist="107763" dir="2700000" algn="ctr" rotWithShape="0">
              <a:srgbClr val="000000">
                <a:alpha val="74998"/>
              </a:srgbClr>
            </a:outerShdw>
          </a:effectLst>
        </p:spPr>
      </p:pic>
      <p:sp>
        <p:nvSpPr>
          <p:cNvPr id="953346" name="Rectangle 2">
            <a:extLst>
              <a:ext uri="{FF2B5EF4-FFF2-40B4-BE49-F238E27FC236}">
                <a16:creationId xmlns:a16="http://schemas.microsoft.com/office/drawing/2014/main" id="{4297F869-9E3B-FA06-E5FD-414F47664394}"/>
              </a:ext>
            </a:extLst>
          </p:cNvPr>
          <p:cNvSpPr>
            <a:spLocks noChangeArrowheads="1"/>
          </p:cNvSpPr>
          <p:nvPr/>
        </p:nvSpPr>
        <p:spPr bwMode="auto">
          <a:xfrm>
            <a:off x="3810000" y="187325"/>
            <a:ext cx="5516563" cy="1477963"/>
          </a:xfrm>
          <a:prstGeom prst="rect">
            <a:avLst/>
          </a:prstGeom>
          <a:noFill/>
          <a:ln w="9525">
            <a:noFill/>
            <a:miter lim="800000"/>
            <a:headEnd/>
            <a:tailEnd/>
          </a:ln>
          <a:effectLst/>
        </p:spPr>
        <p:txBody>
          <a:bodyPr>
            <a:spAutoFit/>
          </a:bodyPr>
          <a:lstStyle/>
          <a:p>
            <a:pPr>
              <a:defRPr/>
            </a:pPr>
            <a:r>
              <a:rPr lang="de-DE" sz="1800" dirty="0">
                <a:effectLst>
                  <a:outerShdw blurRad="38100" dist="38100" dir="2700000" algn="tl">
                    <a:srgbClr val="FFFFFF"/>
                  </a:outerShdw>
                </a:effectLst>
                <a:latin typeface="Times" pitchFamily="4" charset="0"/>
                <a:ea typeface="+mn-ea"/>
              </a:rPr>
              <a:t>1895 </a:t>
            </a:r>
            <a:r>
              <a:rPr lang="de-DE" sz="1800" i="1" dirty="0">
                <a:effectLst>
                  <a:outerShdw blurRad="38100" dist="38100" dir="2700000" algn="tl">
                    <a:srgbClr val="FFFFFF"/>
                  </a:outerShdw>
                </a:effectLst>
                <a:latin typeface="Times" pitchFamily="4" charset="0"/>
                <a:ea typeface="+mn-ea"/>
              </a:rPr>
              <a:t>Alfred </a:t>
            </a:r>
            <a:r>
              <a:rPr lang="de-DE" sz="1800" i="1" dirty="0" err="1">
                <a:effectLst>
                  <a:outerShdw blurRad="38100" dist="38100" dir="2700000" algn="tl">
                    <a:srgbClr val="FFFFFF"/>
                  </a:outerShdw>
                </a:effectLst>
                <a:latin typeface="Times" pitchFamily="4" charset="0"/>
                <a:ea typeface="+mn-ea"/>
              </a:rPr>
              <a:t>Binet</a:t>
            </a:r>
            <a:r>
              <a:rPr lang="de-DE" sz="1800" dirty="0">
                <a:effectLst>
                  <a:outerShdw blurRad="38100" dist="38100" dir="2700000" algn="tl">
                    <a:srgbClr val="FFFFFF"/>
                  </a:outerShdw>
                </a:effectLst>
                <a:latin typeface="Times" pitchFamily="4" charset="0"/>
                <a:ea typeface="+mn-ea"/>
              </a:rPr>
              <a:t> (1857-1911) </a:t>
            </a:r>
            <a:r>
              <a:rPr lang="de-DE" sz="1800" dirty="0" err="1">
                <a:effectLst>
                  <a:outerShdw blurRad="38100" dist="38100" dir="2700000" algn="tl">
                    <a:srgbClr val="FFFFFF"/>
                  </a:outerShdw>
                </a:effectLst>
                <a:latin typeface="Times" pitchFamily="4" charset="0"/>
                <a:ea typeface="+mn-ea"/>
              </a:rPr>
              <a:t>and</a:t>
            </a:r>
            <a:r>
              <a:rPr lang="de-DE" sz="1800" dirty="0">
                <a:effectLst>
                  <a:outerShdw blurRad="38100" dist="38100" dir="2700000" algn="tl">
                    <a:srgbClr val="FFFFFF"/>
                  </a:outerShdw>
                </a:effectLst>
                <a:latin typeface="Times" pitchFamily="4" charset="0"/>
                <a:ea typeface="+mn-ea"/>
              </a:rPr>
              <a:t> Jules </a:t>
            </a:r>
            <a:r>
              <a:rPr lang="de-DE" sz="1800" dirty="0" err="1">
                <a:effectLst>
                  <a:outerShdw blurRad="38100" dist="38100" dir="2700000" algn="tl">
                    <a:srgbClr val="FFFFFF"/>
                  </a:outerShdw>
                </a:effectLst>
                <a:latin typeface="Times" pitchFamily="4" charset="0"/>
                <a:ea typeface="+mn-ea"/>
              </a:rPr>
              <a:t>Courtier</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built</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machine</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with</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rubber</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air</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tubes</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measuring</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loudness</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and</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onset</a:t>
            </a:r>
            <a:r>
              <a:rPr lang="de-DE" sz="1800" dirty="0">
                <a:effectLst>
                  <a:outerShdw blurRad="38100" dist="38100" dir="2700000" algn="tl">
                    <a:srgbClr val="FFFFFF"/>
                  </a:outerShdw>
                </a:effectLst>
                <a:latin typeface="Times" pitchFamily="4" charset="0"/>
                <a:ea typeface="+mn-ea"/>
              </a:rPr>
              <a:t> (1msec </a:t>
            </a:r>
            <a:r>
              <a:rPr lang="de-DE" sz="1800" dirty="0" err="1">
                <a:effectLst>
                  <a:outerShdw blurRad="38100" dist="38100" dir="2700000" algn="tl">
                    <a:srgbClr val="FFFFFF"/>
                  </a:outerShdw>
                </a:effectLst>
                <a:latin typeface="Times" pitchFamily="4" charset="0"/>
                <a:ea typeface="+mn-ea"/>
              </a:rPr>
              <a:t>resolution</a:t>
            </a:r>
            <a:r>
              <a:rPr lang="de-DE" sz="1800" dirty="0">
                <a:effectLst>
                  <a:outerShdw blurRad="38100" dist="38100" dir="2700000" algn="tl">
                    <a:srgbClr val="FFFFFF"/>
                  </a:outerShdw>
                </a:effectLst>
                <a:latin typeface="Times" pitchFamily="4" charset="0"/>
                <a:ea typeface="+mn-ea"/>
              </a:rPr>
              <a:t>), not </a:t>
            </a:r>
            <a:r>
              <a:rPr lang="de-DE" sz="1800" dirty="0" err="1">
                <a:effectLst>
                  <a:outerShdw blurRad="38100" dist="38100" dir="2700000" algn="tl">
                    <a:srgbClr val="FFFFFF"/>
                  </a:outerShdw>
                </a:effectLst>
                <a:latin typeface="Times" pitchFamily="4" charset="0"/>
                <a:ea typeface="+mn-ea"/>
              </a:rPr>
              <a:t>pitch</a:t>
            </a:r>
            <a:r>
              <a:rPr lang="de-DE" sz="1800" dirty="0">
                <a:effectLst>
                  <a:outerShdw blurRad="38100" dist="38100" dir="2700000" algn="tl">
                    <a:srgbClr val="FFFFFF"/>
                  </a:outerShdw>
                </a:effectLst>
                <a:latin typeface="Times" pitchFamily="4" charset="0"/>
                <a:ea typeface="+mn-ea"/>
              </a:rPr>
              <a:t>.</a:t>
            </a:r>
          </a:p>
          <a:p>
            <a:pPr>
              <a:defRPr/>
            </a:pPr>
            <a:r>
              <a:rPr lang="de-DE" sz="1800" dirty="0" err="1">
                <a:effectLst>
                  <a:outerShdw blurRad="38100" dist="38100" dir="2700000" algn="tl">
                    <a:srgbClr val="FFFFFF"/>
                  </a:outerShdw>
                </a:effectLst>
                <a:latin typeface="Times" pitchFamily="4" charset="0"/>
                <a:ea typeface="+mn-ea"/>
              </a:rPr>
              <a:t>From</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recording</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it</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results</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that</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faster</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performance</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makes</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more</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irregular</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and</a:t>
            </a:r>
            <a:r>
              <a:rPr lang="de-DE" sz="1800" dirty="0">
                <a:effectLst>
                  <a:outerShdw blurRad="38100" dist="38100" dir="2700000" algn="tl">
                    <a:srgbClr val="FFFFFF"/>
                  </a:outerShdw>
                </a:effectLst>
                <a:latin typeface="Times" pitchFamily="4" charset="0"/>
                <a:ea typeface="+mn-ea"/>
              </a:rPr>
              <a:t> legato</a:t>
            </a:r>
            <a:r>
              <a:rPr lang="de-DE" sz="1600" dirty="0">
                <a:effectLst>
                  <a:outerShdw blurRad="38100" dist="38100" dir="2700000" algn="tl">
                    <a:srgbClr val="FFFFFF"/>
                  </a:outerShdw>
                </a:effectLst>
                <a:latin typeface="Times" pitchFamily="4" charset="0"/>
                <a:ea typeface="+mn-ea"/>
              </a:rPr>
              <a:t>.</a:t>
            </a:r>
          </a:p>
        </p:txBody>
      </p:sp>
      <p:pic>
        <p:nvPicPr>
          <p:cNvPr id="953350" name="Picture 6" descr="Alfred_Binet.jpg                                               0009A949Macintosh HD                   7C261EDB:">
            <a:extLst>
              <a:ext uri="{FF2B5EF4-FFF2-40B4-BE49-F238E27FC236}">
                <a16:creationId xmlns:a16="http://schemas.microsoft.com/office/drawing/2014/main" id="{95154F44-B546-D419-5BA5-C8D5B66F64CE}"/>
              </a:ext>
            </a:extLst>
          </p:cNvPr>
          <p:cNvPicPr>
            <a:picLocks noChangeAspect="1" noChangeArrowheads="1"/>
          </p:cNvPicPr>
          <p:nvPr/>
        </p:nvPicPr>
        <p:blipFill>
          <a:blip r:embed="rId3"/>
          <a:srcRect l="10487" r="7269"/>
          <a:stretch>
            <a:fillRect/>
          </a:stretch>
        </p:blipFill>
        <p:spPr bwMode="auto">
          <a:xfrm>
            <a:off x="2103438" y="212725"/>
            <a:ext cx="1257300" cy="1700213"/>
          </a:xfrm>
          <a:prstGeom prst="rect">
            <a:avLst/>
          </a:prstGeom>
          <a:noFill/>
          <a:effectLst>
            <a:outerShdw blurRad="63500" dist="107763" dir="2700000" algn="ctr" rotWithShape="0">
              <a:srgbClr val="000000">
                <a:alpha val="74998"/>
              </a:srgbClr>
            </a:outerShdw>
          </a:effectLst>
        </p:spPr>
      </p:pic>
      <p:pic>
        <p:nvPicPr>
          <p:cNvPr id="953352" name="Picture 8" descr="&#9;binet.jpg                                                      00A3E74EMacintosh HD                   7C261EDB:">
            <a:extLst>
              <a:ext uri="{FF2B5EF4-FFF2-40B4-BE49-F238E27FC236}">
                <a16:creationId xmlns:a16="http://schemas.microsoft.com/office/drawing/2014/main" id="{E6A448EF-C045-D00F-1B72-52930F19C82C}"/>
              </a:ext>
            </a:extLst>
          </p:cNvPr>
          <p:cNvPicPr>
            <a:picLocks noChangeAspect="1" noChangeArrowheads="1"/>
          </p:cNvPicPr>
          <p:nvPr/>
        </p:nvPicPr>
        <p:blipFill>
          <a:blip r:embed="rId2"/>
          <a:srcRect l="21518" t="23181" r="110" b="20605"/>
          <a:stretch>
            <a:fillRect/>
          </a:stretch>
        </p:blipFill>
        <p:spPr bwMode="auto">
          <a:xfrm rot="-5400000">
            <a:off x="4418012" y="2327276"/>
            <a:ext cx="3440113" cy="2563812"/>
          </a:xfrm>
          <a:prstGeom prst="rect">
            <a:avLst/>
          </a:prstGeom>
          <a:noFill/>
          <a:effectLst>
            <a:outerShdw blurRad="63500" dist="107763" dir="2700000" algn="ctr" rotWithShape="0">
              <a:srgbClr val="000000">
                <a:alpha val="74998"/>
              </a:srgbClr>
            </a:outerShdw>
          </a:effectLst>
        </p:spPr>
      </p:pic>
      <p:grpSp>
        <p:nvGrpSpPr>
          <p:cNvPr id="2" name="Group 13">
            <a:extLst>
              <a:ext uri="{FF2B5EF4-FFF2-40B4-BE49-F238E27FC236}">
                <a16:creationId xmlns:a16="http://schemas.microsoft.com/office/drawing/2014/main" id="{59BAE94B-5617-E7FD-4511-B44130C18823}"/>
              </a:ext>
            </a:extLst>
          </p:cNvPr>
          <p:cNvGrpSpPr>
            <a:grpSpLocks/>
          </p:cNvGrpSpPr>
          <p:nvPr/>
        </p:nvGrpSpPr>
        <p:grpSpPr bwMode="auto">
          <a:xfrm>
            <a:off x="4779963" y="4856163"/>
            <a:ext cx="1863725" cy="1716087"/>
            <a:chOff x="3033" y="2611"/>
            <a:chExt cx="1174" cy="1081"/>
          </a:xfrm>
        </p:grpSpPr>
        <p:sp>
          <p:nvSpPr>
            <p:cNvPr id="22535" name="AutoShape 10">
              <a:extLst>
                <a:ext uri="{FF2B5EF4-FFF2-40B4-BE49-F238E27FC236}">
                  <a16:creationId xmlns:a16="http://schemas.microsoft.com/office/drawing/2014/main" id="{D75DF951-6916-402E-4BDC-D5865CECC5D7}"/>
                </a:ext>
              </a:extLst>
            </p:cNvPr>
            <p:cNvSpPr>
              <a:spLocks noChangeArrowheads="1"/>
            </p:cNvSpPr>
            <p:nvPr/>
          </p:nvSpPr>
          <p:spPr bwMode="auto">
            <a:xfrm>
              <a:off x="3033" y="2611"/>
              <a:ext cx="1174" cy="383"/>
            </a:xfrm>
            <a:prstGeom prst="roundRect">
              <a:avLst>
                <a:gd name="adj" fmla="val 16667"/>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22536" name="AutoShape 11">
              <a:extLst>
                <a:ext uri="{FF2B5EF4-FFF2-40B4-BE49-F238E27FC236}">
                  <a16:creationId xmlns:a16="http://schemas.microsoft.com/office/drawing/2014/main" id="{5738BB56-7A89-6DB3-E8FB-875BE74ACAAB}"/>
                </a:ext>
              </a:extLst>
            </p:cNvPr>
            <p:cNvSpPr>
              <a:spLocks noChangeArrowheads="1"/>
            </p:cNvSpPr>
            <p:nvPr/>
          </p:nvSpPr>
          <p:spPr bwMode="auto">
            <a:xfrm>
              <a:off x="3230" y="3361"/>
              <a:ext cx="247" cy="331"/>
            </a:xfrm>
            <a:prstGeom prst="roundRect">
              <a:avLst>
                <a:gd name="adj" fmla="val 16667"/>
              </a:avLst>
            </a:pr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lgn="ctr"/>
              <a:endParaRPr lang="de-DE" altLang="en-US">
                <a:solidFill>
                  <a:srgbClr val="FFFFFF"/>
                </a:solidFill>
              </a:endParaRPr>
            </a:p>
          </p:txBody>
        </p:sp>
        <p:sp>
          <p:nvSpPr>
            <p:cNvPr id="22537" name="Line 12">
              <a:extLst>
                <a:ext uri="{FF2B5EF4-FFF2-40B4-BE49-F238E27FC236}">
                  <a16:creationId xmlns:a16="http://schemas.microsoft.com/office/drawing/2014/main" id="{8FC3FF43-7E58-8678-9692-9DE5CB18EECE}"/>
                </a:ext>
              </a:extLst>
            </p:cNvPr>
            <p:cNvSpPr>
              <a:spLocks noChangeShapeType="1"/>
            </p:cNvSpPr>
            <p:nvPr/>
          </p:nvSpPr>
          <p:spPr bwMode="auto">
            <a:xfrm flipH="1">
              <a:off x="3350" y="2994"/>
              <a:ext cx="123" cy="3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953358" name="Picture 14" descr="binettext.tiff                                                 00A3E74EMacintosh HD                   7C261EDB:">
            <a:extLst>
              <a:ext uri="{FF2B5EF4-FFF2-40B4-BE49-F238E27FC236}">
                <a16:creationId xmlns:a16="http://schemas.microsoft.com/office/drawing/2014/main" id="{97B984AC-7FED-3D5A-1586-71221B7865B5}"/>
              </a:ext>
            </a:extLst>
          </p:cNvPr>
          <p:cNvPicPr>
            <a:picLocks noChangeAspect="1" noChangeArrowheads="1"/>
          </p:cNvPicPr>
          <p:nvPr/>
        </p:nvPicPr>
        <p:blipFill>
          <a:blip r:embed="rId4"/>
          <a:srcRect/>
          <a:stretch>
            <a:fillRect/>
          </a:stretch>
        </p:blipFill>
        <p:spPr bwMode="auto">
          <a:xfrm>
            <a:off x="1189038" y="6040438"/>
            <a:ext cx="3779837" cy="525462"/>
          </a:xfrm>
          <a:prstGeom prst="rect">
            <a:avLst/>
          </a:prstGeom>
          <a:noFill/>
          <a:effectLst>
            <a:outerShdw blurRad="63500" dist="107763" dir="2700000" algn="ctr" rotWithShape="0">
              <a:srgbClr val="000000">
                <a:alpha val="74998"/>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53346"/>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0" fill="hold" nodeType="afterEffect">
                                  <p:stCondLst>
                                    <p:cond delay="0"/>
                                  </p:stCondLst>
                                  <p:childTnLst>
                                    <p:set>
                                      <p:cBhvr>
                                        <p:cTn id="9" dur="1" fill="hold">
                                          <p:stCondLst>
                                            <p:cond delay="499"/>
                                          </p:stCondLst>
                                        </p:cTn>
                                        <p:tgtEl>
                                          <p:spTgt spid="95335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953352"/>
                                        </p:tgtEl>
                                        <p:attrNameLst>
                                          <p:attrName>style.visibility</p:attrName>
                                        </p:attrNameLst>
                                      </p:cBhvr>
                                      <p:to>
                                        <p:strVal val="visible"/>
                                      </p:to>
                                    </p:set>
                                    <p:anim calcmode="lin" valueType="num">
                                      <p:cBhvr>
                                        <p:cTn id="14" dur="500" fill="hold"/>
                                        <p:tgtEl>
                                          <p:spTgt spid="953352"/>
                                        </p:tgtEl>
                                        <p:attrNameLst>
                                          <p:attrName>ppt_w</p:attrName>
                                        </p:attrNameLst>
                                      </p:cBhvr>
                                      <p:tavLst>
                                        <p:tav tm="0">
                                          <p:val>
                                            <p:fltVal val="0"/>
                                          </p:val>
                                        </p:tav>
                                        <p:tav tm="100000">
                                          <p:val>
                                            <p:strVal val="#ppt_w"/>
                                          </p:val>
                                        </p:tav>
                                      </p:tavLst>
                                    </p:anim>
                                    <p:anim calcmode="lin" valueType="num">
                                      <p:cBhvr>
                                        <p:cTn id="15" dur="500" fill="hold"/>
                                        <p:tgtEl>
                                          <p:spTgt spid="953352"/>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953353"/>
                                        </p:tgtEl>
                                        <p:attrNameLst>
                                          <p:attrName>style.visibility</p:attrName>
                                        </p:attrNameLst>
                                      </p:cBhvr>
                                      <p:to>
                                        <p:strVal val="visible"/>
                                      </p:to>
                                    </p:set>
                                    <p:animEffect transition="in" filter="dissolve">
                                      <p:cBhvr>
                                        <p:cTn id="20" dur="500"/>
                                        <p:tgtEl>
                                          <p:spTgt spid="953353"/>
                                        </p:tgtEl>
                                      </p:cBhvr>
                                    </p:animEffect>
                                  </p:childTnLst>
                                </p:cTn>
                              </p:par>
                            </p:childTnLst>
                          </p:cTn>
                        </p:par>
                        <p:par>
                          <p:cTn id="21" fill="hold" nodeType="afterGroup">
                            <p:stCondLst>
                              <p:cond delay="500"/>
                            </p:stCondLst>
                            <p:childTnLst>
                              <p:par>
                                <p:cTn id="22" presetID="17"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ppt_h/2"/>
                                          </p:val>
                                        </p:tav>
                                        <p:tav tm="100000">
                                          <p:val>
                                            <p:strVal val="#ppt_y"/>
                                          </p:val>
                                        </p:tav>
                                      </p:tavLst>
                                    </p:anim>
                                    <p:anim calcmode="lin" valueType="num">
                                      <p:cBhvr>
                                        <p:cTn id="26" dur="500" fill="hold"/>
                                        <p:tgtEl>
                                          <p:spTgt spid="2"/>
                                        </p:tgtEl>
                                        <p:attrNameLst>
                                          <p:attrName>ppt_w</p:attrName>
                                        </p:attrNameLst>
                                      </p:cBhvr>
                                      <p:tavLst>
                                        <p:tav tm="0">
                                          <p:val>
                                            <p:strVal val="#ppt_w"/>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10" fill="hold" nodeType="clickEffect">
                                  <p:stCondLst>
                                    <p:cond delay="0"/>
                                  </p:stCondLst>
                                  <p:childTnLst>
                                    <p:set>
                                      <p:cBhvr>
                                        <p:cTn id="31" dur="1" fill="hold">
                                          <p:stCondLst>
                                            <p:cond delay="0"/>
                                          </p:stCondLst>
                                        </p:cTn>
                                        <p:tgtEl>
                                          <p:spTgt spid="953358"/>
                                        </p:tgtEl>
                                        <p:attrNameLst>
                                          <p:attrName>style.visibility</p:attrName>
                                        </p:attrNameLst>
                                      </p:cBhvr>
                                      <p:to>
                                        <p:strVal val="visible"/>
                                      </p:to>
                                    </p:set>
                                    <p:anim calcmode="lin" valueType="num">
                                      <p:cBhvr>
                                        <p:cTn id="32" dur="500" fill="hold"/>
                                        <p:tgtEl>
                                          <p:spTgt spid="953358"/>
                                        </p:tgtEl>
                                        <p:attrNameLst>
                                          <p:attrName>ppt_w</p:attrName>
                                        </p:attrNameLst>
                                      </p:cBhvr>
                                      <p:tavLst>
                                        <p:tav tm="0">
                                          <p:val>
                                            <p:fltVal val="0"/>
                                          </p:val>
                                        </p:tav>
                                        <p:tav tm="100000">
                                          <p:val>
                                            <p:strVal val="#ppt_w"/>
                                          </p:val>
                                        </p:tav>
                                      </p:tavLst>
                                    </p:anim>
                                    <p:anim calcmode="lin" valueType="num">
                                      <p:cBhvr>
                                        <p:cTn id="33" dur="500" fill="hold"/>
                                        <p:tgtEl>
                                          <p:spTgt spid="9533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6"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1" name="Rectangle 3">
            <a:extLst>
              <a:ext uri="{FF2B5EF4-FFF2-40B4-BE49-F238E27FC236}">
                <a16:creationId xmlns:a16="http://schemas.microsoft.com/office/drawing/2014/main" id="{CF0544DA-2D7F-08F7-41A0-14CEFAC671E3}"/>
              </a:ext>
            </a:extLst>
          </p:cNvPr>
          <p:cNvSpPr>
            <a:spLocks noChangeArrowheads="1"/>
          </p:cNvSpPr>
          <p:nvPr/>
        </p:nvSpPr>
        <p:spPr bwMode="auto">
          <a:xfrm>
            <a:off x="3810000" y="187325"/>
            <a:ext cx="5516563" cy="230822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dirty="0">
                <a:effectLst>
                  <a:outerShdw blurRad="38100" dist="38100" dir="2700000" algn="tl">
                    <a:srgbClr val="FFFFFF"/>
                  </a:outerShdw>
                </a:effectLst>
                <a:latin typeface="Times" pitchFamily="2" charset="0"/>
              </a:rPr>
              <a:t>1932 </a:t>
            </a:r>
            <a:r>
              <a:rPr lang="de-DE" altLang="en-US" sz="1800" i="1" dirty="0">
                <a:effectLst>
                  <a:outerShdw blurRad="38100" dist="38100" dir="2700000" algn="tl">
                    <a:srgbClr val="FFFFFF"/>
                  </a:outerShdw>
                </a:effectLst>
                <a:latin typeface="Times" pitchFamily="2" charset="0"/>
              </a:rPr>
              <a:t>Carl </a:t>
            </a:r>
            <a:r>
              <a:rPr lang="de-DE" altLang="en-US" sz="1800" i="1" dirty="0" err="1">
                <a:effectLst>
                  <a:outerShdw blurRad="38100" dist="38100" dir="2700000" algn="tl">
                    <a:srgbClr val="FFFFFF"/>
                  </a:outerShdw>
                </a:effectLst>
                <a:latin typeface="Times" pitchFamily="2" charset="0"/>
              </a:rPr>
              <a:t>Seashore's</a:t>
            </a:r>
            <a:r>
              <a:rPr lang="de-DE" altLang="en-US" sz="1800" dirty="0">
                <a:effectLst>
                  <a:outerShdw blurRad="38100" dist="38100" dir="2700000" algn="tl">
                    <a:srgbClr val="FFFFFF"/>
                  </a:outerShdw>
                </a:effectLst>
                <a:latin typeface="Times" pitchFamily="2" charset="0"/>
              </a:rPr>
              <a:t> (1866-1949, </a:t>
            </a:r>
            <a:r>
              <a:rPr lang="de-DE" altLang="en-US" sz="1800" dirty="0" err="1">
                <a:effectLst>
                  <a:outerShdw blurRad="38100" dist="38100" dir="2700000" algn="tl">
                    <a:srgbClr val="FFFFFF"/>
                  </a:outerShdw>
                </a:effectLst>
                <a:latin typeface="Times" pitchFamily="2" charset="0"/>
              </a:rPr>
              <a:t>translation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Swedish</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surname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Sjöstrand</a:t>
            </a:r>
            <a:r>
              <a:rPr lang="de-DE" altLang="en-US" sz="1800" dirty="0">
                <a:effectLst>
                  <a:outerShdw blurRad="38100" dist="38100" dir="2700000" algn="tl">
                    <a:srgbClr val="FFFFFF"/>
                  </a:outerShdw>
                </a:effectLst>
                <a:latin typeface="Times" pitchFamily="2" charset="0"/>
              </a:rPr>
              <a:t>) </a:t>
            </a:r>
            <a:r>
              <a:rPr lang="de-DE" altLang="en-US" sz="1800" i="1" dirty="0">
                <a:effectLst>
                  <a:outerShdw blurRad="38100" dist="38100" dir="2700000" algn="tl">
                    <a:srgbClr val="FFFFFF"/>
                  </a:outerShdw>
                </a:effectLst>
                <a:latin typeface="Times" pitchFamily="2" charset="0"/>
              </a:rPr>
              <a:t>Iowa Piano </a:t>
            </a:r>
            <a:r>
              <a:rPr lang="de-DE" altLang="en-US" sz="1800" i="1" dirty="0" err="1">
                <a:effectLst>
                  <a:outerShdw blurRad="38100" dist="38100" dir="2700000" algn="tl">
                    <a:srgbClr val="FFFFFF"/>
                  </a:outerShdw>
                </a:effectLst>
                <a:latin typeface="Times" pitchFamily="2" charset="0"/>
              </a:rPr>
              <a:t>Camera</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records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photo</a:t>
            </a:r>
            <a:r>
              <a:rPr lang="de-DE" altLang="en-US" sz="1800" dirty="0">
                <a:effectLst>
                  <a:outerShdw blurRad="38100" dist="38100" dir="2700000" algn="tl">
                    <a:srgbClr val="FFFFFF"/>
                  </a:outerShdw>
                </a:effectLst>
                <a:latin typeface="Times" pitchFamily="2" charset="0"/>
              </a:rPr>
              <a:t> film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events</a:t>
            </a:r>
            <a:r>
              <a:rPr lang="de-DE" altLang="en-US" sz="1800" dirty="0">
                <a:effectLst>
                  <a:outerShdw blurRad="38100" dist="38100" dir="2700000" algn="tl">
                    <a:srgbClr val="FFFFFF"/>
                  </a:outerShdw>
                </a:effectLst>
                <a:latin typeface="Times" pitchFamily="2" charset="0"/>
              </a:rPr>
              <a:t>. </a:t>
            </a:r>
          </a:p>
          <a:p>
            <a:pPr>
              <a:defRPr/>
            </a:pPr>
            <a:r>
              <a:rPr lang="de-DE" altLang="en-US" sz="1800" dirty="0">
                <a:effectLst>
                  <a:outerShdw blurRad="38100" dist="38100" dir="2700000" algn="tl">
                    <a:srgbClr val="FFFFFF"/>
                  </a:outerShdw>
                </a:effectLst>
                <a:latin typeface="Times" pitchFamily="2" charset="0"/>
              </a:rPr>
              <a:t>First </a:t>
            </a:r>
            <a:r>
              <a:rPr lang="de-DE" altLang="en-US" sz="1800" dirty="0" err="1">
                <a:effectLst>
                  <a:outerShdw blurRad="38100" dist="38100" dir="2700000" algn="tl">
                    <a:srgbClr val="FFFFFF"/>
                  </a:outerShdw>
                </a:effectLst>
                <a:latin typeface="Times" pitchFamily="2" charset="0"/>
              </a:rPr>
              <a:t>results</a:t>
            </a:r>
            <a:r>
              <a:rPr lang="de-DE" altLang="en-US" sz="1800" dirty="0">
                <a:effectLst>
                  <a:outerShdw blurRad="38100" dist="38100" dir="2700000" algn="tl">
                    <a:srgbClr val="FFFFFF"/>
                  </a:outerShdw>
                </a:effectLst>
                <a:latin typeface="Times" pitchFamily="2" charset="0"/>
              </a:rPr>
              <a:t> on </a:t>
            </a:r>
            <a:r>
              <a:rPr lang="de-DE" altLang="en-US" sz="1800" dirty="0" err="1">
                <a:effectLst>
                  <a:outerShdw blurRad="38100" dist="38100" dir="2700000" algn="tl">
                    <a:srgbClr val="FFFFFF"/>
                  </a:outerShdw>
                </a:effectLst>
                <a:latin typeface="Times" pitchFamily="2" charset="0"/>
              </a:rPr>
              <a:t>agogics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resolution</a:t>
            </a:r>
            <a:r>
              <a:rPr lang="de-DE" altLang="en-US" sz="1800" dirty="0">
                <a:effectLst>
                  <a:outerShdw blurRad="38100" dist="38100" dir="2700000" algn="tl">
                    <a:srgbClr val="FFFFFF"/>
                  </a:outerShdw>
                </a:effectLst>
                <a:latin typeface="Times" pitchFamily="2" charset="0"/>
              </a:rPr>
              <a:t> 10msec)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relative </a:t>
            </a:r>
            <a:r>
              <a:rPr lang="de-DE" altLang="en-US" sz="1800" dirty="0" err="1">
                <a:effectLst>
                  <a:outerShdw blurRad="38100" dist="38100" dir="2700000" algn="tl">
                    <a:srgbClr val="FFFFFF"/>
                  </a:outerShdw>
                </a:effectLst>
                <a:latin typeface="Times" pitchFamily="2" charset="0"/>
              </a:rPr>
              <a:t>note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dynamics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measured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black</a:t>
            </a:r>
            <a:r>
              <a:rPr lang="de-DE" altLang="en-US" sz="1800" dirty="0">
                <a:effectLst>
                  <a:outerShdw blurRad="38100" dist="38100" dir="2700000" algn="tl">
                    <a:srgbClr val="FFFFFF"/>
                  </a:outerShdw>
                </a:effectLst>
                <a:latin typeface="Times" pitchFamily="2" charset="0"/>
              </a:rPr>
              <a:t> block </a:t>
            </a:r>
            <a:r>
              <a:rPr lang="de-DE" altLang="en-US" sz="1800" dirty="0" err="1">
                <a:effectLst>
                  <a:outerShdw blurRad="38100" dist="38100" dir="2700000" algn="tl">
                    <a:srgbClr val="FFFFFF"/>
                  </a:outerShdw>
                </a:effectLst>
                <a:latin typeface="Times" pitchFamily="2" charset="0"/>
              </a:rPr>
              <a:t>lengths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from</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velocity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passing</a:t>
            </a:r>
            <a:r>
              <a:rPr lang="de-DE" altLang="en-US" sz="1800" dirty="0">
                <a:effectLst>
                  <a:outerShdw blurRad="38100" dist="38100" dir="2700000" algn="tl">
                    <a:srgbClr val="FFFFFF"/>
                  </a:outerShdw>
                </a:effectLst>
                <a:latin typeface="Times" pitchFamily="2" charset="0"/>
              </a:rPr>
              <a:t> light J </a:t>
            </a:r>
            <a:r>
              <a:rPr lang="de-DE" altLang="en-US" sz="1800" dirty="0" err="1">
                <a:effectLst>
                  <a:outerShdw blurRad="38100" dist="38100" dir="2700000" algn="tl">
                    <a:srgbClr val="FFFFFF"/>
                  </a:outerShdw>
                </a:effectLst>
                <a:latin typeface="Times" pitchFamily="2" charset="0"/>
              </a:rPr>
              <a:t>through</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window</a:t>
            </a:r>
            <a:r>
              <a:rPr lang="de-DE" altLang="en-US" sz="1800" dirty="0">
                <a:effectLst>
                  <a:outerShdw blurRad="38100" dist="38100" dir="2700000" algn="tl">
                    <a:srgbClr val="FFFFFF"/>
                  </a:outerShdw>
                </a:effectLst>
                <a:latin typeface="Times" pitchFamily="2" charset="0"/>
              </a:rPr>
              <a:t> F </a:t>
            </a:r>
            <a:r>
              <a:rPr lang="de-DE" altLang="en-US" sz="1800" dirty="0" err="1">
                <a:effectLst>
                  <a:outerShdw blurRad="38100" dist="38100" dir="2700000" algn="tl">
                    <a:srgbClr val="FFFFFF"/>
                  </a:outerShdw>
                </a:effectLst>
                <a:latin typeface="Times" pitchFamily="2" charset="0"/>
              </a:rPr>
              <a:t>onto</a:t>
            </a:r>
            <a:r>
              <a:rPr lang="de-DE" altLang="en-US" sz="1800" dirty="0">
                <a:effectLst>
                  <a:outerShdw blurRad="38100" dist="38100" dir="2700000" algn="tl">
                    <a:srgbClr val="FFFFFF"/>
                  </a:outerShdw>
                </a:effectLst>
                <a:latin typeface="Times" pitchFamily="2" charset="0"/>
              </a:rPr>
              <a:t> film D) in </a:t>
            </a:r>
            <a:r>
              <a:rPr lang="de-DE" altLang="en-US" sz="1800" dirty="0" err="1">
                <a:effectLst>
                  <a:outerShdw blurRad="38100" dist="38100" dir="2700000" algn="tl">
                    <a:srgbClr val="FFFFFF"/>
                  </a:outerShdw>
                </a:effectLst>
                <a:latin typeface="Times" pitchFamily="2" charset="0"/>
              </a:rPr>
              <a:t>chords</a:t>
            </a:r>
            <a:r>
              <a:rPr lang="de-DE" altLang="en-US" sz="1800" dirty="0">
                <a:effectLst>
                  <a:outerShdw blurRad="38100" dist="38100" dir="2700000" algn="tl">
                    <a:srgbClr val="FFFFFF"/>
                  </a:outerShdw>
                </a:effectLst>
                <a:latin typeface="Times" pitchFamily="2" charset="0"/>
              </a:rPr>
              <a:t>.</a:t>
            </a:r>
          </a:p>
          <a:p>
            <a:pPr>
              <a:defRPr/>
            </a:pPr>
            <a:r>
              <a:rPr lang="de-DE" altLang="en-US" sz="1800" dirty="0">
                <a:effectLst>
                  <a:outerShdw blurRad="38100" dist="38100" dir="2700000" algn="tl">
                    <a:srgbClr val="FFFFFF"/>
                  </a:outerShdw>
                </a:effectLst>
                <a:latin typeface="Times" pitchFamily="2" charset="0"/>
              </a:rPr>
              <a:t>Graphics </a:t>
            </a:r>
            <a:r>
              <a:rPr lang="de-DE" altLang="en-US" sz="1800" dirty="0" err="1">
                <a:effectLst>
                  <a:outerShdw blurRad="38100" dist="38100" dir="2700000" algn="tl">
                    <a:srgbClr val="FFFFFF"/>
                  </a:outerShdw>
                </a:effectLst>
                <a:latin typeface="Times" pitchFamily="2" charset="0"/>
              </a:rPr>
              <a:t>proves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agogical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consistency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renditions</a:t>
            </a:r>
            <a:r>
              <a:rPr lang="de-DE" altLang="en-US" sz="1800" dirty="0">
                <a:effectLst>
                  <a:outerShdw blurRad="38100" dist="38100" dir="2700000" algn="tl">
                    <a:srgbClr val="FFFFFF"/>
                  </a:outerShdw>
                </a:effectLst>
                <a:latin typeface="Times" pitchFamily="2" charset="0"/>
              </a:rPr>
              <a:t>.</a:t>
            </a:r>
          </a:p>
        </p:txBody>
      </p:sp>
      <p:pic>
        <p:nvPicPr>
          <p:cNvPr id="954378" name="Picture 10" descr="Seashore.jpg                                                   0009A949Macintosh HD                   7C261EDB:">
            <a:extLst>
              <a:ext uri="{FF2B5EF4-FFF2-40B4-BE49-F238E27FC236}">
                <a16:creationId xmlns:a16="http://schemas.microsoft.com/office/drawing/2014/main" id="{9059B622-B559-BAA1-CB20-361409B68786}"/>
              </a:ext>
            </a:extLst>
          </p:cNvPr>
          <p:cNvPicPr>
            <a:picLocks noChangeAspect="1" noChangeArrowheads="1"/>
          </p:cNvPicPr>
          <p:nvPr/>
        </p:nvPicPr>
        <p:blipFill>
          <a:blip r:embed="rId2"/>
          <a:srcRect l="5922" r="3987"/>
          <a:stretch>
            <a:fillRect/>
          </a:stretch>
        </p:blipFill>
        <p:spPr bwMode="auto">
          <a:xfrm>
            <a:off x="2098675" y="201613"/>
            <a:ext cx="1255713" cy="1708150"/>
          </a:xfrm>
          <a:prstGeom prst="rect">
            <a:avLst/>
          </a:prstGeom>
          <a:noFill/>
          <a:effectLst>
            <a:outerShdw blurRad="63500" dist="107763" dir="2700000" algn="ctr" rotWithShape="0">
              <a:srgbClr val="000000">
                <a:alpha val="74998"/>
              </a:srgbClr>
            </a:outerShdw>
          </a:effectLst>
        </p:spPr>
      </p:pic>
      <p:pic>
        <p:nvPicPr>
          <p:cNvPr id="954381" name="Picture 13" descr="seashore.jpg                                                   00A3E74EMacintosh HD                   7C261EDB:">
            <a:extLst>
              <a:ext uri="{FF2B5EF4-FFF2-40B4-BE49-F238E27FC236}">
                <a16:creationId xmlns:a16="http://schemas.microsoft.com/office/drawing/2014/main" id="{E3059AF1-3B15-993F-D7F7-B613E4346E4D}"/>
              </a:ext>
            </a:extLst>
          </p:cNvPr>
          <p:cNvPicPr>
            <a:picLocks noChangeAspect="1" noChangeArrowheads="1"/>
          </p:cNvPicPr>
          <p:nvPr/>
        </p:nvPicPr>
        <p:blipFill>
          <a:blip r:embed="rId3"/>
          <a:srcRect l="-26" t="-52" r="49881" b="52"/>
          <a:stretch>
            <a:fillRect/>
          </a:stretch>
        </p:blipFill>
        <p:spPr bwMode="auto">
          <a:xfrm rot="16200000">
            <a:off x="6325394" y="2869407"/>
            <a:ext cx="3017837" cy="3048000"/>
          </a:xfrm>
          <a:prstGeom prst="rect">
            <a:avLst/>
          </a:prstGeom>
          <a:noFill/>
          <a:effectLst>
            <a:outerShdw blurRad="63500" dist="107763" dir="2700000" algn="ctr" rotWithShape="0">
              <a:srgbClr val="000000">
                <a:alpha val="74998"/>
              </a:srgbClr>
            </a:outerShdw>
          </a:effectLst>
        </p:spPr>
      </p:pic>
      <p:pic>
        <p:nvPicPr>
          <p:cNvPr id="954382" name="Picture 14" descr="seashore.jpg                                                   00A3E74EMacintosh HD                   7C261EDB:">
            <a:extLst>
              <a:ext uri="{FF2B5EF4-FFF2-40B4-BE49-F238E27FC236}">
                <a16:creationId xmlns:a16="http://schemas.microsoft.com/office/drawing/2014/main" id="{AD3746DF-F1F9-DF9F-8C82-CE0276A47ABA}"/>
              </a:ext>
            </a:extLst>
          </p:cNvPr>
          <p:cNvPicPr>
            <a:picLocks noChangeAspect="1" noChangeArrowheads="1"/>
          </p:cNvPicPr>
          <p:nvPr/>
        </p:nvPicPr>
        <p:blipFill>
          <a:blip r:embed="rId3"/>
          <a:srcRect l="51807" t="24635" r="26" b="104"/>
          <a:stretch>
            <a:fillRect/>
          </a:stretch>
        </p:blipFill>
        <p:spPr bwMode="auto">
          <a:xfrm rot="16200000">
            <a:off x="2153444" y="3215482"/>
            <a:ext cx="2898775" cy="2293937"/>
          </a:xfrm>
          <a:prstGeom prst="rect">
            <a:avLst/>
          </a:prstGeom>
          <a:noFill/>
          <a:effectLst>
            <a:outerShdw blurRad="63500" dist="107763" dir="2700000" algn="ctr" rotWithShape="0">
              <a:srgbClr val="000000">
                <a:alpha val="74998"/>
              </a:srgbClr>
            </a:outerShdw>
          </a:effectLst>
        </p:spPr>
      </p:pic>
      <p:cxnSp>
        <p:nvCxnSpPr>
          <p:cNvPr id="3" name="Straight Arrow Connector 2">
            <a:extLst>
              <a:ext uri="{FF2B5EF4-FFF2-40B4-BE49-F238E27FC236}">
                <a16:creationId xmlns:a16="http://schemas.microsoft.com/office/drawing/2014/main" id="{98B8E0A3-DE82-08AF-1B2A-EB4E783B3EDC}"/>
              </a:ext>
            </a:extLst>
          </p:cNvPr>
          <p:cNvCxnSpPr>
            <a:cxnSpLocks noChangeShapeType="1"/>
          </p:cNvCxnSpPr>
          <p:nvPr/>
        </p:nvCxnSpPr>
        <p:spPr bwMode="auto">
          <a:xfrm flipH="1">
            <a:off x="3724275" y="1909763"/>
            <a:ext cx="2411413" cy="359886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2288068A-688E-F410-D365-DE7D297752C0}"/>
              </a:ext>
            </a:extLst>
          </p:cNvPr>
          <p:cNvCxnSpPr>
            <a:cxnSpLocks/>
          </p:cNvCxnSpPr>
          <p:nvPr/>
        </p:nvCxnSpPr>
        <p:spPr bwMode="auto">
          <a:xfrm flipH="1">
            <a:off x="3911600" y="1830388"/>
            <a:ext cx="3922713" cy="30162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 name="Straight Arrow Connector 9">
            <a:extLst>
              <a:ext uri="{FF2B5EF4-FFF2-40B4-BE49-F238E27FC236}">
                <a16:creationId xmlns:a16="http://schemas.microsoft.com/office/drawing/2014/main" id="{4E7DD695-DE10-4F42-A6E5-310873DCA53F}"/>
              </a:ext>
            </a:extLst>
          </p:cNvPr>
          <p:cNvCxnSpPr>
            <a:cxnSpLocks/>
          </p:cNvCxnSpPr>
          <p:nvPr/>
        </p:nvCxnSpPr>
        <p:spPr bwMode="auto">
          <a:xfrm flipH="1">
            <a:off x="3911600" y="1909763"/>
            <a:ext cx="5033963" cy="13065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54371"/>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0" fill="hold" nodeType="afterEffect">
                                  <p:stCondLst>
                                    <p:cond delay="0"/>
                                  </p:stCondLst>
                                  <p:childTnLst>
                                    <p:set>
                                      <p:cBhvr>
                                        <p:cTn id="9" dur="1" fill="hold">
                                          <p:stCondLst>
                                            <p:cond delay="499"/>
                                          </p:stCondLst>
                                        </p:cTn>
                                        <p:tgtEl>
                                          <p:spTgt spid="95437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954382"/>
                                        </p:tgtEl>
                                        <p:attrNameLst>
                                          <p:attrName>style.visibility</p:attrName>
                                        </p:attrNameLst>
                                      </p:cBhvr>
                                      <p:to>
                                        <p:strVal val="visible"/>
                                      </p:to>
                                    </p:set>
                                    <p:anim calcmode="lin" valueType="num">
                                      <p:cBhvr>
                                        <p:cTn id="14" dur="500" fill="hold"/>
                                        <p:tgtEl>
                                          <p:spTgt spid="954382"/>
                                        </p:tgtEl>
                                        <p:attrNameLst>
                                          <p:attrName>ppt_w</p:attrName>
                                        </p:attrNameLst>
                                      </p:cBhvr>
                                      <p:tavLst>
                                        <p:tav tm="0">
                                          <p:val>
                                            <p:fltVal val="0"/>
                                          </p:val>
                                        </p:tav>
                                        <p:tav tm="100000">
                                          <p:val>
                                            <p:strVal val="#ppt_w"/>
                                          </p:val>
                                        </p:tav>
                                      </p:tavLst>
                                    </p:anim>
                                    <p:anim calcmode="lin" valueType="num">
                                      <p:cBhvr>
                                        <p:cTn id="15" dur="500" fill="hold"/>
                                        <p:tgtEl>
                                          <p:spTgt spid="954382"/>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954381"/>
                                        </p:tgtEl>
                                        <p:attrNameLst>
                                          <p:attrName>style.visibility</p:attrName>
                                        </p:attrNameLst>
                                      </p:cBhvr>
                                      <p:to>
                                        <p:strVal val="visible"/>
                                      </p:to>
                                    </p:set>
                                    <p:animEffect transition="in" filter="dissolve">
                                      <p:cBhvr>
                                        <p:cTn id="35" dur="500"/>
                                        <p:tgtEl>
                                          <p:spTgt spid="954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a:extLst>
              <a:ext uri="{FF2B5EF4-FFF2-40B4-BE49-F238E27FC236}">
                <a16:creationId xmlns:a16="http://schemas.microsoft.com/office/drawing/2014/main" id="{A23705FA-8804-E115-652F-B01182D2138C}"/>
              </a:ext>
            </a:extLst>
          </p:cNvPr>
          <p:cNvSpPr>
            <a:spLocks noChangeArrowheads="1"/>
          </p:cNvSpPr>
          <p:nvPr/>
        </p:nvSpPr>
        <p:spPr bwMode="auto">
          <a:xfrm>
            <a:off x="3810000" y="187325"/>
            <a:ext cx="5516563" cy="169227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dirty="0">
                <a:effectLst>
                  <a:outerShdw blurRad="38100" dist="38100" dir="2700000" algn="tl">
                    <a:srgbClr val="FFFFFF"/>
                  </a:outerShdw>
                </a:effectLst>
                <a:latin typeface="Times" pitchFamily="2" charset="0"/>
              </a:rPr>
              <a:t>1974 SYVAR </a:t>
            </a:r>
            <a:r>
              <a:rPr lang="de-DE" altLang="en-US" sz="1800" dirty="0" err="1">
                <a:effectLst>
                  <a:outerShdw blurRad="38100" dist="38100" dir="2700000" algn="tl">
                    <a:srgbClr val="FFFFFF"/>
                  </a:outerShdw>
                </a:effectLst>
                <a:latin typeface="Times" pitchFamily="2" charset="0"/>
              </a:rPr>
              <a:t>project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i="1" dirty="0" err="1">
                <a:effectLst>
                  <a:outerShdw blurRad="38100" dist="38100" dir="2700000" algn="tl">
                    <a:srgbClr val="FFFFFF"/>
                  </a:outerShdw>
                </a:effectLst>
                <a:latin typeface="Times" pitchFamily="2" charset="0"/>
              </a:rPr>
              <a:t>Erling</a:t>
            </a:r>
            <a:r>
              <a:rPr lang="de-DE" altLang="en-US" sz="1800" i="1" dirty="0">
                <a:effectLst>
                  <a:outerShdw blurRad="38100" dist="38100" dir="2700000" algn="tl">
                    <a:srgbClr val="FFFFFF"/>
                  </a:outerShdw>
                </a:effectLst>
                <a:latin typeface="Times" pitchFamily="2" charset="0"/>
              </a:rPr>
              <a:t> </a:t>
            </a:r>
            <a:r>
              <a:rPr lang="de-DE" altLang="en-US" sz="1800" i="1" dirty="0" err="1">
                <a:effectLst>
                  <a:outerShdw blurRad="38100" dist="38100" dir="2700000" algn="tl">
                    <a:srgbClr val="FFFFFF"/>
                  </a:outerShdw>
                </a:effectLst>
                <a:latin typeface="Times" pitchFamily="2" charset="0"/>
              </a:rPr>
              <a:t>Bløndal</a:t>
            </a:r>
            <a:r>
              <a:rPr lang="de-DE" altLang="en-US" sz="1800" dirty="0">
                <a:effectLst>
                  <a:outerShdw blurRad="38100" dist="38100" dir="2700000" algn="tl">
                    <a:srgbClr val="FFFFFF"/>
                  </a:outerShdw>
                </a:effectLst>
                <a:latin typeface="Times" pitchFamily="2" charset="0"/>
              </a:rPr>
              <a:t> </a:t>
            </a:r>
            <a:r>
              <a:rPr lang="de-DE" altLang="en-US" sz="1800" i="1" dirty="0" err="1">
                <a:effectLst>
                  <a:outerShdw blurRad="38100" dist="38100" dir="2700000" algn="tl">
                    <a:srgbClr val="FFFFFF"/>
                  </a:outerShdw>
                </a:effectLst>
                <a:latin typeface="Times" pitchFamily="2" charset="0"/>
              </a:rPr>
              <a:t>Bengtsson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i="1" dirty="0">
                <a:effectLst>
                  <a:outerShdw blurRad="38100" dist="38100" dir="2700000" algn="tl">
                    <a:srgbClr val="FFFFFF"/>
                  </a:outerShdw>
                </a:effectLst>
                <a:latin typeface="Times" pitchFamily="2" charset="0"/>
              </a:rPr>
              <a:t>Alf </a:t>
            </a:r>
            <a:r>
              <a:rPr lang="de-DE" altLang="en-US" sz="1800" i="1" dirty="0" err="1">
                <a:effectLst>
                  <a:outerShdw blurRad="38100" dist="38100" dir="2700000" algn="tl">
                    <a:srgbClr val="FFFFFF"/>
                  </a:outerShdw>
                </a:effectLst>
                <a:latin typeface="Times" pitchFamily="2" charset="0"/>
              </a:rPr>
              <a:t>Gabrielsson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i="1" dirty="0" err="1">
                <a:effectLst>
                  <a:outerShdw blurRad="38100" dist="38100" dir="2700000" algn="tl">
                    <a:srgbClr val="FFFFFF"/>
                  </a:outerShdw>
                </a:effectLst>
                <a:latin typeface="Times" pitchFamily="2" charset="0"/>
              </a:rPr>
              <a:t>Shaffer</a:t>
            </a:r>
            <a:r>
              <a:rPr lang="de-DE" altLang="en-US" sz="1800" dirty="0">
                <a:effectLst>
                  <a:outerShdw blurRad="38100" dist="38100" dir="2700000" algn="tl">
                    <a:srgbClr val="FFFFFF"/>
                  </a:outerShdw>
                </a:effectLst>
                <a:latin typeface="Times" pitchFamily="2" charset="0"/>
              </a:rPr>
              <a:t> 1980). </a:t>
            </a:r>
            <a:r>
              <a:rPr lang="de-DE" altLang="en-US" sz="1800" dirty="0" err="1">
                <a:effectLst>
                  <a:outerShdw blurRad="38100" dist="38100" dir="2700000" algn="tl">
                    <a:srgbClr val="FFFFFF"/>
                  </a:outerShdw>
                </a:effectLst>
                <a:latin typeface="Times" pitchFamily="2" charset="0"/>
              </a:rPr>
              <a:t>Shaffer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constructed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optoelectronic</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machine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feeding</a:t>
            </a:r>
            <a:r>
              <a:rPr lang="de-DE" altLang="en-US" sz="1800" dirty="0">
                <a:effectLst>
                  <a:outerShdw blurRad="38100" dist="38100" dir="2700000" algn="tl">
                    <a:srgbClr val="FFFFFF"/>
                  </a:outerShdw>
                </a:effectLst>
                <a:latin typeface="Times" pitchFamily="2" charset="0"/>
              </a:rPr>
              <a:t> a </a:t>
            </a:r>
            <a:r>
              <a:rPr lang="de-DE" altLang="en-US" sz="1800" dirty="0" err="1">
                <a:effectLst>
                  <a:outerShdw blurRad="38100" dist="38100" dir="2700000" algn="tl">
                    <a:srgbClr val="FFFFFF"/>
                  </a:outerShdw>
                </a:effectLst>
                <a:latin typeface="Times" pitchFamily="2" charset="0"/>
              </a:rPr>
              <a:t>computer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Precursor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Disklavier.</a:t>
            </a:r>
          </a:p>
          <a:p>
            <a:pPr>
              <a:defRPr/>
            </a:pPr>
            <a:br>
              <a:rPr lang="de-DE" altLang="en-US" sz="1600" dirty="0">
                <a:effectLst>
                  <a:outerShdw blurRad="38100" dist="38100" dir="2700000" algn="tl">
                    <a:srgbClr val="FFFFFF"/>
                  </a:outerShdw>
                </a:effectLst>
                <a:latin typeface="Times" pitchFamily="2" charset="0"/>
              </a:rPr>
            </a:br>
            <a:endParaRPr lang="de-DE" altLang="en-US" sz="1600" dirty="0">
              <a:effectLst>
                <a:outerShdw blurRad="38100" dist="38100" dir="2700000" algn="tl">
                  <a:srgbClr val="FFFFFF"/>
                </a:outerShdw>
              </a:effectLst>
              <a:latin typeface="Times" pitchFamily="2" charset="0"/>
            </a:endParaRPr>
          </a:p>
        </p:txBody>
      </p:sp>
      <p:pic>
        <p:nvPicPr>
          <p:cNvPr id="955398" name="Picture 6" descr="Alf_Gabrielsson_web.jpg                                        0009A949Macintosh HD                   7C261EDB:">
            <a:extLst>
              <a:ext uri="{FF2B5EF4-FFF2-40B4-BE49-F238E27FC236}">
                <a16:creationId xmlns:a16="http://schemas.microsoft.com/office/drawing/2014/main" id="{DFE0271D-A2E3-C710-E104-654DF8432663}"/>
              </a:ext>
            </a:extLst>
          </p:cNvPr>
          <p:cNvPicPr>
            <a:picLocks noChangeAspect="1" noChangeArrowheads="1"/>
          </p:cNvPicPr>
          <p:nvPr/>
        </p:nvPicPr>
        <p:blipFill>
          <a:blip r:embed="rId2"/>
          <a:srcRect r="39883" b="39894"/>
          <a:stretch>
            <a:fillRect/>
          </a:stretch>
        </p:blipFill>
        <p:spPr bwMode="auto">
          <a:xfrm>
            <a:off x="2097088" y="203200"/>
            <a:ext cx="1281112" cy="1716088"/>
          </a:xfrm>
          <a:prstGeom prst="rect">
            <a:avLst/>
          </a:prstGeom>
          <a:noFill/>
          <a:effectLst>
            <a:outerShdw blurRad="63500" dist="107763" dir="2700000" algn="ctr" rotWithShape="0">
              <a:srgbClr val="000000">
                <a:alpha val="74998"/>
              </a:srgbClr>
            </a:outerShdw>
          </a:effectLst>
        </p:spPr>
      </p:pic>
      <p:sp>
        <p:nvSpPr>
          <p:cNvPr id="955399" name="Text Box 7">
            <a:extLst>
              <a:ext uri="{FF2B5EF4-FFF2-40B4-BE49-F238E27FC236}">
                <a16:creationId xmlns:a16="http://schemas.microsoft.com/office/drawing/2014/main" id="{9A552ACA-8F4A-C2F5-CDE2-192103C27024}"/>
              </a:ext>
            </a:extLst>
          </p:cNvPr>
          <p:cNvSpPr txBox="1">
            <a:spLocks noChangeArrowheads="1"/>
          </p:cNvSpPr>
          <p:nvPr/>
        </p:nvSpPr>
        <p:spPr bwMode="auto">
          <a:xfrm>
            <a:off x="3810000" y="2225675"/>
            <a:ext cx="5716588" cy="923925"/>
          </a:xfrm>
          <a:prstGeom prst="rect">
            <a:avLst/>
          </a:prstGeom>
          <a:noFill/>
          <a:ln w="9525">
            <a:noFill/>
            <a:miter lim="800000"/>
            <a:headEnd/>
            <a:tailEnd/>
          </a:ln>
          <a:effectLst/>
        </p:spPr>
        <p:txBody>
          <a:bodyPr>
            <a:spAutoFit/>
          </a:bodyPr>
          <a:lstStyle/>
          <a:p>
            <a:pPr>
              <a:defRPr/>
            </a:pPr>
            <a:r>
              <a:rPr lang="de-DE" sz="1800" dirty="0">
                <a:effectLst>
                  <a:outerShdw blurRad="38100" dist="38100" dir="2700000" algn="tl">
                    <a:srgbClr val="FFFFFF"/>
                  </a:outerShdw>
                </a:effectLst>
                <a:latin typeface="Times" pitchFamily="4" charset="0"/>
                <a:ea typeface="+mn-ea"/>
              </a:rPr>
              <a:t>In 1983 </a:t>
            </a:r>
            <a:r>
              <a:rPr lang="de-DE" sz="1800" dirty="0" err="1">
                <a:effectLst>
                  <a:outerShdw blurRad="38100" dist="38100" dir="2700000" algn="tl">
                    <a:srgbClr val="FFFFFF"/>
                  </a:outerShdw>
                </a:effectLst>
                <a:latin typeface="Times" pitchFamily="4" charset="0"/>
                <a:ea typeface="+mn-ea"/>
              </a:rPr>
              <a:t>with</a:t>
            </a:r>
            <a:r>
              <a:rPr lang="de-DE" sz="1800" dirty="0">
                <a:effectLst>
                  <a:outerShdw blurRad="38100" dist="38100" dir="2700000" algn="tl">
                    <a:srgbClr val="FFFFFF"/>
                  </a:outerShdw>
                </a:effectLst>
                <a:latin typeface="Times" pitchFamily="4" charset="0"/>
                <a:ea typeface="+mn-ea"/>
              </a:rPr>
              <a:t> MIDI, </a:t>
            </a:r>
            <a:r>
              <a:rPr lang="de-DE" sz="1800" dirty="0" err="1">
                <a:effectLst>
                  <a:outerShdw blurRad="38100" dist="38100" dir="2700000" algn="tl">
                    <a:srgbClr val="FFFFFF"/>
                  </a:outerShdw>
                </a:effectLst>
                <a:latin typeface="Times" pitchFamily="4" charset="0"/>
                <a:ea typeface="+mn-ea"/>
              </a:rPr>
              <a:t>the</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recording</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of</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performance</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became</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general</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standard</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although</a:t>
            </a:r>
            <a:r>
              <a:rPr lang="de-DE" sz="1800" dirty="0">
                <a:effectLst>
                  <a:outerShdw blurRad="38100" dist="38100" dir="2700000" algn="tl">
                    <a:srgbClr val="FFFFFF"/>
                  </a:outerShdw>
                </a:effectLst>
                <a:latin typeface="Times" pitchFamily="4" charset="0"/>
                <a:ea typeface="+mn-ea"/>
              </a:rPr>
              <a:t> C. Wagner (1974) </a:t>
            </a:r>
            <a:r>
              <a:rPr lang="de-DE" sz="1800" dirty="0" err="1">
                <a:effectLst>
                  <a:outerShdw blurRad="38100" dist="38100" dir="2700000" algn="tl">
                    <a:srgbClr val="FFFFFF"/>
                  </a:outerShdw>
                </a:effectLst>
                <a:latin typeface="Times" pitchFamily="4" charset="0"/>
                <a:ea typeface="+mn-ea"/>
              </a:rPr>
              <a:t>had</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already</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experimented</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with</a:t>
            </a:r>
            <a:r>
              <a:rPr lang="de-DE" sz="1800" dirty="0">
                <a:effectLst>
                  <a:outerShdw blurRad="38100" dist="38100" dir="2700000" algn="tl">
                    <a:srgbClr val="FFFFFF"/>
                  </a:outerShdw>
                </a:effectLst>
                <a:latin typeface="Times" pitchFamily="4" charset="0"/>
                <a:ea typeface="+mn-ea"/>
              </a:rPr>
              <a:t> such </a:t>
            </a:r>
            <a:r>
              <a:rPr lang="de-DE" sz="1800" dirty="0" err="1">
                <a:effectLst>
                  <a:outerShdw blurRad="38100" dist="38100" dir="2700000" algn="tl">
                    <a:srgbClr val="FFFFFF"/>
                  </a:outerShdw>
                </a:effectLst>
                <a:latin typeface="Times" pitchFamily="4" charset="0"/>
                <a:ea typeface="+mn-ea"/>
              </a:rPr>
              <a:t>divices</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with</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accurateness</a:t>
            </a:r>
            <a:r>
              <a:rPr lang="de-DE" sz="1800" dirty="0">
                <a:effectLst>
                  <a:outerShdw blurRad="38100" dist="38100" dir="2700000" algn="tl">
                    <a:srgbClr val="FFFFFF"/>
                  </a:outerShdw>
                </a:effectLst>
                <a:latin typeface="Times" pitchFamily="4" charset="0"/>
                <a:ea typeface="+mn-ea"/>
              </a:rPr>
              <a:t> </a:t>
            </a:r>
            <a:r>
              <a:rPr lang="de-DE" sz="1800" dirty="0" err="1">
                <a:effectLst>
                  <a:outerShdw blurRad="38100" dist="38100" dir="2700000" algn="tl">
                    <a:srgbClr val="FFFFFF"/>
                  </a:outerShdw>
                </a:effectLst>
                <a:latin typeface="Times" pitchFamily="4" charset="0"/>
                <a:ea typeface="+mn-ea"/>
              </a:rPr>
              <a:t>of</a:t>
            </a:r>
            <a:r>
              <a:rPr lang="de-DE" sz="1800" dirty="0">
                <a:effectLst>
                  <a:outerShdw blurRad="38100" dist="38100" dir="2700000" algn="tl">
                    <a:srgbClr val="FFFFFF"/>
                  </a:outerShdw>
                </a:effectLst>
                <a:latin typeface="Times" pitchFamily="4" charset="0"/>
                <a:ea typeface="+mn-ea"/>
              </a:rPr>
              <a:t> 1msec.</a:t>
            </a:r>
          </a:p>
        </p:txBody>
      </p:sp>
      <p:grpSp>
        <p:nvGrpSpPr>
          <p:cNvPr id="2" name="Group 17">
            <a:extLst>
              <a:ext uri="{FF2B5EF4-FFF2-40B4-BE49-F238E27FC236}">
                <a16:creationId xmlns:a16="http://schemas.microsoft.com/office/drawing/2014/main" id="{511FF486-F207-7556-6C66-4FDF9F33F3E1}"/>
              </a:ext>
            </a:extLst>
          </p:cNvPr>
          <p:cNvGrpSpPr>
            <a:grpSpLocks/>
          </p:cNvGrpSpPr>
          <p:nvPr/>
        </p:nvGrpSpPr>
        <p:grpSpPr bwMode="auto">
          <a:xfrm>
            <a:off x="6691313" y="3287713"/>
            <a:ext cx="2792412" cy="3251200"/>
            <a:chOff x="4215" y="1957"/>
            <a:chExt cx="1759" cy="2048"/>
          </a:xfrm>
        </p:grpSpPr>
        <p:sp>
          <p:nvSpPr>
            <p:cNvPr id="24584" name="Rectangle 16">
              <a:extLst>
                <a:ext uri="{FF2B5EF4-FFF2-40B4-BE49-F238E27FC236}">
                  <a16:creationId xmlns:a16="http://schemas.microsoft.com/office/drawing/2014/main" id="{73942479-BE8E-ED9E-C312-D41AE69DCEAC}"/>
                </a:ext>
              </a:extLst>
            </p:cNvPr>
            <p:cNvSpPr>
              <a:spLocks noChangeArrowheads="1"/>
            </p:cNvSpPr>
            <p:nvPr/>
          </p:nvSpPr>
          <p:spPr bwMode="auto">
            <a:xfrm>
              <a:off x="4264" y="1991"/>
              <a:ext cx="1710" cy="201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24585" name="Group 13">
              <a:extLst>
                <a:ext uri="{FF2B5EF4-FFF2-40B4-BE49-F238E27FC236}">
                  <a16:creationId xmlns:a16="http://schemas.microsoft.com/office/drawing/2014/main" id="{9A52D480-4129-247F-E6B5-8F6BE3F28937}"/>
                </a:ext>
              </a:extLst>
            </p:cNvPr>
            <p:cNvGrpSpPr>
              <a:grpSpLocks/>
            </p:cNvGrpSpPr>
            <p:nvPr/>
          </p:nvGrpSpPr>
          <p:grpSpPr bwMode="auto">
            <a:xfrm>
              <a:off x="4215" y="1957"/>
              <a:ext cx="1713" cy="2003"/>
              <a:chOff x="4215" y="1965"/>
              <a:chExt cx="1713" cy="2003"/>
            </a:xfrm>
          </p:grpSpPr>
          <p:pic>
            <p:nvPicPr>
              <p:cNvPr id="24586" name="Picture 8">
                <a:extLst>
                  <a:ext uri="{FF2B5EF4-FFF2-40B4-BE49-F238E27FC236}">
                    <a16:creationId xmlns:a16="http://schemas.microsoft.com/office/drawing/2014/main" id="{0AD558D1-B25C-9169-0017-17F98C876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 y="1965"/>
                <a:ext cx="1699" cy="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404" name="Text Box 12">
                <a:extLst>
                  <a:ext uri="{FF2B5EF4-FFF2-40B4-BE49-F238E27FC236}">
                    <a16:creationId xmlns:a16="http://schemas.microsoft.com/office/drawing/2014/main" id="{B73DD9AE-0AB3-501A-4DBE-F3671C74D5E7}"/>
                  </a:ext>
                </a:extLst>
              </p:cNvPr>
              <p:cNvSpPr txBox="1">
                <a:spLocks noChangeArrowheads="1"/>
              </p:cNvSpPr>
              <p:nvPr/>
            </p:nvSpPr>
            <p:spPr bwMode="auto">
              <a:xfrm>
                <a:off x="4215" y="1983"/>
                <a:ext cx="985" cy="192"/>
              </a:xfrm>
              <a:prstGeom prst="rect">
                <a:avLst/>
              </a:prstGeom>
              <a:noFill/>
              <a:ln w="9525">
                <a:noFill/>
                <a:miter lim="800000"/>
                <a:headEnd/>
                <a:tailEnd/>
              </a:ln>
              <a:effectLst/>
            </p:spPr>
            <p:txBody>
              <a:bodyPr wrap="none">
                <a:spAutoFit/>
              </a:bodyPr>
              <a:lstStyle/>
              <a:p>
                <a:pPr>
                  <a:defRPr/>
                </a:pPr>
                <a:r>
                  <a:rPr lang="de-DE" sz="1400">
                    <a:effectLst>
                      <a:outerShdw blurRad="38100" dist="38100" dir="2700000" algn="tl">
                        <a:srgbClr val="FFFFFF"/>
                      </a:outerShdw>
                    </a:effectLst>
                    <a:latin typeface="Times" pitchFamily="4" charset="0"/>
                    <a:ea typeface="+mn-ea"/>
                  </a:rPr>
                  <a:t>Yamaha Disklavier</a:t>
                </a:r>
              </a:p>
            </p:txBody>
          </p:sp>
        </p:grpSp>
      </p:grpSp>
      <p:grpSp>
        <p:nvGrpSpPr>
          <p:cNvPr id="4" name="Group 15">
            <a:extLst>
              <a:ext uri="{FF2B5EF4-FFF2-40B4-BE49-F238E27FC236}">
                <a16:creationId xmlns:a16="http://schemas.microsoft.com/office/drawing/2014/main" id="{00538319-27DD-8DA6-B896-3AFF254047BD}"/>
              </a:ext>
            </a:extLst>
          </p:cNvPr>
          <p:cNvGrpSpPr>
            <a:grpSpLocks/>
          </p:cNvGrpSpPr>
          <p:nvPr/>
        </p:nvGrpSpPr>
        <p:grpSpPr bwMode="auto">
          <a:xfrm>
            <a:off x="4124325" y="4416425"/>
            <a:ext cx="3754438" cy="2254250"/>
            <a:chOff x="2598" y="2668"/>
            <a:chExt cx="2365" cy="1420"/>
          </a:xfrm>
        </p:grpSpPr>
        <p:pic>
          <p:nvPicPr>
            <p:cNvPr id="24582" name="Picture 9">
              <a:extLst>
                <a:ext uri="{FF2B5EF4-FFF2-40B4-BE49-F238E27FC236}">
                  <a16:creationId xmlns:a16="http://schemas.microsoft.com/office/drawing/2014/main" id="{7E6D192C-A762-CEC5-1864-693690D80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48" t="57513" r="57976" b="25711"/>
            <a:stretch>
              <a:fillRect/>
            </a:stretch>
          </p:blipFill>
          <p:spPr bwMode="auto">
            <a:xfrm>
              <a:off x="2598" y="2669"/>
              <a:ext cx="1347" cy="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Freeform 10">
              <a:extLst>
                <a:ext uri="{FF2B5EF4-FFF2-40B4-BE49-F238E27FC236}">
                  <a16:creationId xmlns:a16="http://schemas.microsoft.com/office/drawing/2014/main" id="{CCF2FDA3-FB6F-9656-B9E3-733641C27C7E}"/>
                </a:ext>
              </a:extLst>
            </p:cNvPr>
            <p:cNvSpPr>
              <a:spLocks/>
            </p:cNvSpPr>
            <p:nvPr/>
          </p:nvSpPr>
          <p:spPr bwMode="auto">
            <a:xfrm>
              <a:off x="3939" y="2668"/>
              <a:ext cx="1024" cy="1420"/>
            </a:xfrm>
            <a:custGeom>
              <a:avLst/>
              <a:gdLst>
                <a:gd name="T0" fmla="*/ 0 w 1024"/>
                <a:gd name="T1" fmla="*/ 0 h 1407"/>
                <a:gd name="T2" fmla="*/ 1011 w 1024"/>
                <a:gd name="T3" fmla="*/ 467 h 1407"/>
                <a:gd name="T4" fmla="*/ 1024 w 1024"/>
                <a:gd name="T5" fmla="*/ 815 h 1407"/>
                <a:gd name="T6" fmla="*/ 0 w 1024"/>
                <a:gd name="T7" fmla="*/ 1528 h 1407"/>
                <a:gd name="T8" fmla="*/ 0 60000 65536"/>
                <a:gd name="T9" fmla="*/ 0 60000 65536"/>
                <a:gd name="T10" fmla="*/ 0 60000 65536"/>
                <a:gd name="T11" fmla="*/ 0 60000 65536"/>
                <a:gd name="T12" fmla="*/ 0 w 1024"/>
                <a:gd name="T13" fmla="*/ 0 h 1407"/>
                <a:gd name="T14" fmla="*/ 1024 w 1024"/>
                <a:gd name="T15" fmla="*/ 1407 h 1407"/>
              </a:gdLst>
              <a:ahLst/>
              <a:cxnLst>
                <a:cxn ang="T8">
                  <a:pos x="T0" y="T1"/>
                </a:cxn>
                <a:cxn ang="T9">
                  <a:pos x="T2" y="T3"/>
                </a:cxn>
                <a:cxn ang="T10">
                  <a:pos x="T4" y="T5"/>
                </a:cxn>
                <a:cxn ang="T11">
                  <a:pos x="T6" y="T7"/>
                </a:cxn>
              </a:cxnLst>
              <a:rect l="T12" t="T13" r="T14" b="T15"/>
              <a:pathLst>
                <a:path w="1024" h="1407">
                  <a:moveTo>
                    <a:pt x="0" y="0"/>
                  </a:moveTo>
                  <a:lnTo>
                    <a:pt x="1011" y="431"/>
                  </a:lnTo>
                  <a:lnTo>
                    <a:pt x="1024" y="752"/>
                  </a:lnTo>
                  <a:lnTo>
                    <a:pt x="0" y="1407"/>
                  </a:lnTo>
                </a:path>
              </a:pathLst>
            </a:custGeom>
            <a:gradFill rotWithShape="0">
              <a:gsLst>
                <a:gs pos="0">
                  <a:srgbClr val="FFFFFF"/>
                </a:gs>
                <a:gs pos="100000">
                  <a:srgbClr val="FFFFFF">
                    <a:alpha val="3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55394"/>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0" fill="hold" nodeType="afterEffect">
                                  <p:stCondLst>
                                    <p:cond delay="0"/>
                                  </p:stCondLst>
                                  <p:childTnLst>
                                    <p:set>
                                      <p:cBhvr>
                                        <p:cTn id="9" dur="1" fill="hold">
                                          <p:stCondLst>
                                            <p:cond delay="499"/>
                                          </p:stCondLst>
                                        </p:cTn>
                                        <p:tgtEl>
                                          <p:spTgt spid="95539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entr" presetSubtype="0" fill="hold" nodeType="clickEffect">
                                  <p:stCondLst>
                                    <p:cond delay="0"/>
                                  </p:stCondLst>
                                  <p:childTnLst>
                                    <p:set>
                                      <p:cBhvr>
                                        <p:cTn id="13" dur="1" fill="hold">
                                          <p:stCondLst>
                                            <p:cond delay="499"/>
                                          </p:stCondLst>
                                        </p:cTn>
                                        <p:tgtEl>
                                          <p:spTgt spid="95539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ppt_w/2"/>
                                          </p:val>
                                        </p:tav>
                                        <p:tav tm="100000">
                                          <p:val>
                                            <p:strVal val="#ppt_x"/>
                                          </p:val>
                                        </p:tav>
                                      </p:tavLst>
                                    </p:anim>
                                    <p:anim calcmode="lin" valueType="num">
                                      <p:cBhvr>
                                        <p:cTn id="25" dur="500" fill="hold"/>
                                        <p:tgtEl>
                                          <p:spTgt spid="4"/>
                                        </p:tgtEl>
                                        <p:attrNameLst>
                                          <p:attrName>ppt_y</p:attrName>
                                        </p:attrNameLst>
                                      </p:cBhvr>
                                      <p:tavLst>
                                        <p:tav tm="0">
                                          <p:val>
                                            <p:strVal val="#ppt_y"/>
                                          </p:val>
                                        </p:tav>
                                        <p:tav tm="100000">
                                          <p:val>
                                            <p:strVal val="#ppt_y"/>
                                          </p:val>
                                        </p:tav>
                                      </p:tavLst>
                                    </p:anim>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4" grpId="0" autoUpdateAnimBg="0"/>
      <p:bldP spid="95539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
            <a:extLst>
              <a:ext uri="{FF2B5EF4-FFF2-40B4-BE49-F238E27FC236}">
                <a16:creationId xmlns:a16="http://schemas.microsoft.com/office/drawing/2014/main" id="{1C82D640-BC94-D190-FA3E-EA3394960327}"/>
              </a:ext>
            </a:extLst>
          </p:cNvPr>
          <p:cNvSpPr>
            <a:spLocks noChangeArrowheads="1"/>
          </p:cNvSpPr>
          <p:nvPr/>
        </p:nvSpPr>
        <p:spPr bwMode="auto">
          <a:xfrm>
            <a:off x="2212975" y="96838"/>
            <a:ext cx="7113588" cy="369411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dirty="0">
                <a:effectLst>
                  <a:outerShdw blurRad="38100" dist="38100" dir="2700000" algn="tl">
                    <a:srgbClr val="FFFFFF"/>
                  </a:outerShdw>
                </a:effectLst>
                <a:latin typeface="Times" pitchFamily="2" charset="0"/>
              </a:rPr>
              <a:t>The </a:t>
            </a:r>
            <a:r>
              <a:rPr lang="de-DE" altLang="en-US" sz="1800" b="1" dirty="0" err="1">
                <a:effectLst>
                  <a:outerShdw blurRad="38100" dist="38100" dir="2700000" algn="tl">
                    <a:srgbClr val="FFFFFF"/>
                  </a:outerShdw>
                </a:effectLst>
                <a:latin typeface="Times" pitchFamily="2" charset="0"/>
              </a:rPr>
              <a:t>analysis</a:t>
            </a:r>
            <a:r>
              <a:rPr lang="de-DE" altLang="en-US" sz="1800" b="1" dirty="0">
                <a:effectLst>
                  <a:outerShdw blurRad="38100" dist="38100" dir="2700000" algn="tl">
                    <a:srgbClr val="FFFFFF"/>
                  </a:outerShdw>
                </a:effectLst>
                <a:latin typeface="Times" pitchFamily="2" charset="0"/>
              </a:rPr>
              <a:t> </a:t>
            </a:r>
            <a:r>
              <a:rPr lang="de-DE" altLang="en-US" sz="1800" b="1" dirty="0" err="1">
                <a:effectLst>
                  <a:outerShdw blurRad="38100" dist="38100" dir="2700000" algn="tl">
                    <a:srgbClr val="FFFFFF"/>
                  </a:outerShdw>
                </a:effectLst>
                <a:latin typeface="Times" pitchFamily="2" charset="0"/>
              </a:rPr>
              <a:t>of</a:t>
            </a:r>
            <a:r>
              <a:rPr lang="de-DE" altLang="en-US" sz="1800" b="1" dirty="0">
                <a:effectLst>
                  <a:outerShdw blurRad="38100" dist="38100" dir="2700000" algn="tl">
                    <a:srgbClr val="FFFFFF"/>
                  </a:outerShdw>
                </a:effectLst>
                <a:latin typeface="Times" pitchFamily="2" charset="0"/>
              </a:rPr>
              <a:t> piano </a:t>
            </a:r>
            <a:r>
              <a:rPr lang="de-DE" altLang="en-US" sz="1800" b="1" dirty="0" err="1">
                <a:effectLst>
                  <a:outerShdw blurRad="38100" dist="38100" dir="2700000" algn="tl">
                    <a:srgbClr val="FFFFFF"/>
                  </a:outerShdw>
                </a:effectLst>
                <a:latin typeface="Times" pitchFamily="2" charset="0"/>
              </a:rPr>
              <a:t>rolls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with</a:t>
            </a:r>
            <a:r>
              <a:rPr lang="de-DE" altLang="en-US" sz="1800" dirty="0">
                <a:effectLst>
                  <a:outerShdw blurRad="38100" dist="38100" dir="2700000" algn="tl">
                    <a:srgbClr val="FFFFFF"/>
                  </a:outerShdw>
                </a:effectLst>
                <a:latin typeface="Times" pitchFamily="2" charset="0"/>
              </a:rPr>
              <a:t> prominent </a:t>
            </a:r>
            <a:r>
              <a:rPr lang="de-DE" altLang="en-US" sz="1800" dirty="0" err="1">
                <a:effectLst>
                  <a:outerShdw blurRad="38100" dist="38100" dir="2700000" algn="tl">
                    <a:srgbClr val="FFFFFF"/>
                  </a:outerShdw>
                </a:effectLst>
                <a:latin typeface="Times" pitchFamily="2" charset="0"/>
              </a:rPr>
              <a:t>historical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recordings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between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late</a:t>
            </a:r>
            <a:r>
              <a:rPr lang="de-DE" altLang="en-US" sz="1800" dirty="0">
                <a:effectLst>
                  <a:outerShdw blurRad="38100" dist="38100" dir="2700000" algn="tl">
                    <a:srgbClr val="FFFFFF"/>
                  </a:outerShdw>
                </a:effectLst>
                <a:latin typeface="Times" pitchFamily="2" charset="0"/>
              </a:rPr>
              <a:t> 19th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early</a:t>
            </a:r>
            <a:r>
              <a:rPr lang="de-DE" altLang="en-US" sz="1800" dirty="0">
                <a:effectLst>
                  <a:outerShdw blurRad="38100" dist="38100" dir="2700000" algn="tl">
                    <a:srgbClr val="FFFFFF"/>
                  </a:outerShdw>
                </a:effectLst>
                <a:latin typeface="Times" pitchFamily="2" charset="0"/>
              </a:rPr>
              <a:t> 20th Century </a:t>
            </a:r>
            <a:r>
              <a:rPr lang="de-DE" altLang="en-US" sz="1800" dirty="0" err="1">
                <a:effectLst>
                  <a:outerShdw blurRad="38100" dist="38100" dir="2700000" algn="tl">
                    <a:srgbClr val="FFFFFF"/>
                  </a:outerShdw>
                </a:effectLst>
                <a:latin typeface="Times" pitchFamily="2" charset="0"/>
              </a:rPr>
              <a:t>by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nearly</a:t>
            </a:r>
            <a:r>
              <a:rPr lang="de-DE" altLang="en-US" sz="1800" dirty="0">
                <a:effectLst>
                  <a:outerShdw blurRad="38100" dist="38100" dir="2700000" algn="tl">
                    <a:srgbClr val="FFFFFF"/>
                  </a:outerShdw>
                </a:effectLst>
                <a:latin typeface="Times" pitchFamily="2" charset="0"/>
              </a:rPr>
              <a:t> all </a:t>
            </a:r>
            <a:r>
              <a:rPr lang="de-DE" altLang="en-US" sz="1800" dirty="0" err="1">
                <a:effectLst>
                  <a:outerShdw blurRad="38100" dist="38100" dir="2700000" algn="tl">
                    <a:srgbClr val="FFFFFF"/>
                  </a:outerShdw>
                </a:effectLst>
                <a:latin typeface="Times" pitchFamily="2" charset="0"/>
              </a:rPr>
              <a:t>important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pianists</a:t>
            </a:r>
            <a:r>
              <a:rPr lang="de-DE" altLang="en-US" sz="1800" dirty="0">
                <a:effectLst>
                  <a:outerShdw blurRad="38100" dist="38100" dir="2700000" algn="tl">
                    <a:srgbClr val="FFFFFF"/>
                  </a:outerShdw>
                </a:effectLst>
                <a:latin typeface="Times" pitchFamily="2" charset="0"/>
              </a:rPr>
              <a:t>. Piano </a:t>
            </a:r>
            <a:r>
              <a:rPr lang="de-DE" altLang="en-US" sz="1800" dirty="0" err="1">
                <a:effectLst>
                  <a:outerShdw blurRad="38100" dist="38100" dir="2700000" algn="tl">
                    <a:srgbClr val="FFFFFF"/>
                  </a:outerShdw>
                </a:effectLst>
                <a:latin typeface="Times" pitchFamily="2" charset="0"/>
              </a:rPr>
              <a:t>rolls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are</a:t>
            </a:r>
            <a:r>
              <a:rPr lang="de-DE" altLang="en-US" sz="1800" dirty="0">
                <a:effectLst>
                  <a:outerShdw blurRad="38100" dist="38100" dir="2700000" algn="tl">
                    <a:srgbClr val="FFFFFF"/>
                  </a:outerShdw>
                </a:effectLst>
                <a:latin typeface="Times" pitchFamily="2" charset="0"/>
              </a:rPr>
              <a:t> not </a:t>
            </a:r>
            <a:r>
              <a:rPr lang="de-DE" altLang="en-US" sz="1800" dirty="0" err="1">
                <a:effectLst>
                  <a:outerShdw blurRad="38100" dist="38100" dir="2700000" algn="tl">
                    <a:srgbClr val="FFFFFF"/>
                  </a:outerShdw>
                </a:effectLst>
                <a:latin typeface="Times" pitchFamily="2" charset="0"/>
              </a:rPr>
              <a:t>precise</a:t>
            </a:r>
            <a:r>
              <a:rPr lang="de-DE" altLang="en-US" sz="1800" dirty="0">
                <a:effectLst>
                  <a:outerShdw blurRad="38100" dist="38100" dir="2700000" algn="tl">
                    <a:srgbClr val="FFFFFF"/>
                  </a:outerShdw>
                </a:effectLst>
                <a:latin typeface="Times" pitchFamily="2" charset="0"/>
              </a:rPr>
              <a:t> in </a:t>
            </a:r>
            <a:r>
              <a:rPr lang="de-DE" altLang="en-US" sz="1800" dirty="0" err="1">
                <a:effectLst>
                  <a:outerShdw blurRad="38100" dist="38100" dir="2700000" algn="tl">
                    <a:srgbClr val="FFFFFF"/>
                  </a:outerShdw>
                </a:effectLst>
                <a:latin typeface="Times" pitchFamily="2" charset="0"/>
              </a:rPr>
              <a:t>dynamics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timing</a:t>
            </a:r>
            <a:r>
              <a:rPr lang="de-DE" altLang="en-US" sz="1800" dirty="0">
                <a:effectLst>
                  <a:outerShdw blurRad="38100" dist="38100" dir="2700000" algn="tl">
                    <a:srgbClr val="FFFFFF"/>
                  </a:outerShdw>
                </a:effectLst>
                <a:latin typeface="Times" pitchFamily="2" charset="0"/>
              </a:rPr>
              <a:t>. More „</a:t>
            </a:r>
            <a:r>
              <a:rPr lang="de-DE" altLang="en-US" sz="1800" dirty="0" err="1">
                <a:effectLst>
                  <a:outerShdw blurRad="38100" dist="38100" dir="2700000" algn="tl">
                    <a:srgbClr val="FFFFFF"/>
                  </a:outerShdw>
                </a:effectLst>
                <a:latin typeface="Times" pitchFamily="2" charset="0"/>
              </a:rPr>
              <a:t>simulation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than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imitation</a:t>
            </a:r>
            <a:r>
              <a:rPr lang="de-DE" altLang="en-US" sz="1800" dirty="0">
                <a:effectLst>
                  <a:outerShdw blurRad="38100" dist="38100" dir="2700000" algn="tl">
                    <a:srgbClr val="FFFFFF"/>
                  </a:outerShdw>
                </a:effectLst>
                <a:latin typeface="Times" pitchFamily="2" charset="0"/>
              </a:rPr>
              <a:t>“. </a:t>
            </a:r>
            <a:br>
              <a:rPr lang="de-DE" altLang="en-US" sz="1800" dirty="0">
                <a:effectLst>
                  <a:outerShdw blurRad="38100" dist="38100" dir="2700000" algn="tl">
                    <a:srgbClr val="FFFFFF"/>
                  </a:outerShdw>
                </a:effectLst>
                <a:latin typeface="Times" pitchFamily="2" charset="0"/>
              </a:rPr>
            </a:br>
            <a:endParaRPr lang="de-DE" altLang="en-US" sz="1800" dirty="0">
              <a:effectLst>
                <a:outerShdw blurRad="38100" dist="38100" dir="2700000" algn="tl">
                  <a:srgbClr val="FFFFFF"/>
                </a:outerShdw>
              </a:effectLst>
              <a:latin typeface="Times" pitchFamily="2" charset="0"/>
            </a:endParaRPr>
          </a:p>
          <a:p>
            <a:pPr>
              <a:buFontTx/>
              <a:buChar char="•"/>
              <a:defRPr/>
            </a:pP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Based</a:t>
            </a:r>
            <a:r>
              <a:rPr lang="de-DE" altLang="en-US" sz="1800" dirty="0">
                <a:effectLst>
                  <a:outerShdw blurRad="38100" dist="38100" dir="2700000" algn="tl">
                    <a:srgbClr val="FFFFFF"/>
                  </a:outerShdw>
                </a:effectLst>
                <a:latin typeface="Times" pitchFamily="2" charset="0"/>
              </a:rPr>
              <a:t> upon </a:t>
            </a:r>
            <a:r>
              <a:rPr lang="de-DE" altLang="en-US" sz="1800" dirty="0" err="1">
                <a:effectLst>
                  <a:outerShdw blurRad="38100" dist="38100" dir="2700000" algn="tl">
                    <a:srgbClr val="FFFFFF"/>
                  </a:outerShdw>
                </a:effectLst>
                <a:latin typeface="Times" pitchFamily="2" charset="0"/>
              </a:rPr>
              <a:t>this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data</a:t>
            </a:r>
            <a:r>
              <a:rPr lang="de-DE" altLang="en-US" sz="1800" dirty="0">
                <a:effectLst>
                  <a:outerShdw blurRad="38100" dist="38100" dir="2700000" algn="tl">
                    <a:srgbClr val="FFFFFF"/>
                  </a:outerShdw>
                </a:effectLst>
                <a:latin typeface="Times" pitchFamily="2" charset="0"/>
              </a:rPr>
              <a:t>, R. Seipp (1988) </a:t>
            </a:r>
            <a:r>
              <a:rPr lang="de-DE" altLang="en-US" sz="1800" dirty="0" err="1">
                <a:effectLst>
                  <a:outerShdw blurRad="38100" dist="38100" dir="2700000" algn="tl">
                    <a:srgbClr val="FFFFFF"/>
                  </a:outerShdw>
                </a:effectLst>
                <a:latin typeface="Times" pitchFamily="2" charset="0"/>
              </a:rPr>
              <a:t>could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prove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that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agogics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are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systematic</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rather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than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random</a:t>
            </a:r>
            <a:r>
              <a:rPr lang="de-DE" altLang="en-US" sz="1800" dirty="0">
                <a:effectLst>
                  <a:outerShdw blurRad="38100" dist="38100" dir="2700000" algn="tl">
                    <a:srgbClr val="FFFFFF"/>
                  </a:outerShdw>
                </a:effectLst>
                <a:latin typeface="Times" pitchFamily="2" charset="0"/>
              </a:rPr>
              <a:t> (A-flat </a:t>
            </a:r>
            <a:r>
              <a:rPr lang="de-DE" altLang="en-US" sz="1800" dirty="0" err="1">
                <a:effectLst>
                  <a:outerShdw blurRad="38100" dist="38100" dir="2700000" algn="tl">
                    <a:srgbClr val="FFFFFF"/>
                  </a:outerShdw>
                </a:effectLst>
                <a:latin typeface="Times" pitchFamily="2" charset="0"/>
              </a:rPr>
              <a:t>major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polonaise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by</a:t>
            </a:r>
            <a:r>
              <a:rPr lang="de-DE" altLang="en-US" sz="1800" dirty="0">
                <a:effectLst>
                  <a:outerShdw blurRad="38100" dist="38100" dir="2700000" algn="tl">
                    <a:srgbClr val="FFFFFF"/>
                  </a:outerShdw>
                </a:effectLst>
                <a:latin typeface="Times" pitchFamily="2" charset="0"/>
              </a:rPr>
              <a:t> Chopin). </a:t>
            </a:r>
          </a:p>
          <a:p>
            <a:pPr>
              <a:buFontTx/>
              <a:buChar char="•"/>
              <a:defRPr/>
            </a:pPr>
            <a:r>
              <a:rPr lang="de-DE" altLang="en-US" sz="1800" dirty="0">
                <a:effectLst>
                  <a:outerShdw blurRad="38100" dist="38100" dir="2700000" algn="tl">
                    <a:srgbClr val="FFFFFF"/>
                  </a:outerShdw>
                </a:effectLst>
                <a:latin typeface="Times" pitchFamily="2" charset="0"/>
              </a:rPr>
              <a:t> H. </a:t>
            </a:r>
            <a:r>
              <a:rPr lang="de-DE" altLang="en-US" sz="1800" dirty="0" err="1">
                <a:effectLst>
                  <a:outerShdw blurRad="38100" dist="38100" dir="2700000" algn="tl">
                    <a:srgbClr val="FFFFFF"/>
                  </a:outerShdw>
                </a:effectLst>
                <a:latin typeface="Times" pitchFamily="2" charset="0"/>
              </a:rPr>
              <a:t>Gottschewski</a:t>
            </a:r>
            <a:r>
              <a:rPr lang="de-DE" altLang="en-US" sz="1800" dirty="0">
                <a:effectLst>
                  <a:outerShdw blurRad="38100" dist="38100" dir="2700000" algn="tl">
                    <a:srgbClr val="FFFFFF"/>
                  </a:outerShdw>
                </a:effectLst>
                <a:latin typeface="Times" pitchFamily="2" charset="0"/>
              </a:rPr>
              <a:t> (1992) </a:t>
            </a:r>
            <a:r>
              <a:rPr lang="de-DE" altLang="en-US" sz="1800" dirty="0" err="1">
                <a:effectLst>
                  <a:outerShdw blurRad="38100" dist="38100" dir="2700000" algn="tl">
                    <a:srgbClr val="FFFFFF"/>
                  </a:outerShdw>
                </a:effectLst>
                <a:latin typeface="Times" pitchFamily="2" charset="0"/>
              </a:rPr>
              <a:t>has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measured</a:t>
            </a:r>
            <a:r>
              <a:rPr lang="de-DE" altLang="en-US" sz="1800" dirty="0">
                <a:effectLst>
                  <a:outerShdw blurRad="38100" dist="38100" dir="2700000" algn="tl">
                    <a:srgbClr val="FFFFFF"/>
                  </a:outerShdw>
                </a:effectLst>
                <a:latin typeface="Times" pitchFamily="2" charset="0"/>
              </a:rPr>
              <a:t> a </a:t>
            </a:r>
            <a:r>
              <a:rPr lang="de-DE" altLang="en-US" sz="1800" dirty="0" err="1">
                <a:effectLst>
                  <a:outerShdw blurRad="38100" dist="38100" dir="2700000" algn="tl">
                    <a:srgbClr val="FFFFFF"/>
                  </a:outerShdw>
                </a:effectLst>
                <a:latin typeface="Times" pitchFamily="2" charset="0"/>
              </a:rPr>
              <a:t>great</a:t>
            </a:r>
            <a:r>
              <a:rPr lang="de-DE" altLang="en-US" sz="1800" dirty="0">
                <a:effectLst>
                  <a:outerShdw blurRad="38100" dist="38100" dir="2700000" algn="tl">
                    <a:srgbClr val="FFFFFF"/>
                  </a:outerShdw>
                </a:effectLst>
                <a:latin typeface="Times" pitchFamily="2" charset="0"/>
              </a:rPr>
              <a:t> deal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piano </a:t>
            </a:r>
            <a:r>
              <a:rPr lang="de-DE" altLang="en-US" sz="1800" dirty="0" err="1">
                <a:effectLst>
                  <a:outerShdw blurRad="38100" dist="38100" dir="2700000" algn="tl">
                    <a:srgbClr val="FFFFFF"/>
                  </a:outerShdw>
                </a:effectLst>
                <a:latin typeface="Times" pitchFamily="2" charset="0"/>
              </a:rPr>
              <a:t>rolls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found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rules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agogics</a:t>
            </a:r>
            <a:r>
              <a:rPr lang="de-DE" altLang="en-US" sz="1800" dirty="0">
                <a:effectLst>
                  <a:outerShdw blurRad="38100" dist="38100" dir="2700000" algn="tl">
                    <a:srgbClr val="FFFFFF"/>
                  </a:outerShdw>
                </a:effectLst>
                <a:latin typeface="Times" pitchFamily="2" charset="0"/>
              </a:rPr>
              <a:t>.</a:t>
            </a:r>
          </a:p>
          <a:p>
            <a:pPr>
              <a:buFontTx/>
              <a:buChar char="•"/>
              <a:defRPr/>
            </a:pP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Presently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there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are</a:t>
            </a:r>
            <a:r>
              <a:rPr lang="de-DE" altLang="en-US" sz="1800" dirty="0">
                <a:effectLst>
                  <a:outerShdw blurRad="38100" dist="38100" dir="2700000" algn="tl">
                    <a:srgbClr val="FFFFFF"/>
                  </a:outerShdw>
                </a:effectLst>
                <a:latin typeface="Times" pitchFamily="2" charset="0"/>
              </a:rPr>
              <a:t> MIDI </a:t>
            </a:r>
            <a:r>
              <a:rPr lang="de-DE" altLang="en-US" sz="1800" dirty="0" err="1">
                <a:effectLst>
                  <a:outerShdw blurRad="38100" dist="38100" dir="2700000" algn="tl">
                    <a:srgbClr val="FFFFFF"/>
                  </a:outerShdw>
                </a:effectLst>
                <a:latin typeface="Times" pitchFamily="2" charset="0"/>
              </a:rPr>
              <a:t>readers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for</a:t>
            </a:r>
            <a:r>
              <a:rPr lang="de-DE" altLang="en-US" sz="1800" dirty="0">
                <a:effectLst>
                  <a:outerShdw blurRad="38100" dist="38100" dir="2700000" algn="tl">
                    <a:srgbClr val="FFFFFF"/>
                  </a:outerShdw>
                </a:effectLst>
                <a:latin typeface="Times" pitchFamily="2" charset="0"/>
              </a:rPr>
              <a:t> piano </a:t>
            </a:r>
            <a:r>
              <a:rPr lang="de-DE" altLang="en-US" sz="1800" dirty="0" err="1">
                <a:effectLst>
                  <a:outerShdw blurRad="38100" dist="38100" dir="2700000" algn="tl">
                    <a:srgbClr val="FFFFFF"/>
                  </a:outerShdw>
                </a:effectLst>
                <a:latin typeface="Times" pitchFamily="2" charset="0"/>
              </a:rPr>
              <a:t>rolls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by</a:t>
            </a:r>
            <a:r>
              <a:rPr lang="de-DE" altLang="en-US" sz="1800" dirty="0">
                <a:effectLst>
                  <a:outerShdw blurRad="38100" dist="38100" dir="2700000" algn="tl">
                    <a:srgbClr val="FFFFFF"/>
                  </a:outerShdw>
                </a:effectLst>
                <a:latin typeface="Times" pitchFamily="2" charset="0"/>
              </a:rPr>
              <a:t> H. Mohr, Z. </a:t>
            </a:r>
            <a:r>
              <a:rPr lang="de-DE" altLang="en-US" sz="1800" dirty="0" err="1">
                <a:effectLst>
                  <a:outerShdw blurRad="38100" dist="38100" dir="2700000" algn="tl">
                    <a:srgbClr val="FFFFFF"/>
                  </a:outerShdw>
                </a:effectLst>
                <a:latin typeface="Times" pitchFamily="2" charset="0"/>
              </a:rPr>
              <a:t>Jánosy</a:t>
            </a:r>
            <a:r>
              <a:rPr lang="de-DE" altLang="en-US" sz="1800" dirty="0">
                <a:effectLst>
                  <a:outerShdw blurRad="38100" dist="38100" dir="2700000" algn="tl">
                    <a:srgbClr val="FFFFFF"/>
                  </a:outerShdw>
                </a:effectLst>
                <a:latin typeface="Times" pitchFamily="2" charset="0"/>
              </a:rPr>
              <a:t> &amp; J. </a:t>
            </a:r>
            <a:r>
              <a:rPr lang="de-DE" altLang="en-US" sz="1800" dirty="0" err="1">
                <a:effectLst>
                  <a:outerShdw blurRad="38100" dist="38100" dir="2700000" algn="tl">
                    <a:srgbClr val="FFFFFF"/>
                  </a:outerShdw>
                </a:effectLst>
                <a:latin typeface="Times" pitchFamily="2" charset="0"/>
              </a:rPr>
              <a:t>Mácsai</a:t>
            </a:r>
            <a:r>
              <a:rPr lang="de-DE" altLang="en-US" sz="1800" dirty="0">
                <a:effectLst>
                  <a:outerShdw blurRad="38100" dist="38100" dir="2700000" algn="tl">
                    <a:srgbClr val="FFFFFF"/>
                  </a:outerShdw>
                </a:effectLst>
                <a:latin typeface="Times" pitchFamily="2" charset="0"/>
              </a:rPr>
              <a:t> (1994). Dynamics </a:t>
            </a:r>
            <a:r>
              <a:rPr lang="de-DE" altLang="en-US" sz="1800" dirty="0" err="1">
                <a:effectLst>
                  <a:outerShdw blurRad="38100" dist="38100" dir="2700000" algn="tl">
                    <a:srgbClr val="FFFFFF"/>
                  </a:outerShdw>
                </a:effectLst>
                <a:latin typeface="Times" pitchFamily="2" charset="0"/>
              </a:rPr>
              <a:t>is</a:t>
            </a:r>
            <a:r>
              <a:rPr lang="de-DE" altLang="en-US" sz="1800" dirty="0">
                <a:effectLst>
                  <a:outerShdw blurRad="38100" dist="38100" dir="2700000" algn="tl">
                    <a:srgbClr val="FFFFFF"/>
                  </a:outerShdw>
                </a:effectLst>
                <a:latin typeface="Times" pitchFamily="2" charset="0"/>
              </a:rPr>
              <a:t> still an </a:t>
            </a:r>
            <a:r>
              <a:rPr lang="de-DE" altLang="en-US" sz="1800" dirty="0" err="1">
                <a:effectLst>
                  <a:outerShdw blurRad="38100" dist="38100" dir="2700000" algn="tl">
                    <a:srgbClr val="FFFFFF"/>
                  </a:outerShdw>
                </a:effectLst>
                <a:latin typeface="Times" pitchFamily="2" charset="0"/>
              </a:rPr>
              <a:t>imprecise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information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from</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these</a:t>
            </a:r>
            <a:r>
              <a:rPr lang="de-DE" altLang="en-US" sz="1800" dirty="0">
                <a:effectLst>
                  <a:outerShdw blurRad="38100" dist="38100" dir="2700000" algn="tl">
                    <a:srgbClr val="FFFFFF"/>
                  </a:outerShdw>
                </a:effectLst>
                <a:latin typeface="Times" pitchFamily="2" charset="0"/>
              </a:rPr>
              <a:t> piano </a:t>
            </a:r>
            <a:r>
              <a:rPr lang="de-DE" altLang="en-US" sz="1800" dirty="0" err="1">
                <a:effectLst>
                  <a:outerShdw blurRad="38100" dist="38100" dir="2700000" algn="tl">
                    <a:srgbClr val="FFFFFF"/>
                  </a:outerShdw>
                </a:effectLst>
                <a:latin typeface="Times" pitchFamily="2" charset="0"/>
              </a:rPr>
              <a:t>rolls</a:t>
            </a:r>
            <a:r>
              <a:rPr lang="de-DE" altLang="en-US" sz="1800" dirty="0">
                <a:effectLst>
                  <a:outerShdw blurRad="38100" dist="38100" dir="2700000" algn="tl">
                    <a:srgbClr val="FFFFFF"/>
                  </a:outerShdw>
                </a:effectLst>
                <a:latin typeface="Times" pitchFamily="2" charset="0"/>
              </a:rPr>
              <a:t>.</a:t>
            </a:r>
            <a:br>
              <a:rPr lang="de-DE" altLang="en-US" sz="1800" dirty="0">
                <a:effectLst>
                  <a:outerShdw blurRad="38100" dist="38100" dir="2700000" algn="tl">
                    <a:srgbClr val="FFFFFF"/>
                  </a:outerShdw>
                </a:effectLst>
                <a:latin typeface="Times" pitchFamily="2" charset="0"/>
              </a:rPr>
            </a:br>
            <a:endParaRPr lang="de-DE" altLang="en-US" sz="1800" dirty="0">
              <a:effectLst>
                <a:outerShdw blurRad="38100" dist="38100" dir="2700000" algn="tl">
                  <a:srgbClr val="FFFFFF"/>
                </a:outerShdw>
              </a:effectLst>
              <a:latin typeface="Times" pitchFamily="2" charset="0"/>
            </a:endParaRPr>
          </a:p>
        </p:txBody>
      </p:sp>
      <p:pic>
        <p:nvPicPr>
          <p:cNvPr id="956421" name="Picture 5" descr="&#13;pianoroll.jpg                                                  00A3E74EMacintosh HD                   7C261EDB:">
            <a:extLst>
              <a:ext uri="{FF2B5EF4-FFF2-40B4-BE49-F238E27FC236}">
                <a16:creationId xmlns:a16="http://schemas.microsoft.com/office/drawing/2014/main" id="{6117C769-9316-668D-ED9C-DD3B93E73488}"/>
              </a:ext>
            </a:extLst>
          </p:cNvPr>
          <p:cNvPicPr>
            <a:picLocks noChangeAspect="1" noChangeArrowheads="1"/>
          </p:cNvPicPr>
          <p:nvPr/>
        </p:nvPicPr>
        <p:blipFill>
          <a:blip r:embed="rId2"/>
          <a:srcRect/>
          <a:stretch>
            <a:fillRect/>
          </a:stretch>
        </p:blipFill>
        <p:spPr bwMode="auto">
          <a:xfrm>
            <a:off x="4833938" y="3311525"/>
            <a:ext cx="3746500" cy="3151188"/>
          </a:xfrm>
          <a:prstGeom prst="rect">
            <a:avLst/>
          </a:prstGeom>
          <a:noFill/>
          <a:effectLst>
            <a:outerShdw blurRad="63500" dist="107763" dir="2700000" algn="ctr" rotWithShape="0">
              <a:srgbClr val="000000">
                <a:alpha val="74998"/>
              </a:srgbClr>
            </a:outerShdw>
          </a:effectLst>
        </p:spPr>
      </p:pic>
      <p:pic>
        <p:nvPicPr>
          <p:cNvPr id="956422" name="Picture 6" descr="piano_p_roll_1.jpg                                             00A3E74EMacintosh HD                   7C261EDB:">
            <a:extLst>
              <a:ext uri="{FF2B5EF4-FFF2-40B4-BE49-F238E27FC236}">
                <a16:creationId xmlns:a16="http://schemas.microsoft.com/office/drawing/2014/main" id="{FC5D33EA-26AB-ED95-C57E-7C9F203D5CC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48419" y="4301332"/>
            <a:ext cx="33750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a:extLst>
              <a:ext uri="{FF2B5EF4-FFF2-40B4-BE49-F238E27FC236}">
                <a16:creationId xmlns:a16="http://schemas.microsoft.com/office/drawing/2014/main" id="{05B94B02-FBFB-BACF-351F-B5E3392FE1AD}"/>
              </a:ext>
            </a:extLst>
          </p:cNvPr>
          <p:cNvGrpSpPr>
            <a:grpSpLocks/>
          </p:cNvGrpSpPr>
          <p:nvPr/>
        </p:nvGrpSpPr>
        <p:grpSpPr bwMode="auto">
          <a:xfrm>
            <a:off x="3981450" y="3482975"/>
            <a:ext cx="547688" cy="2751138"/>
            <a:chOff x="2861" y="2048"/>
            <a:chExt cx="345" cy="1733"/>
          </a:xfrm>
        </p:grpSpPr>
        <p:sp>
          <p:nvSpPr>
            <p:cNvPr id="25608" name="Line 7">
              <a:extLst>
                <a:ext uri="{FF2B5EF4-FFF2-40B4-BE49-F238E27FC236}">
                  <a16:creationId xmlns:a16="http://schemas.microsoft.com/office/drawing/2014/main" id="{67478407-C60D-A14D-061B-4425D7E18CC4}"/>
                </a:ext>
              </a:extLst>
            </p:cNvPr>
            <p:cNvSpPr>
              <a:spLocks noChangeShapeType="1"/>
            </p:cNvSpPr>
            <p:nvPr/>
          </p:nvSpPr>
          <p:spPr bwMode="auto">
            <a:xfrm flipV="1">
              <a:off x="3191" y="2048"/>
              <a:ext cx="0" cy="17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56424" name="Text Box 8">
              <a:extLst>
                <a:ext uri="{FF2B5EF4-FFF2-40B4-BE49-F238E27FC236}">
                  <a16:creationId xmlns:a16="http://schemas.microsoft.com/office/drawing/2014/main" id="{8842E57D-4DDA-B4E8-5AF2-775446EFC132}"/>
                </a:ext>
              </a:extLst>
            </p:cNvPr>
            <p:cNvSpPr txBox="1">
              <a:spLocks noChangeArrowheads="1"/>
            </p:cNvSpPr>
            <p:nvPr/>
          </p:nvSpPr>
          <p:spPr bwMode="auto">
            <a:xfrm>
              <a:off x="2861" y="3569"/>
              <a:ext cx="345"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pitchFamily="4" charset="0"/>
                  <a:ea typeface="+mn-ea"/>
                </a:rPr>
                <a:t>time</a:t>
              </a:r>
            </a:p>
          </p:txBody>
        </p:sp>
      </p:grpSp>
      <p:grpSp>
        <p:nvGrpSpPr>
          <p:cNvPr id="3" name="Group 12">
            <a:extLst>
              <a:ext uri="{FF2B5EF4-FFF2-40B4-BE49-F238E27FC236}">
                <a16:creationId xmlns:a16="http://schemas.microsoft.com/office/drawing/2014/main" id="{A46B5D0C-3DC1-EC72-E619-59BA2BCEBA22}"/>
              </a:ext>
            </a:extLst>
          </p:cNvPr>
          <p:cNvGrpSpPr>
            <a:grpSpLocks/>
          </p:cNvGrpSpPr>
          <p:nvPr/>
        </p:nvGrpSpPr>
        <p:grpSpPr bwMode="auto">
          <a:xfrm>
            <a:off x="5516563" y="6594475"/>
            <a:ext cx="3382962" cy="336550"/>
            <a:chOff x="3828" y="4008"/>
            <a:chExt cx="2131" cy="212"/>
          </a:xfrm>
        </p:grpSpPr>
        <p:sp>
          <p:nvSpPr>
            <p:cNvPr id="25606" name="Line 9">
              <a:extLst>
                <a:ext uri="{FF2B5EF4-FFF2-40B4-BE49-F238E27FC236}">
                  <a16:creationId xmlns:a16="http://schemas.microsoft.com/office/drawing/2014/main" id="{7329A052-5BE5-20BE-0E78-E15869E92168}"/>
                </a:ext>
              </a:extLst>
            </p:cNvPr>
            <p:cNvSpPr>
              <a:spLocks noChangeShapeType="1"/>
            </p:cNvSpPr>
            <p:nvPr/>
          </p:nvSpPr>
          <p:spPr bwMode="auto">
            <a:xfrm rot="5400000" flipV="1">
              <a:off x="4690" y="3251"/>
              <a:ext cx="0" cy="17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56426" name="Text Box 10">
              <a:extLst>
                <a:ext uri="{FF2B5EF4-FFF2-40B4-BE49-F238E27FC236}">
                  <a16:creationId xmlns:a16="http://schemas.microsoft.com/office/drawing/2014/main" id="{0263FE4B-E7BB-6CAE-1BE7-DCECAEE517C0}"/>
                </a:ext>
              </a:extLst>
            </p:cNvPr>
            <p:cNvSpPr txBox="1">
              <a:spLocks noChangeArrowheads="1"/>
            </p:cNvSpPr>
            <p:nvPr/>
          </p:nvSpPr>
          <p:spPr bwMode="auto">
            <a:xfrm>
              <a:off x="5586" y="4008"/>
              <a:ext cx="373"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pitchFamily="4" charset="0"/>
                  <a:ea typeface="+mn-ea"/>
                </a:rPr>
                <a:t>pitch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564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9564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956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95641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9564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956421"/>
                                        </p:tgtEl>
                                        <p:attrNameLst>
                                          <p:attrName>style.visibility</p:attrName>
                                        </p:attrNameLst>
                                      </p:cBhvr>
                                      <p:to>
                                        <p:strVal val="visible"/>
                                      </p:to>
                                    </p:set>
                                    <p:anim calcmode="lin" valueType="num">
                                      <p:cBhvr>
                                        <p:cTn id="27" dur="500" fill="hold"/>
                                        <p:tgtEl>
                                          <p:spTgt spid="956421"/>
                                        </p:tgtEl>
                                        <p:attrNameLst>
                                          <p:attrName>ppt_w</p:attrName>
                                        </p:attrNameLst>
                                      </p:cBhvr>
                                      <p:tavLst>
                                        <p:tav tm="0">
                                          <p:val>
                                            <p:fltVal val="0"/>
                                          </p:val>
                                        </p:tav>
                                        <p:tav tm="100000">
                                          <p:val>
                                            <p:strVal val="#ppt_w"/>
                                          </p:val>
                                        </p:tav>
                                      </p:tavLst>
                                    </p:anim>
                                    <p:anim calcmode="lin" valueType="num">
                                      <p:cBhvr>
                                        <p:cTn id="28" dur="500" fill="hold"/>
                                        <p:tgtEl>
                                          <p:spTgt spid="956421"/>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ppt_x</p:attrName>
                                        </p:attrNameLst>
                                      </p:cBhvr>
                                      <p:tavLst>
                                        <p:tav tm="0">
                                          <p:val>
                                            <p:strVal val="#ppt_x-#ppt_w/2"/>
                                          </p:val>
                                        </p:tav>
                                        <p:tav tm="100000">
                                          <p:val>
                                            <p:strVal val="#ppt_x"/>
                                          </p:val>
                                        </p:tav>
                                      </p:tavLst>
                                    </p:anim>
                                    <p:anim calcmode="lin" valueType="num">
                                      <p:cBhvr>
                                        <p:cTn id="34" dur="500" fill="hold"/>
                                        <p:tgtEl>
                                          <p:spTgt spid="3"/>
                                        </p:tgtEl>
                                        <p:attrNameLst>
                                          <p:attrName>ppt_y</p:attrName>
                                        </p:attrNameLst>
                                      </p:cBhvr>
                                      <p:tavLst>
                                        <p:tav tm="0">
                                          <p:val>
                                            <p:strVal val="#ppt_y"/>
                                          </p:val>
                                        </p:tav>
                                        <p:tav tm="100000">
                                          <p:val>
                                            <p:strVal val="#ppt_y"/>
                                          </p:val>
                                        </p:tav>
                                      </p:tavLst>
                                    </p:anim>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ppt_x</p:attrName>
                                        </p:attrNameLst>
                                      </p:cBhvr>
                                      <p:tavLst>
                                        <p:tav tm="0">
                                          <p:val>
                                            <p:strVal val="#ppt_x"/>
                                          </p:val>
                                        </p:tav>
                                        <p:tav tm="100000">
                                          <p:val>
                                            <p:strVal val="#ppt_x"/>
                                          </p:val>
                                        </p:tav>
                                      </p:tavLst>
                                    </p:anim>
                                    <p:anim calcmode="lin" valueType="num">
                                      <p:cBhvr>
                                        <p:cTn id="42" dur="500" fill="hold"/>
                                        <p:tgtEl>
                                          <p:spTgt spid="2"/>
                                        </p:tgtEl>
                                        <p:attrNameLst>
                                          <p:attrName>ppt_y</p:attrName>
                                        </p:attrNameLst>
                                      </p:cBhvr>
                                      <p:tavLst>
                                        <p:tav tm="0">
                                          <p:val>
                                            <p:strVal val="#ppt_y+#ppt_h/2"/>
                                          </p:val>
                                        </p:tav>
                                        <p:tav tm="100000">
                                          <p:val>
                                            <p:strVal val="#ppt_y"/>
                                          </p:val>
                                        </p:tav>
                                      </p:tavLst>
                                    </p:anim>
                                    <p:anim calcmode="lin" valueType="num">
                                      <p:cBhvr>
                                        <p:cTn id="43" dur="500" fill="hold"/>
                                        <p:tgtEl>
                                          <p:spTgt spid="2"/>
                                        </p:tgtEl>
                                        <p:attrNameLst>
                                          <p:attrName>ppt_w</p:attrName>
                                        </p:attrNameLst>
                                      </p:cBhvr>
                                      <p:tavLst>
                                        <p:tav tm="0">
                                          <p:val>
                                            <p:strVal val="#ppt_w"/>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1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a:extLst>
              <a:ext uri="{FF2B5EF4-FFF2-40B4-BE49-F238E27FC236}">
                <a16:creationId xmlns:a16="http://schemas.microsoft.com/office/drawing/2014/main" id="{05B5A76B-F76F-9736-8657-6DBAAC359826}"/>
              </a:ext>
            </a:extLst>
          </p:cNvPr>
          <p:cNvSpPr>
            <a:spLocks noChangeArrowheads="1"/>
          </p:cNvSpPr>
          <p:nvPr/>
        </p:nvSpPr>
        <p:spPr bwMode="auto">
          <a:xfrm>
            <a:off x="2212975" y="187325"/>
            <a:ext cx="7113588" cy="47371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b="1" dirty="0">
                <a:effectLst>
                  <a:outerShdw blurRad="38100" dist="38100" dir="2700000" algn="tl">
                    <a:srgbClr val="FFFFFF"/>
                  </a:outerShdw>
                </a:effectLst>
                <a:latin typeface="Times" pitchFamily="2" charset="0"/>
              </a:rPr>
              <a:t>Analysis </a:t>
            </a:r>
            <a:r>
              <a:rPr lang="de-DE" altLang="en-US" sz="1600" b="1" dirty="0" err="1">
                <a:effectLst>
                  <a:outerShdw blurRad="38100" dist="38100" dir="2700000" algn="tl">
                    <a:srgbClr val="FFFFFF"/>
                  </a:outerShdw>
                </a:effectLst>
                <a:latin typeface="Times" pitchFamily="2" charset="0"/>
              </a:rPr>
              <a:t>of</a:t>
            </a:r>
            <a:r>
              <a:rPr lang="de-DE" altLang="en-US" sz="1600" b="1" dirty="0">
                <a:effectLst>
                  <a:outerShdw blurRad="38100" dist="38100" dir="2700000" algn="tl">
                    <a:srgbClr val="FFFFFF"/>
                  </a:outerShdw>
                </a:effectLst>
                <a:latin typeface="Times" pitchFamily="2" charset="0"/>
              </a:rPr>
              <a:t> LPs </a:t>
            </a:r>
            <a:r>
              <a:rPr lang="de-DE" altLang="en-US" sz="1600" b="1" dirty="0" err="1">
                <a:effectLst>
                  <a:outerShdw blurRad="38100" dist="38100" dir="2700000" algn="tl">
                    <a:srgbClr val="FFFFFF"/>
                  </a:outerShdw>
                </a:effectLst>
                <a:latin typeface="Times" pitchFamily="2" charset="0"/>
              </a:rPr>
              <a:t>and</a:t>
            </a:r>
            <a:r>
              <a:rPr lang="de-DE" altLang="en-US" sz="1600" b="1" dirty="0">
                <a:effectLst>
                  <a:outerShdw blurRad="38100" dist="38100" dir="2700000" algn="tl">
                    <a:srgbClr val="FFFFFF"/>
                  </a:outerShdw>
                </a:effectLst>
                <a:latin typeface="Times" pitchFamily="2" charset="0"/>
              </a:rPr>
              <a:t> CDs</a:t>
            </a:r>
            <a:r>
              <a:rPr lang="de-DE" altLang="en-US" sz="1600" dirty="0">
                <a:effectLst>
                  <a:outerShdw blurRad="38100" dist="38100" dir="2700000" algn="tl">
                    <a:srgbClr val="FFFFFF"/>
                  </a:outerShdw>
                </a:effectLst>
                <a:latin typeface="Times" pitchFamily="2" charset="0"/>
              </a:rPr>
              <a:t>. The so-</a:t>
            </a:r>
            <a:r>
              <a:rPr lang="de-DE" altLang="en-US" sz="1600" dirty="0" err="1">
                <a:effectLst>
                  <a:outerShdw blurRad="38100" dist="38100" dir="2700000" algn="tl">
                    <a:srgbClr val="FFFFFF"/>
                  </a:outerShdw>
                </a:effectLst>
                <a:latin typeface="Times" pitchFamily="2" charset="0"/>
              </a:rPr>
              <a:t>called</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comparative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interpretation</a:t>
            </a:r>
            <a:r>
              <a:rPr lang="de-DE" altLang="en-US" sz="1600" dirty="0">
                <a:effectLst>
                  <a:outerShdw blurRad="38100" dist="38100" dir="2700000" algn="tl">
                    <a:srgbClr val="FFFFFF"/>
                  </a:outerShdw>
                </a:effectLst>
                <a:latin typeface="Times" pitchFamily="2" charset="0"/>
              </a:rPr>
              <a:t>/</a:t>
            </a:r>
            <a:r>
              <a:rPr lang="de-DE" altLang="en-US" sz="1600" dirty="0" err="1">
                <a:effectLst>
                  <a:outerShdw blurRad="38100" dist="38100" dir="2700000" algn="tl">
                    <a:srgbClr val="FFFFFF"/>
                  </a:outerShdw>
                </a:effectLst>
                <a:latin typeface="Times" pitchFamily="2" charset="0"/>
              </a:rPr>
              <a:t>performance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research</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has</a:t>
            </a:r>
            <a:r>
              <a:rPr lang="de-DE" altLang="en-US" sz="1600" dirty="0">
                <a:effectLst>
                  <a:outerShdw blurRad="38100" dist="38100" dir="2700000" algn="tl">
                    <a:srgbClr val="FFFFFF"/>
                  </a:outerShdw>
                </a:effectLst>
                <a:latin typeface="Times" pitchFamily="2" charset="0"/>
              </a:rPr>
              <a:t> a </a:t>
            </a:r>
            <a:r>
              <a:rPr lang="de-DE" altLang="en-US" sz="1600" dirty="0" err="1">
                <a:effectLst>
                  <a:outerShdw blurRad="38100" dist="38100" dir="2700000" algn="tl">
                    <a:srgbClr val="FFFFFF"/>
                  </a:outerShdw>
                </a:effectLst>
                <a:latin typeface="Times" pitchFamily="2" charset="0"/>
              </a:rPr>
              <a:t>long</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tradition</a:t>
            </a:r>
            <a:r>
              <a:rPr lang="de-DE" altLang="en-US" sz="1600" dirty="0">
                <a:effectLst>
                  <a:outerShdw blurRad="38100" dist="38100" dir="2700000" algn="tl">
                    <a:srgbClr val="FFFFFF"/>
                  </a:outerShdw>
                </a:effectLst>
                <a:latin typeface="Times" pitchFamily="2" charset="0"/>
              </a:rPr>
              <a:t>. </a:t>
            </a:r>
            <a:br>
              <a:rPr lang="de-DE" altLang="en-US" sz="1600" dirty="0">
                <a:effectLst>
                  <a:outerShdw blurRad="38100" dist="38100" dir="2700000" algn="tl">
                    <a:srgbClr val="FFFFFF"/>
                  </a:outerShdw>
                </a:effectLst>
                <a:latin typeface="Times" pitchFamily="2" charset="0"/>
              </a:rPr>
            </a:br>
            <a:endParaRPr lang="de-DE" altLang="en-US" sz="1600" dirty="0">
              <a:effectLst>
                <a:outerShdw blurRad="38100" dist="38100" dir="2700000" algn="tl">
                  <a:srgbClr val="FFFFFF"/>
                </a:outerShdw>
              </a:effectLst>
              <a:latin typeface="Times" pitchFamily="2" charset="0"/>
            </a:endParaRPr>
          </a:p>
          <a:p>
            <a:pPr>
              <a:buFontTx/>
              <a:buChar char="•"/>
              <a:defRPr/>
            </a:pPr>
            <a:r>
              <a:rPr lang="de-DE" altLang="en-US" sz="1600" dirty="0">
                <a:effectLst>
                  <a:outerShdw blurRad="38100" dist="38100" dir="2700000" algn="tl">
                    <a:srgbClr val="FFFFFF"/>
                  </a:outerShdw>
                </a:effectLst>
                <a:latin typeface="Times" pitchFamily="2" charset="0"/>
              </a:rPr>
              <a:t> W. </a:t>
            </a:r>
            <a:r>
              <a:rPr lang="de-DE" altLang="en-US" sz="1600" dirty="0" err="1">
                <a:effectLst>
                  <a:outerShdw blurRad="38100" dist="38100" dir="2700000" algn="tl">
                    <a:srgbClr val="FFFFFF"/>
                  </a:outerShdw>
                </a:effectLst>
                <a:latin typeface="Times" pitchFamily="2" charset="0"/>
              </a:rPr>
              <a:t>Heinitz</a:t>
            </a:r>
            <a:r>
              <a:rPr lang="de-DE" altLang="en-US" sz="1600" dirty="0">
                <a:effectLst>
                  <a:outerShdw blurRad="38100" dist="38100" dir="2700000" algn="tl">
                    <a:srgbClr val="FFFFFF"/>
                  </a:outerShdw>
                </a:effectLst>
                <a:latin typeface="Times" pitchFamily="2" charset="0"/>
              </a:rPr>
              <a:t> (1926) </a:t>
            </a:r>
            <a:r>
              <a:rPr lang="de-DE" altLang="en-US" sz="1600" dirty="0" err="1">
                <a:effectLst>
                  <a:outerShdw blurRad="38100" dist="38100" dir="2700000" algn="tl">
                    <a:srgbClr val="FFFFFF"/>
                  </a:outerShdw>
                </a:effectLst>
                <a:latin typeface="Times" pitchFamily="2" charset="0"/>
              </a:rPr>
              <a:t>compared</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timings</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from</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Wagner's</a:t>
            </a:r>
            <a:r>
              <a:rPr lang="de-DE" altLang="en-US" sz="1600" dirty="0">
                <a:effectLst>
                  <a:outerShdw blurRad="38100" dist="38100" dir="2700000" algn="tl">
                    <a:srgbClr val="FFFFFF"/>
                  </a:outerShdw>
                </a:effectLst>
                <a:latin typeface="Times" pitchFamily="2" charset="0"/>
              </a:rPr>
              <a:t> Meistersinger, </a:t>
            </a:r>
            <a:br>
              <a:rPr lang="de-DE" altLang="en-US" sz="1600" dirty="0">
                <a:effectLst>
                  <a:outerShdw blurRad="38100" dist="38100" dir="2700000" algn="tl">
                    <a:srgbClr val="FFFFFF"/>
                  </a:outerShdw>
                </a:effectLst>
                <a:latin typeface="Times" pitchFamily="2" charset="0"/>
              </a:rPr>
            </a:br>
            <a:endParaRPr lang="de-DE" altLang="en-US" sz="1600" dirty="0">
              <a:effectLst>
                <a:outerShdw blurRad="38100" dist="38100" dir="2700000" algn="tl">
                  <a:srgbClr val="FFFFFF"/>
                </a:outerShdw>
              </a:effectLst>
              <a:latin typeface="Times" pitchFamily="2" charset="0"/>
            </a:endParaRPr>
          </a:p>
          <a:p>
            <a:pPr>
              <a:buFontTx/>
              <a:buChar char="•"/>
              <a:defRPr/>
            </a:pPr>
            <a:r>
              <a:rPr lang="de-DE" altLang="en-US" sz="1600" dirty="0">
                <a:effectLst>
                  <a:outerShdw blurRad="38100" dist="38100" dir="2700000" algn="tl">
                    <a:srgbClr val="FFFFFF"/>
                  </a:outerShdw>
                </a:effectLst>
                <a:latin typeface="Times" pitchFamily="2" charset="0"/>
              </a:rPr>
              <a:t> A. </a:t>
            </a:r>
            <a:r>
              <a:rPr lang="de-DE" altLang="en-US" sz="1600" dirty="0" err="1">
                <a:effectLst>
                  <a:outerShdw blurRad="38100" dist="38100" dir="2700000" algn="tl">
                    <a:srgbClr val="FFFFFF"/>
                  </a:outerShdw>
                </a:effectLst>
                <a:latin typeface="Times" pitchFamily="2" charset="0"/>
              </a:rPr>
              <a:t>Kalix</a:t>
            </a:r>
            <a:r>
              <a:rPr lang="de-DE" altLang="en-US" sz="1600" dirty="0">
                <a:effectLst>
                  <a:outerShdw blurRad="38100" dist="38100" dir="2700000" algn="tl">
                    <a:srgbClr val="FFFFFF"/>
                  </a:outerShdw>
                </a:effectLst>
                <a:latin typeface="Times" pitchFamily="2" charset="0"/>
              </a:rPr>
              <a:t> (1934) </a:t>
            </a:r>
            <a:r>
              <a:rPr lang="de-DE" altLang="en-US" sz="1600" dirty="0" err="1">
                <a:effectLst>
                  <a:outerShdw blurRad="38100" dist="38100" dir="2700000" algn="tl">
                    <a:srgbClr val="FFFFFF"/>
                  </a:outerShdw>
                </a:effectLst>
                <a:latin typeface="Times" pitchFamily="2" charset="0"/>
              </a:rPr>
              <a:t>compared</a:t>
            </a:r>
            <a:r>
              <a:rPr lang="de-DE" altLang="en-US" sz="1600" dirty="0">
                <a:effectLst>
                  <a:outerShdw blurRad="38100" dist="38100" dir="2700000" algn="tl">
                    <a:srgbClr val="FFFFFF"/>
                  </a:outerShdw>
                </a:effectLst>
                <a:latin typeface="Times" pitchFamily="2" charset="0"/>
              </a:rPr>
              <a:t> 10 </a:t>
            </a:r>
            <a:r>
              <a:rPr lang="de-DE" altLang="en-US" sz="1600" dirty="0" err="1">
                <a:effectLst>
                  <a:outerShdw blurRad="38100" dist="38100" dir="2700000" algn="tl">
                    <a:srgbClr val="FFFFFF"/>
                  </a:outerShdw>
                </a:effectLst>
                <a:latin typeface="Times" pitchFamily="2" charset="0"/>
              </a:rPr>
              <a:t>recordings</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of</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Weber's</a:t>
            </a:r>
            <a:r>
              <a:rPr lang="de-DE" altLang="en-US" sz="1600" dirty="0">
                <a:effectLst>
                  <a:outerShdw blurRad="38100" dist="38100" dir="2700000" algn="tl">
                    <a:srgbClr val="FFFFFF"/>
                  </a:outerShdw>
                </a:effectLst>
                <a:latin typeface="Times" pitchFamily="2" charset="0"/>
              </a:rPr>
              <a:t> Freischütz </a:t>
            </a:r>
            <a:r>
              <a:rPr lang="de-DE" altLang="en-US" sz="1600" dirty="0" err="1">
                <a:effectLst>
                  <a:outerShdw blurRad="38100" dist="38100" dir="2700000" algn="tl">
                    <a:srgbClr val="FFFFFF"/>
                  </a:outerShdw>
                </a:effectLst>
                <a:latin typeface="Times" pitchFamily="2" charset="0"/>
              </a:rPr>
              <a:t>ouverture</a:t>
            </a:r>
            <a:r>
              <a:rPr lang="de-DE" altLang="en-US" sz="1600" dirty="0">
                <a:effectLst>
                  <a:outerShdw blurRad="38100" dist="38100" dir="2700000" algn="tl">
                    <a:srgbClr val="FFFFFF"/>
                  </a:outerShdw>
                </a:effectLst>
                <a:latin typeface="Times" pitchFamily="2" charset="0"/>
              </a:rPr>
              <a:t>,</a:t>
            </a:r>
            <a:br>
              <a:rPr lang="de-DE" altLang="en-US" sz="1600" dirty="0">
                <a:effectLst>
                  <a:outerShdw blurRad="38100" dist="38100" dir="2700000" algn="tl">
                    <a:srgbClr val="FFFFFF"/>
                  </a:outerShdw>
                </a:effectLst>
                <a:latin typeface="Times" pitchFamily="2" charset="0"/>
              </a:rPr>
            </a:b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comparing</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performance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with</a:t>
            </a:r>
            <a:r>
              <a:rPr lang="de-DE" altLang="en-US" sz="1600" dirty="0">
                <a:effectLst>
                  <a:outerShdw blurRad="38100" dist="38100" dir="2700000" algn="tl">
                    <a:srgbClr val="FFFFFF"/>
                  </a:outerShdw>
                </a:effectLst>
                <a:latin typeface="Times" pitchFamily="2" charset="0"/>
              </a:rPr>
              <a:t> score </a:t>
            </a:r>
            <a:r>
              <a:rPr lang="de-DE" altLang="en-US" sz="1600" dirty="0" err="1">
                <a:effectLst>
                  <a:outerShdw blurRad="38100" dist="38100" dir="2700000" algn="tl">
                    <a:srgbClr val="FFFFFF"/>
                  </a:outerShdw>
                </a:effectLst>
                <a:latin typeface="Times" pitchFamily="2" charset="0"/>
              </a:rPr>
              <a:t>to</a:t>
            </a:r>
            <a:r>
              <a:rPr lang="de-DE" altLang="en-US" sz="1600" dirty="0">
                <a:effectLst>
                  <a:outerShdw blurRad="38100" dist="38100" dir="2700000" algn="tl">
                    <a:srgbClr val="FFFFFF"/>
                  </a:outerShdw>
                </a:effectLst>
                <a:latin typeface="Times" pitchFamily="2" charset="0"/>
              </a:rPr>
              <a:t> find out </a:t>
            </a:r>
            <a:r>
              <a:rPr lang="de-DE" altLang="en-US" sz="1600" dirty="0" err="1">
                <a:effectLst>
                  <a:outerShdw blurRad="38100" dist="38100" dir="2700000" algn="tl">
                    <a:srgbClr val="FFFFFF"/>
                  </a:outerShdw>
                </a:effectLst>
                <a:latin typeface="Times" pitchFamily="2" charset="0"/>
              </a:rPr>
              <a:t>about</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musical</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romanticism</a:t>
            </a:r>
            <a:r>
              <a:rPr lang="de-DE" altLang="en-US" sz="1600" dirty="0">
                <a:effectLst>
                  <a:outerShdw blurRad="38100" dist="38100" dir="2700000" algn="tl">
                    <a:srgbClr val="FFFFFF"/>
                  </a:outerShdw>
                </a:effectLst>
                <a:latin typeface="Times" pitchFamily="2" charset="0"/>
              </a:rPr>
              <a:t>". </a:t>
            </a:r>
            <a:br>
              <a:rPr lang="de-DE" altLang="en-US" sz="1600" dirty="0">
                <a:effectLst>
                  <a:outerShdw blurRad="38100" dist="38100" dir="2700000" algn="tl">
                    <a:srgbClr val="FFFFFF"/>
                  </a:outerShdw>
                </a:effectLst>
                <a:latin typeface="Times" pitchFamily="2" charset="0"/>
              </a:rPr>
            </a:br>
            <a:endParaRPr lang="de-DE" altLang="en-US" sz="1600" dirty="0">
              <a:effectLst>
                <a:outerShdw blurRad="38100" dist="38100" dir="2700000" algn="tl">
                  <a:srgbClr val="FFFFFF"/>
                </a:outerShdw>
              </a:effectLst>
              <a:latin typeface="Times" pitchFamily="2" charset="0"/>
            </a:endParaRPr>
          </a:p>
          <a:p>
            <a:pPr>
              <a:buFontTx/>
              <a:buChar char="•"/>
              <a:defRPr/>
            </a:pPr>
            <a:r>
              <a:rPr lang="de-DE" altLang="en-US" sz="1600" dirty="0">
                <a:effectLst>
                  <a:outerShdw blurRad="38100" dist="38100" dir="2700000" algn="tl">
                    <a:srgbClr val="FFFFFF"/>
                  </a:outerShdw>
                </a:effectLst>
                <a:latin typeface="Times" pitchFamily="2" charset="0"/>
              </a:rPr>
              <a:t> Different </a:t>
            </a:r>
            <a:r>
              <a:rPr lang="de-DE" altLang="en-US" sz="1600" dirty="0" err="1">
                <a:effectLst>
                  <a:outerShdw blurRad="38100" dist="38100" dir="2700000" algn="tl">
                    <a:srgbClr val="FFFFFF"/>
                  </a:outerShdw>
                </a:effectLst>
                <a:latin typeface="Times" pitchFamily="2" charset="0"/>
              </a:rPr>
              <a:t>compositions</a:t>
            </a:r>
            <a:r>
              <a:rPr lang="de-DE" altLang="en-US" sz="1600" dirty="0">
                <a:effectLst>
                  <a:outerShdw blurRad="38100" dist="38100" dir="2700000" algn="tl">
                    <a:srgbClr val="FFFFFF"/>
                  </a:outerShdw>
                </a:effectLst>
                <a:latin typeface="Times" pitchFamily="2" charset="0"/>
              </a:rPr>
              <a:t>, e.g. op.106 Hammerklavier, </a:t>
            </a:r>
            <a:r>
              <a:rPr lang="de-DE" altLang="en-US" sz="1600" dirty="0" err="1">
                <a:effectLst>
                  <a:outerShdw blurRad="38100" dist="38100" dir="2700000" algn="tl">
                    <a:srgbClr val="FFFFFF"/>
                  </a:outerShdw>
                </a:effectLst>
                <a:latin typeface="Times" pitchFamily="2" charset="0"/>
              </a:rPr>
              <a:t>have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been</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analyzed</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from</a:t>
            </a:r>
            <a:r>
              <a:rPr lang="de-DE" altLang="en-US" sz="1600" dirty="0">
                <a:effectLst>
                  <a:outerShdw blurRad="38100" dist="38100" dir="2700000" algn="tl">
                    <a:srgbClr val="FFFFFF"/>
                  </a:outerShdw>
                </a:effectLst>
                <a:latin typeface="Times" pitchFamily="2" charset="0"/>
              </a:rPr>
              <a:t> LPs.</a:t>
            </a:r>
            <a:br>
              <a:rPr lang="de-DE" altLang="en-US" sz="1600" dirty="0">
                <a:effectLst>
                  <a:outerShdw blurRad="38100" dist="38100" dir="2700000" algn="tl">
                    <a:srgbClr val="FFFFFF"/>
                  </a:outerShdw>
                </a:effectLst>
                <a:latin typeface="Times" pitchFamily="2" charset="0"/>
              </a:rPr>
            </a:br>
            <a:endParaRPr lang="de-DE" altLang="en-US" sz="1600" dirty="0">
              <a:effectLst>
                <a:outerShdw blurRad="38100" dist="38100" dir="2700000" algn="tl">
                  <a:srgbClr val="FFFFFF"/>
                </a:outerShdw>
              </a:effectLst>
              <a:latin typeface="Times" pitchFamily="2" charset="0"/>
            </a:endParaRPr>
          </a:p>
          <a:p>
            <a:pPr>
              <a:buFontTx/>
              <a:buChar char="•"/>
              <a:defRPr/>
            </a:pPr>
            <a:r>
              <a:rPr lang="de-DE" altLang="en-US" sz="1600" dirty="0">
                <a:effectLst>
                  <a:outerShdw blurRad="38100" dist="38100" dir="2700000" algn="tl">
                    <a:srgbClr val="FFFFFF"/>
                  </a:outerShdw>
                </a:effectLst>
                <a:latin typeface="Times" pitchFamily="2" charset="0"/>
              </a:rPr>
              <a:t> Also Bruno Repp (1989, 1992,...) </a:t>
            </a:r>
            <a:r>
              <a:rPr lang="de-DE" altLang="en-US" sz="1600" dirty="0" err="1">
                <a:effectLst>
                  <a:outerShdw blurRad="38100" dist="38100" dir="2700000" algn="tl">
                    <a:srgbClr val="FFFFFF"/>
                  </a:outerShdw>
                </a:effectLst>
                <a:latin typeface="Times" pitchFamily="2" charset="0"/>
              </a:rPr>
              <a:t>analyzed</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recordings</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using</a:t>
            </a:r>
            <a:r>
              <a:rPr lang="de-DE" altLang="en-US" sz="1600" dirty="0">
                <a:effectLst>
                  <a:outerShdw blurRad="38100" dist="38100" dir="2700000" algn="tl">
                    <a:srgbClr val="FFFFFF"/>
                  </a:outerShdw>
                </a:effectLst>
                <a:latin typeface="Times" pitchFamily="2" charset="0"/>
              </a:rPr>
              <a:t> FFT </a:t>
            </a:r>
            <a:r>
              <a:rPr lang="de-DE" altLang="en-US" sz="1600" dirty="0" err="1">
                <a:effectLst>
                  <a:outerShdw blurRad="38100" dist="38100" dir="2700000" algn="tl">
                    <a:srgbClr val="FFFFFF"/>
                  </a:outerShdw>
                </a:effectLst>
                <a:latin typeface="Times" pitchFamily="2" charset="0"/>
              </a:rPr>
              <a:t>for</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precise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onset</a:t>
            </a:r>
            <a:br>
              <a:rPr lang="de-DE" altLang="en-US" sz="1600" dirty="0">
                <a:effectLst>
                  <a:outerShdw blurRad="38100" dist="38100" dir="2700000" algn="tl">
                    <a:srgbClr val="FFFFFF"/>
                  </a:outerShdw>
                </a:effectLst>
                <a:latin typeface="Times" pitchFamily="2" charset="0"/>
              </a:rPr>
            </a:b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calculations</a:t>
            </a:r>
            <a:r>
              <a:rPr lang="de-DE" altLang="en-US" sz="1600" dirty="0">
                <a:effectLst>
                  <a:outerShdw blurRad="38100" dist="38100" dir="2700000" algn="tl">
                    <a:srgbClr val="FFFFFF"/>
                  </a:outerShdw>
                </a:effectLst>
                <a:latin typeface="Times" pitchFamily="2" charset="0"/>
              </a:rPr>
              <a:t>.</a:t>
            </a:r>
            <a:br>
              <a:rPr lang="de-DE" altLang="en-US" sz="1600" dirty="0">
                <a:effectLst>
                  <a:outerShdw blurRad="38100" dist="38100" dir="2700000" algn="tl">
                    <a:srgbClr val="FFFFFF"/>
                  </a:outerShdw>
                </a:effectLst>
                <a:latin typeface="Times" pitchFamily="2" charset="0"/>
              </a:rPr>
            </a:br>
            <a:endParaRPr lang="de-DE" altLang="en-US" sz="1600" dirty="0">
              <a:effectLst>
                <a:outerShdw blurRad="38100" dist="38100" dir="2700000" algn="tl">
                  <a:srgbClr val="FFFFFF"/>
                </a:outerShdw>
              </a:effectLst>
              <a:latin typeface="Times" pitchFamily="2" charset="0"/>
            </a:endParaRPr>
          </a:p>
          <a:p>
            <a:pPr>
              <a:buFontTx/>
              <a:buChar char="•"/>
              <a:defRPr/>
            </a:pPr>
            <a:r>
              <a:rPr lang="de-DE" altLang="en-US" sz="1600" dirty="0">
                <a:effectLst>
                  <a:outerShdw blurRad="38100" dist="38100" dir="2700000" algn="tl">
                    <a:srgbClr val="FFFFFF"/>
                  </a:outerShdw>
                </a:effectLst>
                <a:latin typeface="Times" pitchFamily="2" charset="0"/>
              </a:rPr>
              <a:t> In August 2008, Peter Neubäcker </a:t>
            </a:r>
            <a:r>
              <a:rPr lang="de-DE" altLang="en-US" sz="1600" dirty="0" err="1">
                <a:effectLst>
                  <a:outerShdw blurRad="38100" dist="38100" dir="2700000" algn="tl">
                    <a:srgbClr val="FFFFFF"/>
                  </a:outerShdw>
                </a:effectLst>
                <a:latin typeface="Times" pitchFamily="2" charset="0"/>
              </a:rPr>
              <a:t>has</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published</a:t>
            </a:r>
            <a:r>
              <a:rPr lang="de-DE" altLang="en-US" sz="1600" dirty="0">
                <a:effectLst>
                  <a:outerShdw blurRad="38100" dist="38100" dir="2700000" algn="tl">
                    <a:srgbClr val="FFFFFF"/>
                  </a:outerShdw>
                </a:effectLst>
                <a:latin typeface="Times" pitchFamily="2" charset="0"/>
              </a:rPr>
              <a:t> a </a:t>
            </a:r>
            <a:r>
              <a:rPr lang="de-DE" altLang="en-US" sz="1600" dirty="0" err="1">
                <a:effectLst>
                  <a:outerShdw blurRad="38100" dist="38100" dir="2700000" algn="tl">
                    <a:srgbClr val="FFFFFF"/>
                  </a:outerShdw>
                </a:effectLst>
                <a:latin typeface="Times" pitchFamily="2" charset="0"/>
              </a:rPr>
              <a:t>software</a:t>
            </a:r>
            <a:r>
              <a:rPr lang="de-DE" altLang="en-US" sz="1600" dirty="0">
                <a:effectLst>
                  <a:outerShdw blurRad="38100" dist="38100" dir="2700000" algn="tl">
                    <a:srgbClr val="FFFFFF"/>
                  </a:outerShdw>
                </a:effectLst>
                <a:latin typeface="Times" pitchFamily="2" charset="0"/>
              </a:rPr>
              <a:t> </a:t>
            </a:r>
            <a:r>
              <a:rPr lang="de-DE" altLang="en-US" sz="1600" i="1" dirty="0" err="1">
                <a:solidFill>
                  <a:srgbClr val="FF020B"/>
                </a:solidFill>
                <a:effectLst>
                  <a:outerShdw blurRad="38100" dist="38100" dir="2700000" algn="tl">
                    <a:srgbClr val="000000"/>
                  </a:outerShdw>
                </a:effectLst>
                <a:latin typeface="Times" pitchFamily="2" charset="0"/>
              </a:rPr>
              <a:t>Melodyne</a:t>
            </a:r>
            <a:r>
              <a:rPr lang="de-DE" altLang="en-US" sz="1600" dirty="0">
                <a:solidFill>
                  <a:srgbClr val="FF020B"/>
                </a:solidFill>
                <a:effectLst>
                  <a:outerShdw blurRad="38100" dist="38100" dir="2700000" algn="tl">
                    <a:srgbClr val="000000"/>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capable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of</a:t>
            </a:r>
            <a:br>
              <a:rPr lang="de-DE" altLang="en-US" sz="1600" dirty="0">
                <a:effectLst>
                  <a:outerShdw blurRad="38100" dist="38100" dir="2700000" algn="tl">
                    <a:srgbClr val="FFFFFF"/>
                  </a:outerShdw>
                </a:effectLst>
                <a:latin typeface="Times" pitchFamily="2" charset="0"/>
              </a:rPr>
            </a:b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transforming</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polyphonic</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acoustical</a:t>
            </a:r>
            <a:r>
              <a:rPr lang="de-DE" altLang="en-US" sz="1600" dirty="0">
                <a:effectLst>
                  <a:outerShdw blurRad="38100" dist="38100" dir="2700000" algn="tl">
                    <a:srgbClr val="FFFFFF"/>
                  </a:outerShdw>
                </a:effectLst>
                <a:latin typeface="Times" pitchFamily="2" charset="0"/>
              </a:rPr>
              <a:t> material </a:t>
            </a:r>
            <a:r>
              <a:rPr lang="de-DE" altLang="en-US" sz="1600" dirty="0" err="1">
                <a:effectLst>
                  <a:outerShdw blurRad="38100" dist="38100" dir="2700000" algn="tl">
                    <a:srgbClr val="FFFFFF"/>
                  </a:outerShdw>
                </a:effectLst>
                <a:latin typeface="Times" pitchFamily="2" charset="0"/>
              </a:rPr>
              <a:t>into</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symbolic</a:t>
            </a:r>
            <a:r>
              <a:rPr lang="de-DE" altLang="en-US" sz="1600" dirty="0">
                <a:effectLst>
                  <a:outerShdw blurRad="38100" dist="38100" dir="2700000" algn="tl">
                    <a:srgbClr val="FFFFFF"/>
                  </a:outerShdw>
                </a:effectLst>
                <a:latin typeface="Times" pitchFamily="2" charset="0"/>
              </a:rPr>
              <a:t> score </a:t>
            </a:r>
            <a:r>
              <a:rPr lang="de-DE" altLang="en-US" sz="1600" dirty="0" err="1">
                <a:effectLst>
                  <a:outerShdw blurRad="38100" dist="38100" dir="2700000" algn="tl">
                    <a:srgbClr val="FFFFFF"/>
                  </a:outerShdw>
                </a:effectLst>
                <a:latin typeface="Times" pitchFamily="2" charset="0"/>
              </a:rPr>
              <a:t>format</a:t>
            </a:r>
            <a:r>
              <a:rPr lang="de-DE" altLang="en-US" sz="1600" dirty="0">
                <a:effectLst>
                  <a:outerShdw blurRad="38100" dist="38100" dir="2700000" algn="tl">
                    <a:srgbClr val="FFFFFF"/>
                  </a:outerShdw>
                </a:effectLst>
                <a:latin typeface="Times" pitchFamily="2" charset="0"/>
              </a:rPr>
              <a:t>. The </a:t>
            </a:r>
            <a:r>
              <a:rPr lang="de-DE" altLang="en-US" sz="1600" dirty="0" err="1">
                <a:effectLst>
                  <a:outerShdw blurRad="38100" dist="38100" dir="2700000" algn="tl">
                    <a:srgbClr val="FFFFFF"/>
                  </a:outerShdw>
                </a:effectLst>
                <a:latin typeface="Times" pitchFamily="2" charset="0"/>
              </a:rPr>
              <a:t>latter</a:t>
            </a:r>
            <a:br>
              <a:rPr lang="de-DE" altLang="en-US" sz="1600" dirty="0">
                <a:effectLst>
                  <a:outerShdw blurRad="38100" dist="38100" dir="2700000" algn="tl">
                    <a:srgbClr val="FFFFFF"/>
                  </a:outerShdw>
                </a:effectLst>
                <a:latin typeface="Times" pitchFamily="2" charset="0"/>
              </a:rPr>
            </a:b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is</a:t>
            </a:r>
            <a:r>
              <a:rPr lang="de-DE" altLang="en-US" sz="1600" dirty="0">
                <a:effectLst>
                  <a:outerShdw blurRad="38100" dist="38100" dir="2700000" algn="tl">
                    <a:srgbClr val="FFFFFF"/>
                  </a:outerShdw>
                </a:effectLst>
                <a:latin typeface="Times" pitchFamily="2" charset="0"/>
              </a:rPr>
              <a:t> a real </a:t>
            </a:r>
            <a:r>
              <a:rPr lang="de-DE" altLang="en-US" sz="1600" dirty="0" err="1">
                <a:effectLst>
                  <a:outerShdw blurRad="38100" dist="38100" dir="2700000" algn="tl">
                    <a:srgbClr val="FFFFFF"/>
                  </a:outerShdw>
                </a:effectLst>
                <a:latin typeface="Times" pitchFamily="2" charset="0"/>
              </a:rPr>
              <a:t>revolution</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and</a:t>
            </a:r>
            <a:r>
              <a:rPr lang="de-DE" altLang="en-US" sz="1600" dirty="0">
                <a:effectLst>
                  <a:outerShdw blurRad="38100" dist="38100" dir="2700000" algn="tl">
                    <a:srgbClr val="FFFFFF"/>
                  </a:outerShdw>
                </a:effectLst>
                <a:latin typeface="Times" pitchFamily="2" charset="0"/>
              </a:rPr>
              <a:t> will </a:t>
            </a:r>
            <a:r>
              <a:rPr lang="de-DE" altLang="en-US" sz="1600" dirty="0" err="1">
                <a:effectLst>
                  <a:outerShdw blurRad="38100" dist="38100" dir="2700000" algn="tl">
                    <a:srgbClr val="FFFFFF"/>
                  </a:outerShdw>
                </a:effectLst>
                <a:latin typeface="Times" pitchFamily="2" charset="0"/>
              </a:rPr>
              <a:t>change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empirical</a:t>
            </a:r>
            <a:r>
              <a:rPr lang="de-DE" altLang="en-US" sz="1600" dirty="0">
                <a:effectLst>
                  <a:outerShdw blurRad="38100" dist="38100" dir="2700000" algn="tl">
                    <a:srgbClr val="FFFFFF"/>
                  </a:outerShdw>
                </a:effectLst>
                <a:latin typeface="Times" pitchFamily="2" charset="0"/>
              </a:rPr>
              <a:t>/</a:t>
            </a:r>
            <a:r>
              <a:rPr lang="de-DE" altLang="en-US" sz="1600" dirty="0" err="1">
                <a:effectLst>
                  <a:outerShdw blurRad="38100" dist="38100" dir="2700000" algn="tl">
                    <a:srgbClr val="FFFFFF"/>
                  </a:outerShdw>
                </a:effectLst>
                <a:latin typeface="Times" pitchFamily="2" charset="0"/>
              </a:rPr>
              <a:t>comparative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performance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research</a:t>
            </a:r>
            <a:br>
              <a:rPr lang="de-DE" altLang="en-US" sz="1600" dirty="0">
                <a:effectLst>
                  <a:outerShdw blurRad="38100" dist="38100" dir="2700000" algn="tl">
                    <a:srgbClr val="FFFFFF"/>
                  </a:outerShdw>
                </a:effectLst>
                <a:latin typeface="Times" pitchFamily="2" charset="0"/>
              </a:rPr>
            </a:b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dramatically</a:t>
            </a:r>
            <a:r>
              <a:rPr lang="de-DE" altLang="en-US" sz="1600" dirty="0">
                <a:effectLst>
                  <a:outerShdw blurRad="38100" dist="38100" dir="2700000" algn="tl">
                    <a:srgbClr val="FFFFFF"/>
                  </a:outerShdw>
                </a:effectLst>
                <a:latin typeface="Times" pitchFamily="2" charset="0"/>
              </a:rPr>
              <a:t>.</a:t>
            </a:r>
            <a:br>
              <a:rPr lang="de-DE" altLang="en-US" sz="1600" dirty="0">
                <a:effectLst>
                  <a:outerShdw blurRad="38100" dist="38100" dir="2700000" algn="tl">
                    <a:srgbClr val="FFFFFF"/>
                  </a:outerShdw>
                </a:effectLst>
                <a:latin typeface="Times" pitchFamily="2" charset="0"/>
              </a:rPr>
            </a:br>
            <a:br>
              <a:rPr lang="de-DE" altLang="en-US" sz="1600" dirty="0">
                <a:effectLst>
                  <a:outerShdw blurRad="38100" dist="38100" dir="2700000" algn="tl">
                    <a:srgbClr val="FFFFFF"/>
                  </a:outerShdw>
                </a:effectLst>
                <a:latin typeface="Times" pitchFamily="2" charset="0"/>
              </a:rPr>
            </a:br>
            <a:endParaRPr lang="de-DE" altLang="en-US" sz="1600" dirty="0">
              <a:effectLst>
                <a:outerShdw blurRad="38100" dist="38100" dir="2700000" algn="tl">
                  <a:srgbClr val="FFFFFF"/>
                </a:outerShdw>
              </a:effectLst>
              <a:latin typeface="Times" pitchFamily="2" charset="0"/>
            </a:endParaRPr>
          </a:p>
        </p:txBody>
      </p:sp>
      <p:pic>
        <p:nvPicPr>
          <p:cNvPr id="4" name="Picture 3" descr="melodyne.pdf">
            <a:extLst>
              <a:ext uri="{FF2B5EF4-FFF2-40B4-BE49-F238E27FC236}">
                <a16:creationId xmlns:a16="http://schemas.microsoft.com/office/drawing/2014/main" id="{AD8EBABD-7692-43BC-9ADB-3E2CB5BD0AA1}"/>
              </a:ext>
            </a:extLst>
          </p:cNvPr>
          <p:cNvPicPr>
            <a:picLocks noChangeAspect="1"/>
          </p:cNvPicPr>
          <p:nvPr/>
        </p:nvPicPr>
        <p:blipFill>
          <a:blip r:embed="rId2"/>
          <a:srcRect/>
          <a:stretch>
            <a:fillRect/>
          </a:stretch>
        </p:blipFill>
        <p:spPr bwMode="auto">
          <a:xfrm>
            <a:off x="3413125" y="4570413"/>
            <a:ext cx="4938713" cy="2114550"/>
          </a:xfrm>
          <a:prstGeom prst="rect">
            <a:avLst/>
          </a:prstGeom>
          <a:noFill/>
          <a:ln>
            <a:noFill/>
          </a:ln>
          <a:effectLst>
            <a:outerShdw blurRad="292100" dist="139700" dir="2700000" algn="tl" rotWithShape="0">
              <a:srgbClr val="333333">
                <a:alpha val="64999"/>
              </a:srgbClr>
            </a:outerShdw>
          </a:effectLst>
        </p:spPr>
      </p:pic>
      <p:grpSp>
        <p:nvGrpSpPr>
          <p:cNvPr id="7" name="Group 6">
            <a:extLst>
              <a:ext uri="{FF2B5EF4-FFF2-40B4-BE49-F238E27FC236}">
                <a16:creationId xmlns:a16="http://schemas.microsoft.com/office/drawing/2014/main" id="{F3DED957-C6A8-284D-6673-BAF13E749FFC}"/>
              </a:ext>
            </a:extLst>
          </p:cNvPr>
          <p:cNvGrpSpPr>
            <a:grpSpLocks/>
          </p:cNvGrpSpPr>
          <p:nvPr/>
        </p:nvGrpSpPr>
        <p:grpSpPr bwMode="auto">
          <a:xfrm>
            <a:off x="452438" y="2370138"/>
            <a:ext cx="1549400" cy="4098925"/>
            <a:chOff x="452394" y="2370935"/>
            <a:chExt cx="1549400" cy="4098127"/>
          </a:xfrm>
        </p:grpSpPr>
        <p:pic>
          <p:nvPicPr>
            <p:cNvPr id="26628" name="Picture 2">
              <a:extLst>
                <a:ext uri="{FF2B5EF4-FFF2-40B4-BE49-F238E27FC236}">
                  <a16:creationId xmlns:a16="http://schemas.microsoft.com/office/drawing/2014/main" id="{324EB7C9-2883-3B29-044C-9E305C7A3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74" y="2370935"/>
              <a:ext cx="1480521" cy="178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5A64EBB7-A813-0B17-499F-729C86029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94" y="4741862"/>
              <a:ext cx="15494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574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9574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95744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95744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95744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entr" presetSubtype="0" fill="hold" nodeType="clickEffect">
                                  <p:stCondLst>
                                    <p:cond delay="0"/>
                                  </p:stCondLst>
                                  <p:childTnLst>
                                    <p:set>
                                      <p:cBhvr>
                                        <p:cTn id="26" dur="1" fill="hold">
                                          <p:stCondLst>
                                            <p:cond delay="499"/>
                                          </p:stCondLst>
                                        </p:cTn>
                                        <p:tgtEl>
                                          <p:spTgt spid="95744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a:extLst>
              <a:ext uri="{FF2B5EF4-FFF2-40B4-BE49-F238E27FC236}">
                <a16:creationId xmlns:a16="http://schemas.microsoft.com/office/drawing/2014/main" id="{DACF50D0-1D37-D053-5539-777EEF9BE7AD}"/>
              </a:ext>
            </a:extLst>
          </p:cNvPr>
          <p:cNvSpPr>
            <a:spLocks noChangeArrowheads="1"/>
          </p:cNvSpPr>
          <p:nvPr/>
        </p:nvSpPr>
        <p:spPr bwMode="auto">
          <a:xfrm>
            <a:off x="1604963" y="227013"/>
            <a:ext cx="7867650" cy="3013075"/>
          </a:xfrm>
          <a:prstGeom prst="rect">
            <a:avLst/>
          </a:prstGeom>
          <a:noFill/>
          <a:ln w="9525">
            <a:noFill/>
            <a:miter lim="800000"/>
            <a:headEnd/>
            <a:tailEnd/>
          </a:ln>
          <a:effectLst/>
        </p:spPr>
        <p:txBody>
          <a:bodyPr>
            <a:spAutoFit/>
          </a:bodyPr>
          <a:lstStyle/>
          <a:p>
            <a:pPr>
              <a:defRPr/>
            </a:pPr>
            <a:r>
              <a:rPr lang="de-DE" sz="2400">
                <a:effectLst>
                  <a:outerShdw blurRad="38100" dist="38100" dir="2700000" algn="tl">
                    <a:srgbClr val="FFFFFF"/>
                  </a:outerShdw>
                </a:effectLst>
                <a:latin typeface="Times" pitchFamily="4" charset="0"/>
                <a:ea typeface="+mn-ea"/>
              </a:rPr>
              <a:t>Two histories of performance and its theory:</a:t>
            </a:r>
          </a:p>
          <a:p>
            <a:pPr>
              <a:buFontTx/>
              <a:buChar char="•"/>
              <a:defRPr/>
            </a:pPr>
            <a:r>
              <a:rPr lang="de-DE" sz="2400">
                <a:effectLst>
                  <a:outerShdw blurRad="38100" dist="38100" dir="2700000" algn="tl">
                    <a:srgbClr val="FFFFFF"/>
                  </a:outerShdw>
                </a:effectLst>
                <a:latin typeface="Times" pitchFamily="4" charset="0"/>
                <a:ea typeface="+mn-ea"/>
              </a:rPr>
              <a:t> </a:t>
            </a:r>
            <a:r>
              <a:rPr lang="de-DE" sz="2400">
                <a:solidFill>
                  <a:schemeClr val="accent2"/>
                </a:solidFill>
                <a:effectLst>
                  <a:outerShdw blurRad="38100" dist="38100" dir="2700000" algn="tl">
                    <a:srgbClr val="000000"/>
                  </a:outerShdw>
                </a:effectLst>
                <a:latin typeface="Times" pitchFamily="4" charset="0"/>
                <a:ea typeface="+mn-ea"/>
              </a:rPr>
              <a:t>musicological/philosophical</a:t>
            </a:r>
            <a:endParaRPr lang="de-DE" sz="2400">
              <a:effectLst>
                <a:outerShdw blurRad="38100" dist="38100" dir="2700000" algn="tl">
                  <a:srgbClr val="FFFFFF"/>
                </a:outerShdw>
              </a:effectLst>
              <a:latin typeface="Times" pitchFamily="4" charset="0"/>
              <a:ea typeface="+mn-ea"/>
            </a:endParaRPr>
          </a:p>
          <a:p>
            <a:pPr>
              <a:buFontTx/>
              <a:buChar char="•"/>
              <a:defRPr/>
            </a:pPr>
            <a:r>
              <a:rPr lang="de-DE" sz="2400">
                <a:effectLst>
                  <a:outerShdw blurRad="38100" dist="38100" dir="2700000" algn="tl">
                    <a:srgbClr val="FFFFFF"/>
                  </a:outerShdw>
                </a:effectLst>
                <a:latin typeface="Times" pitchFamily="4" charset="0"/>
                <a:ea typeface="+mn-ea"/>
              </a:rPr>
              <a:t> </a:t>
            </a:r>
            <a:r>
              <a:rPr lang="de-DE" sz="2400">
                <a:solidFill>
                  <a:srgbClr val="FF020B"/>
                </a:solidFill>
                <a:effectLst>
                  <a:outerShdw blurRad="38100" dist="38100" dir="2700000" algn="tl">
                    <a:srgbClr val="000000"/>
                  </a:outerShdw>
                </a:effectLst>
                <a:latin typeface="Times" pitchFamily="4" charset="0"/>
                <a:ea typeface="+mn-ea"/>
              </a:rPr>
              <a:t>practical/empirical</a:t>
            </a:r>
            <a:endParaRPr lang="de-DE" sz="2400">
              <a:effectLst>
                <a:outerShdw blurRad="38100" dist="38100" dir="2700000" algn="tl">
                  <a:srgbClr val="FFFFFF"/>
                </a:outerShdw>
              </a:effectLst>
              <a:latin typeface="Times" pitchFamily="4" charset="0"/>
              <a:ea typeface="+mn-ea"/>
            </a:endParaRPr>
          </a:p>
          <a:p>
            <a:pPr>
              <a:defRPr/>
            </a:pPr>
            <a:endParaRPr lang="de-DE" sz="2400">
              <a:effectLst>
                <a:outerShdw blurRad="38100" dist="38100" dir="2700000" algn="tl">
                  <a:srgbClr val="FFFFFF"/>
                </a:outerShdw>
              </a:effectLst>
              <a:latin typeface="Times" pitchFamily="4" charset="0"/>
              <a:ea typeface="+mn-ea"/>
            </a:endParaRPr>
          </a:p>
          <a:p>
            <a:pPr>
              <a:defRPr/>
            </a:pPr>
            <a:r>
              <a:rPr lang="de-DE" sz="2400">
                <a:effectLst>
                  <a:outerShdw blurRad="38100" dist="38100" dir="2700000" algn="tl">
                    <a:srgbClr val="FFFFFF"/>
                  </a:outerShdw>
                </a:effectLst>
                <a:latin typeface="Times" pitchFamily="4" charset="0"/>
                <a:ea typeface="+mn-ea"/>
              </a:rPr>
              <a:t>Although they go back to 18th Century, they have had little if any points of contact until 2nd half of the 20th Century. </a:t>
            </a:r>
            <a:br>
              <a:rPr lang="de-DE" sz="2400">
                <a:effectLst>
                  <a:outerShdw blurRad="38100" dist="38100" dir="2700000" algn="tl">
                    <a:srgbClr val="FFFFFF"/>
                  </a:outerShdw>
                </a:effectLst>
                <a:latin typeface="Times" pitchFamily="4" charset="0"/>
                <a:ea typeface="+mn-ea"/>
              </a:rPr>
            </a:br>
            <a:endParaRPr lang="de-DE" sz="2400">
              <a:effectLst>
                <a:outerShdw blurRad="38100" dist="38100" dir="2700000" algn="tl">
                  <a:srgbClr val="FFFFFF"/>
                </a:outerShdw>
              </a:effectLst>
              <a:latin typeface="Times" pitchFamily="4" charset="0"/>
              <a:ea typeface="+mn-ea"/>
            </a:endParaRPr>
          </a:p>
          <a:p>
            <a:pPr>
              <a:defRPr/>
            </a:pPr>
            <a:r>
              <a:rPr lang="de-DE" sz="2400" i="1">
                <a:effectLst>
                  <a:outerShdw blurRad="38100" dist="38100" dir="2700000" algn="tl">
                    <a:srgbClr val="FFFFFF"/>
                  </a:outerShdw>
                </a:effectLst>
                <a:latin typeface="Times" pitchFamily="4" charset="0"/>
                <a:ea typeface="+mn-ea"/>
              </a:rPr>
              <a:t>In 1992, we </a:t>
            </a:r>
            <a:r>
              <a:rPr lang="de-DE" sz="2400" b="1" i="1">
                <a:effectLst>
                  <a:outerShdw blurRad="38100" dist="38100" dir="2700000" algn="tl">
                    <a:srgbClr val="FFFFFF"/>
                  </a:outerShdw>
                </a:effectLst>
                <a:latin typeface="Times" pitchFamily="4" charset="0"/>
                <a:ea typeface="+mn-ea"/>
              </a:rPr>
              <a:t>had</a:t>
            </a:r>
            <a:r>
              <a:rPr lang="de-DE" sz="2400" i="1">
                <a:effectLst>
                  <a:outerShdw blurRad="38100" dist="38100" dir="2700000" algn="tl">
                    <a:srgbClr val="FFFFFF"/>
                  </a:outerShdw>
                </a:effectLst>
                <a:latin typeface="Times" pitchFamily="4" charset="0"/>
                <a:ea typeface="+mn-ea"/>
              </a:rPr>
              <a:t> no comprehensive theory of performance.</a:t>
            </a:r>
          </a:p>
        </p:txBody>
      </p:sp>
      <p:grpSp>
        <p:nvGrpSpPr>
          <p:cNvPr id="2" name="Group 13">
            <a:extLst>
              <a:ext uri="{FF2B5EF4-FFF2-40B4-BE49-F238E27FC236}">
                <a16:creationId xmlns:a16="http://schemas.microsoft.com/office/drawing/2014/main" id="{C700D48C-87C2-A42E-0EE5-D8332194B5D2}"/>
              </a:ext>
            </a:extLst>
          </p:cNvPr>
          <p:cNvGrpSpPr>
            <a:grpSpLocks/>
          </p:cNvGrpSpPr>
          <p:nvPr/>
        </p:nvGrpSpPr>
        <p:grpSpPr bwMode="auto">
          <a:xfrm>
            <a:off x="5610225" y="3508375"/>
            <a:ext cx="3348038" cy="2570163"/>
            <a:chOff x="3534" y="2210"/>
            <a:chExt cx="2109" cy="1619"/>
          </a:xfrm>
        </p:grpSpPr>
        <p:sp>
          <p:nvSpPr>
            <p:cNvPr id="27659" name="Freeform 9">
              <a:extLst>
                <a:ext uri="{FF2B5EF4-FFF2-40B4-BE49-F238E27FC236}">
                  <a16:creationId xmlns:a16="http://schemas.microsoft.com/office/drawing/2014/main" id="{887E95B8-DD00-81E5-9AA2-0BB75079B62B}"/>
                </a:ext>
              </a:extLst>
            </p:cNvPr>
            <p:cNvSpPr>
              <a:spLocks/>
            </p:cNvSpPr>
            <p:nvPr/>
          </p:nvSpPr>
          <p:spPr bwMode="auto">
            <a:xfrm flipH="1">
              <a:off x="3534" y="2286"/>
              <a:ext cx="553" cy="1543"/>
            </a:xfrm>
            <a:custGeom>
              <a:avLst/>
              <a:gdLst>
                <a:gd name="T0" fmla="*/ 17 w 553"/>
                <a:gd name="T1" fmla="*/ 0 h 1543"/>
                <a:gd name="T2" fmla="*/ 17 w 553"/>
                <a:gd name="T3" fmla="*/ 536 h 1543"/>
                <a:gd name="T4" fmla="*/ 118 w 553"/>
                <a:gd name="T5" fmla="*/ 752 h 1543"/>
                <a:gd name="T6" fmla="*/ 461 w 553"/>
                <a:gd name="T7" fmla="*/ 998 h 1543"/>
                <a:gd name="T8" fmla="*/ 553 w 553"/>
                <a:gd name="T9" fmla="*/ 1543 h 1543"/>
                <a:gd name="T10" fmla="*/ 0 60000 65536"/>
                <a:gd name="T11" fmla="*/ 0 60000 65536"/>
                <a:gd name="T12" fmla="*/ 0 60000 65536"/>
                <a:gd name="T13" fmla="*/ 0 60000 65536"/>
                <a:gd name="T14" fmla="*/ 0 60000 65536"/>
                <a:gd name="T15" fmla="*/ 0 w 553"/>
                <a:gd name="T16" fmla="*/ 0 h 1543"/>
                <a:gd name="T17" fmla="*/ 553 w 553"/>
                <a:gd name="T18" fmla="*/ 1543 h 1543"/>
              </a:gdLst>
              <a:ahLst/>
              <a:cxnLst>
                <a:cxn ang="T10">
                  <a:pos x="T0" y="T1"/>
                </a:cxn>
                <a:cxn ang="T11">
                  <a:pos x="T2" y="T3"/>
                </a:cxn>
                <a:cxn ang="T12">
                  <a:pos x="T4" y="T5"/>
                </a:cxn>
                <a:cxn ang="T13">
                  <a:pos x="T6" y="T7"/>
                </a:cxn>
                <a:cxn ang="T14">
                  <a:pos x="T8" y="T9"/>
                </a:cxn>
              </a:cxnLst>
              <a:rect l="T15" t="T16" r="T17" b="T18"/>
              <a:pathLst>
                <a:path w="553" h="1543">
                  <a:moveTo>
                    <a:pt x="17" y="0"/>
                  </a:moveTo>
                  <a:cubicBezTo>
                    <a:pt x="15" y="210"/>
                    <a:pt x="0" y="411"/>
                    <a:pt x="17" y="536"/>
                  </a:cubicBezTo>
                  <a:cubicBezTo>
                    <a:pt x="34" y="661"/>
                    <a:pt x="44" y="675"/>
                    <a:pt x="118" y="752"/>
                  </a:cubicBezTo>
                  <a:cubicBezTo>
                    <a:pt x="192" y="829"/>
                    <a:pt x="389" y="866"/>
                    <a:pt x="461" y="998"/>
                  </a:cubicBezTo>
                  <a:cubicBezTo>
                    <a:pt x="533" y="1130"/>
                    <a:pt x="550" y="1341"/>
                    <a:pt x="553" y="1543"/>
                  </a:cubicBezTo>
                </a:path>
              </a:pathLst>
            </a:custGeom>
            <a:noFill/>
            <a:ln w="76200">
              <a:solidFill>
                <a:srgbClr val="FF020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8474" name="Text Box 10">
              <a:extLst>
                <a:ext uri="{FF2B5EF4-FFF2-40B4-BE49-F238E27FC236}">
                  <a16:creationId xmlns:a16="http://schemas.microsoft.com/office/drawing/2014/main" id="{70C49038-602E-5615-D236-9648543AE721}"/>
                </a:ext>
              </a:extLst>
            </p:cNvPr>
            <p:cNvSpPr txBox="1">
              <a:spLocks noChangeArrowheads="1"/>
            </p:cNvSpPr>
            <p:nvPr/>
          </p:nvSpPr>
          <p:spPr bwMode="auto">
            <a:xfrm>
              <a:off x="4092" y="2210"/>
              <a:ext cx="1551" cy="288"/>
            </a:xfrm>
            <a:prstGeom prst="rect">
              <a:avLst/>
            </a:prstGeom>
            <a:noFill/>
            <a:ln w="9525">
              <a:noFill/>
              <a:miter lim="800000"/>
              <a:headEnd/>
              <a:tailEnd/>
            </a:ln>
            <a:effectLst/>
          </p:spPr>
          <p:txBody>
            <a:bodyPr wrap="none">
              <a:spAutoFit/>
            </a:bodyPr>
            <a:lstStyle/>
            <a:p>
              <a:pPr>
                <a:defRPr/>
              </a:pPr>
              <a:r>
                <a:rPr lang="de-DE" sz="2400">
                  <a:solidFill>
                    <a:srgbClr val="FF020B"/>
                  </a:solidFill>
                  <a:effectLst>
                    <a:outerShdw blurRad="38100" dist="38100" dir="2700000" algn="tl">
                      <a:srgbClr val="000000"/>
                    </a:outerShdw>
                  </a:effectLst>
                  <a:latin typeface="Times" pitchFamily="4" charset="0"/>
                  <a:ea typeface="+mn-ea"/>
                </a:rPr>
                <a:t>practical/empirical</a:t>
              </a:r>
            </a:p>
          </p:txBody>
        </p:sp>
      </p:grpSp>
      <p:grpSp>
        <p:nvGrpSpPr>
          <p:cNvPr id="3" name="Group 12">
            <a:extLst>
              <a:ext uri="{FF2B5EF4-FFF2-40B4-BE49-F238E27FC236}">
                <a16:creationId xmlns:a16="http://schemas.microsoft.com/office/drawing/2014/main" id="{0C80B8B0-06B0-2C84-EF80-5B9F29F90322}"/>
              </a:ext>
            </a:extLst>
          </p:cNvPr>
          <p:cNvGrpSpPr>
            <a:grpSpLocks/>
          </p:cNvGrpSpPr>
          <p:nvPr/>
        </p:nvGrpSpPr>
        <p:grpSpPr bwMode="auto">
          <a:xfrm>
            <a:off x="1028700" y="3508375"/>
            <a:ext cx="4519613" cy="2570163"/>
            <a:chOff x="648" y="2210"/>
            <a:chExt cx="2847" cy="1619"/>
          </a:xfrm>
        </p:grpSpPr>
        <p:sp>
          <p:nvSpPr>
            <p:cNvPr id="27657" name="Freeform 8">
              <a:extLst>
                <a:ext uri="{FF2B5EF4-FFF2-40B4-BE49-F238E27FC236}">
                  <a16:creationId xmlns:a16="http://schemas.microsoft.com/office/drawing/2014/main" id="{023745FE-F439-2ABE-B4F8-D2A629781F93}"/>
                </a:ext>
              </a:extLst>
            </p:cNvPr>
            <p:cNvSpPr>
              <a:spLocks/>
            </p:cNvSpPr>
            <p:nvPr/>
          </p:nvSpPr>
          <p:spPr bwMode="auto">
            <a:xfrm>
              <a:off x="2942" y="2286"/>
              <a:ext cx="553" cy="1543"/>
            </a:xfrm>
            <a:custGeom>
              <a:avLst/>
              <a:gdLst>
                <a:gd name="T0" fmla="*/ 17 w 553"/>
                <a:gd name="T1" fmla="*/ 0 h 1543"/>
                <a:gd name="T2" fmla="*/ 17 w 553"/>
                <a:gd name="T3" fmla="*/ 536 h 1543"/>
                <a:gd name="T4" fmla="*/ 118 w 553"/>
                <a:gd name="T5" fmla="*/ 752 h 1543"/>
                <a:gd name="T6" fmla="*/ 461 w 553"/>
                <a:gd name="T7" fmla="*/ 998 h 1543"/>
                <a:gd name="T8" fmla="*/ 553 w 553"/>
                <a:gd name="T9" fmla="*/ 1543 h 1543"/>
                <a:gd name="T10" fmla="*/ 0 60000 65536"/>
                <a:gd name="T11" fmla="*/ 0 60000 65536"/>
                <a:gd name="T12" fmla="*/ 0 60000 65536"/>
                <a:gd name="T13" fmla="*/ 0 60000 65536"/>
                <a:gd name="T14" fmla="*/ 0 60000 65536"/>
                <a:gd name="T15" fmla="*/ 0 w 553"/>
                <a:gd name="T16" fmla="*/ 0 h 1543"/>
                <a:gd name="T17" fmla="*/ 553 w 553"/>
                <a:gd name="T18" fmla="*/ 1543 h 1543"/>
              </a:gdLst>
              <a:ahLst/>
              <a:cxnLst>
                <a:cxn ang="T10">
                  <a:pos x="T0" y="T1"/>
                </a:cxn>
                <a:cxn ang="T11">
                  <a:pos x="T2" y="T3"/>
                </a:cxn>
                <a:cxn ang="T12">
                  <a:pos x="T4" y="T5"/>
                </a:cxn>
                <a:cxn ang="T13">
                  <a:pos x="T6" y="T7"/>
                </a:cxn>
                <a:cxn ang="T14">
                  <a:pos x="T8" y="T9"/>
                </a:cxn>
              </a:cxnLst>
              <a:rect l="T15" t="T16" r="T17" b="T18"/>
              <a:pathLst>
                <a:path w="553" h="1543">
                  <a:moveTo>
                    <a:pt x="17" y="0"/>
                  </a:moveTo>
                  <a:cubicBezTo>
                    <a:pt x="15" y="210"/>
                    <a:pt x="0" y="411"/>
                    <a:pt x="17" y="536"/>
                  </a:cubicBezTo>
                  <a:cubicBezTo>
                    <a:pt x="34" y="661"/>
                    <a:pt x="44" y="675"/>
                    <a:pt x="118" y="752"/>
                  </a:cubicBezTo>
                  <a:cubicBezTo>
                    <a:pt x="192" y="829"/>
                    <a:pt x="389" y="866"/>
                    <a:pt x="461" y="998"/>
                  </a:cubicBezTo>
                  <a:cubicBezTo>
                    <a:pt x="533" y="1130"/>
                    <a:pt x="550" y="1341"/>
                    <a:pt x="553" y="1543"/>
                  </a:cubicBezTo>
                </a:path>
              </a:pathLst>
            </a:custGeom>
            <a:noFill/>
            <a:ln w="762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8475" name="Text Box 11">
              <a:extLst>
                <a:ext uri="{FF2B5EF4-FFF2-40B4-BE49-F238E27FC236}">
                  <a16:creationId xmlns:a16="http://schemas.microsoft.com/office/drawing/2014/main" id="{03EF5919-6295-AC4C-40D3-6085D49227B4}"/>
                </a:ext>
              </a:extLst>
            </p:cNvPr>
            <p:cNvSpPr txBox="1">
              <a:spLocks noChangeArrowheads="1"/>
            </p:cNvSpPr>
            <p:nvPr/>
          </p:nvSpPr>
          <p:spPr bwMode="auto">
            <a:xfrm>
              <a:off x="648" y="2210"/>
              <a:ext cx="2277" cy="288"/>
            </a:xfrm>
            <a:prstGeom prst="rect">
              <a:avLst/>
            </a:prstGeom>
            <a:noFill/>
            <a:ln w="9525">
              <a:noFill/>
              <a:miter lim="800000"/>
              <a:headEnd/>
              <a:tailEnd/>
            </a:ln>
            <a:effectLst/>
          </p:spPr>
          <p:txBody>
            <a:bodyPr wrap="none">
              <a:spAutoFit/>
            </a:bodyPr>
            <a:lstStyle/>
            <a:p>
              <a:pPr>
                <a:defRPr/>
              </a:pPr>
              <a:r>
                <a:rPr lang="de-DE" sz="2400">
                  <a:solidFill>
                    <a:schemeClr val="accent2"/>
                  </a:solidFill>
                  <a:effectLst>
                    <a:outerShdw blurRad="38100" dist="38100" dir="2700000" algn="tl">
                      <a:srgbClr val="000000"/>
                    </a:outerShdw>
                  </a:effectLst>
                  <a:latin typeface="Times" pitchFamily="4" charset="0"/>
                  <a:ea typeface="+mn-ea"/>
                </a:rPr>
                <a:t>musicological/philosophical</a:t>
              </a:r>
            </a:p>
          </p:txBody>
        </p:sp>
      </p:grpSp>
      <p:sp>
        <p:nvSpPr>
          <p:cNvPr id="958478" name="Rectangle 14">
            <a:extLst>
              <a:ext uri="{FF2B5EF4-FFF2-40B4-BE49-F238E27FC236}">
                <a16:creationId xmlns:a16="http://schemas.microsoft.com/office/drawing/2014/main" id="{C156423D-82EA-28F7-4326-6BB650B7D0D4}"/>
              </a:ext>
            </a:extLst>
          </p:cNvPr>
          <p:cNvSpPr>
            <a:spLocks noChangeArrowheads="1"/>
          </p:cNvSpPr>
          <p:nvPr/>
        </p:nvSpPr>
        <p:spPr bwMode="auto">
          <a:xfrm>
            <a:off x="5511800" y="6070600"/>
            <a:ext cx="139700" cy="538163"/>
          </a:xfrm>
          <a:prstGeom prst="rect">
            <a:avLst/>
          </a:prstGeom>
          <a:gradFill rotWithShape="0">
            <a:gsLst>
              <a:gs pos="0">
                <a:srgbClr val="000082"/>
              </a:gs>
              <a:gs pos="30000">
                <a:srgbClr val="66008F"/>
              </a:gs>
              <a:gs pos="64999">
                <a:srgbClr val="BA0066"/>
              </a:gs>
              <a:gs pos="89999">
                <a:srgbClr val="FF0000"/>
              </a:gs>
              <a:gs pos="100000">
                <a:srgbClr val="FF82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58479" name="Text Box 15">
            <a:extLst>
              <a:ext uri="{FF2B5EF4-FFF2-40B4-BE49-F238E27FC236}">
                <a16:creationId xmlns:a16="http://schemas.microsoft.com/office/drawing/2014/main" id="{A8CADB80-90E7-5046-7E1F-B0A465BB9189}"/>
              </a:ext>
            </a:extLst>
          </p:cNvPr>
          <p:cNvSpPr txBox="1">
            <a:spLocks noChangeArrowheads="1"/>
          </p:cNvSpPr>
          <p:nvPr/>
        </p:nvSpPr>
        <p:spPr bwMode="auto">
          <a:xfrm>
            <a:off x="4097338" y="6169025"/>
            <a:ext cx="2990850" cy="461963"/>
          </a:xfrm>
          <a:prstGeom prst="rect">
            <a:avLst/>
          </a:prstGeom>
          <a:gradFill rotWithShape="0">
            <a:gsLst>
              <a:gs pos="0">
                <a:schemeClr val="bg1">
                  <a:alpha val="0"/>
                </a:schemeClr>
              </a:gs>
              <a:gs pos="50000">
                <a:srgbClr val="FFFFFF">
                  <a:alpha val="62000"/>
                </a:srgbClr>
              </a:gs>
              <a:gs pos="100000">
                <a:schemeClr val="bg1">
                  <a:alpha val="0"/>
                </a:schemeClr>
              </a:gs>
            </a:gsLst>
            <a:lin ang="0" scaled="1"/>
          </a:gradFill>
          <a:ln w="9525">
            <a:noFill/>
            <a:miter lim="800000"/>
            <a:headEnd/>
            <a:tailEnd/>
          </a:ln>
          <a:effectLst/>
        </p:spPr>
        <p:txBody>
          <a:bodyPr wrap="none">
            <a:spAutoFit/>
          </a:bodyPr>
          <a:lstStyle/>
          <a:p>
            <a:pPr>
              <a:defRPr/>
            </a:pPr>
            <a:r>
              <a:rPr lang="de-DE" sz="2400" b="1" dirty="0">
                <a:solidFill>
                  <a:srgbClr val="FF020B"/>
                </a:solidFill>
                <a:effectLst>
                  <a:outerShdw blurRad="38100" dist="38100" dir="2700000" algn="tl">
                    <a:srgbClr val="DDDDDD"/>
                  </a:outerShdw>
                </a:effectLst>
                <a:latin typeface="Times" pitchFamily="4" charset="0"/>
                <a:ea typeface="+mn-ea"/>
              </a:rPr>
              <a:t>2020 </a:t>
            </a:r>
            <a:r>
              <a:rPr lang="de-DE" sz="2400" b="1" dirty="0" err="1">
                <a:solidFill>
                  <a:srgbClr val="FF020B"/>
                </a:solidFill>
                <a:effectLst>
                  <a:outerShdw blurRad="38100" dist="38100" dir="2700000" algn="tl">
                    <a:srgbClr val="DDDDDD"/>
                  </a:outerShdw>
                </a:effectLst>
                <a:latin typeface="Times" pitchFamily="4" charset="0"/>
                <a:ea typeface="+mn-ea"/>
              </a:rPr>
              <a:t>comprehensive</a:t>
            </a:r>
            <a:r>
              <a:rPr lang="de-DE" sz="2400" b="1" dirty="0">
                <a:solidFill>
                  <a:srgbClr val="FF020B"/>
                </a:solidFill>
                <a:effectLst>
                  <a:outerShdw blurRad="38100" dist="38100" dir="2700000" algn="tl">
                    <a:srgbClr val="DDDDDD"/>
                  </a:outerShdw>
                </a:effectLst>
                <a:latin typeface="Times" pitchFamily="4" charset="0"/>
                <a:ea typeface="+mn-ea"/>
              </a:rPr>
              <a:t>?</a:t>
            </a:r>
          </a:p>
        </p:txBody>
      </p:sp>
      <p:grpSp>
        <p:nvGrpSpPr>
          <p:cNvPr id="6" name="Group 5">
            <a:extLst>
              <a:ext uri="{FF2B5EF4-FFF2-40B4-BE49-F238E27FC236}">
                <a16:creationId xmlns:a16="http://schemas.microsoft.com/office/drawing/2014/main" id="{E58EC180-1CD6-F13E-3B00-E9FE4AB8A2ED}"/>
              </a:ext>
            </a:extLst>
          </p:cNvPr>
          <p:cNvGrpSpPr>
            <a:grpSpLocks/>
          </p:cNvGrpSpPr>
          <p:nvPr/>
        </p:nvGrpSpPr>
        <p:grpSpPr bwMode="auto">
          <a:xfrm>
            <a:off x="1604963" y="4044950"/>
            <a:ext cx="7867650" cy="2698750"/>
            <a:chOff x="1604963" y="4044197"/>
            <a:chExt cx="7867650" cy="2699780"/>
          </a:xfrm>
        </p:grpSpPr>
        <p:pic>
          <p:nvPicPr>
            <p:cNvPr id="5" name="Picture 4">
              <a:extLst>
                <a:ext uri="{FF2B5EF4-FFF2-40B4-BE49-F238E27FC236}">
                  <a16:creationId xmlns:a16="http://schemas.microsoft.com/office/drawing/2014/main" id="{86AC4CEA-5A10-32EF-18C9-3B8E66FA37BA}"/>
                </a:ext>
              </a:extLst>
            </p:cNvPr>
            <p:cNvPicPr>
              <a:picLocks noChangeAspect="1"/>
            </p:cNvPicPr>
            <p:nvPr/>
          </p:nvPicPr>
          <p:blipFill>
            <a:blip r:embed="rId3"/>
            <a:stretch>
              <a:fillRect/>
            </a:stretch>
          </p:blipFill>
          <p:spPr>
            <a:xfrm>
              <a:off x="7570788" y="4044197"/>
              <a:ext cx="1901825" cy="2699780"/>
            </a:xfrm>
            <a:prstGeom prst="rect">
              <a:avLst/>
            </a:prstGeom>
            <a:effectLst>
              <a:outerShdw blurRad="50800" dist="38100" dir="2700000" sx="102000" sy="102000" algn="tl" rotWithShape="0">
                <a:prstClr val="black">
                  <a:alpha val="40000"/>
                </a:prstClr>
              </a:outerShdw>
            </a:effectLst>
          </p:spPr>
        </p:pic>
        <p:pic>
          <p:nvPicPr>
            <p:cNvPr id="14" name="Picture 13" descr="performance_cover.jpg">
              <a:extLst>
                <a:ext uri="{FF2B5EF4-FFF2-40B4-BE49-F238E27FC236}">
                  <a16:creationId xmlns:a16="http://schemas.microsoft.com/office/drawing/2014/main" id="{7B5F2A65-95A2-6ED8-12A7-2F326C468B64}"/>
                </a:ext>
              </a:extLst>
            </p:cNvPr>
            <p:cNvPicPr>
              <a:picLocks noChangeAspect="1"/>
            </p:cNvPicPr>
            <p:nvPr/>
          </p:nvPicPr>
          <p:blipFill>
            <a:blip r:embed="rId4"/>
            <a:srcRect/>
            <a:stretch>
              <a:fillRect/>
            </a:stretch>
          </p:blipFill>
          <p:spPr bwMode="auto">
            <a:xfrm>
              <a:off x="1604963" y="4044197"/>
              <a:ext cx="1793875" cy="2699780"/>
            </a:xfrm>
            <a:prstGeom prst="rect">
              <a:avLst/>
            </a:prstGeom>
            <a:noFill/>
            <a:ln>
              <a:noFill/>
            </a:ln>
            <a:effectLst>
              <a:outerShdw blurRad="292100" dist="139700" dir="2700000" algn="tl" rotWithShape="0">
                <a:srgbClr val="333333">
                  <a:alpha val="64999"/>
                </a:srgbClr>
              </a:outerShdw>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584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9584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9584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95846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95846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ppt_x</p:attrName>
                                        </p:attrNameLst>
                                      </p:cBhvr>
                                      <p:tavLst>
                                        <p:tav tm="0">
                                          <p:val>
                                            <p:strVal val="#ppt_x-#ppt_w/2"/>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958478"/>
                                        </p:tgtEl>
                                        <p:attrNameLst>
                                          <p:attrName>style.visibility</p:attrName>
                                        </p:attrNameLst>
                                      </p:cBhvr>
                                      <p:to>
                                        <p:strVal val="visible"/>
                                      </p:to>
                                    </p:set>
                                    <p:animEffect transition="in" filter="dissolve">
                                      <p:cBhvr>
                                        <p:cTn id="43" dur="500"/>
                                        <p:tgtEl>
                                          <p:spTgt spid="958478"/>
                                        </p:tgtEl>
                                      </p:cBhvr>
                                    </p:animEffect>
                                  </p:childTnLst>
                                </p:cTn>
                              </p:par>
                            </p:childTnLst>
                          </p:cTn>
                        </p:par>
                        <p:par>
                          <p:cTn id="44" fill="hold" nodeType="afterGroup">
                            <p:stCondLst>
                              <p:cond delay="500"/>
                            </p:stCondLst>
                            <p:childTnLst>
                              <p:par>
                                <p:cTn id="45" presetID="15" presetClass="entr" presetSubtype="0" fill="hold" nodeType="afterEffect">
                                  <p:stCondLst>
                                    <p:cond delay="0"/>
                                  </p:stCondLst>
                                  <p:childTnLst>
                                    <p:set>
                                      <p:cBhvr>
                                        <p:cTn id="46" dur="1" fill="hold">
                                          <p:stCondLst>
                                            <p:cond delay="0"/>
                                          </p:stCondLst>
                                        </p:cTn>
                                        <p:tgtEl>
                                          <p:spTgt spid="958479"/>
                                        </p:tgtEl>
                                        <p:attrNameLst>
                                          <p:attrName>style.visibility</p:attrName>
                                        </p:attrNameLst>
                                      </p:cBhvr>
                                      <p:to>
                                        <p:strVal val="visible"/>
                                      </p:to>
                                    </p:set>
                                    <p:anim calcmode="lin" valueType="num">
                                      <p:cBhvr>
                                        <p:cTn id="47" dur="1000" fill="hold"/>
                                        <p:tgtEl>
                                          <p:spTgt spid="958479"/>
                                        </p:tgtEl>
                                        <p:attrNameLst>
                                          <p:attrName>ppt_w</p:attrName>
                                        </p:attrNameLst>
                                      </p:cBhvr>
                                      <p:tavLst>
                                        <p:tav tm="0">
                                          <p:val>
                                            <p:fltVal val="0"/>
                                          </p:val>
                                        </p:tav>
                                        <p:tav tm="100000">
                                          <p:val>
                                            <p:strVal val="#ppt_w"/>
                                          </p:val>
                                        </p:tav>
                                      </p:tavLst>
                                    </p:anim>
                                    <p:anim calcmode="lin" valueType="num">
                                      <p:cBhvr>
                                        <p:cTn id="48" dur="1000" fill="hold"/>
                                        <p:tgtEl>
                                          <p:spTgt spid="958479"/>
                                        </p:tgtEl>
                                        <p:attrNameLst>
                                          <p:attrName>ppt_h</p:attrName>
                                        </p:attrNameLst>
                                      </p:cBhvr>
                                      <p:tavLst>
                                        <p:tav tm="0">
                                          <p:val>
                                            <p:fltVal val="0"/>
                                          </p:val>
                                        </p:tav>
                                        <p:tav tm="100000">
                                          <p:val>
                                            <p:strVal val="#ppt_h"/>
                                          </p:val>
                                        </p:tav>
                                      </p:tavLst>
                                    </p:anim>
                                    <p:anim calcmode="lin" valueType="num">
                                      <p:cBhvr>
                                        <p:cTn id="49" dur="1000" fill="hold"/>
                                        <p:tgtEl>
                                          <p:spTgt spid="95847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584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dissolv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66" grpId="0" build="p" autoUpdateAnimBg="0"/>
      <p:bldP spid="958478" grpId="0" animBg="1"/>
      <p:bldP spid="958479"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6857" name="Text Box 41">
            <a:extLst>
              <a:ext uri="{FF2B5EF4-FFF2-40B4-BE49-F238E27FC236}">
                <a16:creationId xmlns:a16="http://schemas.microsoft.com/office/drawing/2014/main" id="{CDDCE814-7350-5961-27F6-7B33BE9CCCDF}"/>
              </a:ext>
            </a:extLst>
          </p:cNvPr>
          <p:cNvSpPr txBox="1">
            <a:spLocks noChangeArrowheads="1"/>
          </p:cNvSpPr>
          <p:nvPr/>
        </p:nvSpPr>
        <p:spPr bwMode="auto">
          <a:xfrm>
            <a:off x="1344613" y="1038225"/>
            <a:ext cx="8642350" cy="523220"/>
          </a:xfrm>
          <a:prstGeom prst="rect">
            <a:avLst/>
          </a:prstGeom>
          <a:noFill/>
          <a:ln w="9525">
            <a:noFill/>
            <a:miter lim="800000"/>
            <a:headEnd/>
            <a:tailEnd/>
          </a:ln>
          <a:effectLst/>
        </p:spPr>
        <p:txBody>
          <a:bodyPr>
            <a:spAutoFit/>
          </a:bodyPr>
          <a:lstStyle>
            <a:lvl1pPr marL="609600" indent="-609600">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dirty="0">
                <a:effectLst>
                  <a:outerShdw blurRad="38100" dist="38100" dir="2700000" algn="tl">
                    <a:srgbClr val="FFFFFF"/>
                  </a:outerShdw>
                </a:effectLst>
                <a:latin typeface="Times" pitchFamily="2" charset="0"/>
              </a:rPr>
              <a:t>IV.2 The Problem </a:t>
            </a:r>
            <a:r>
              <a:rPr lang="de-DE" altLang="en-US" dirty="0" err="1">
                <a:effectLst>
                  <a:outerShdw blurRad="38100" dist="38100" dir="2700000" algn="tl">
                    <a:srgbClr val="FFFFFF"/>
                  </a:outerShdw>
                </a:effectLst>
                <a:latin typeface="Times" pitchFamily="2" charset="0"/>
              </a:rPr>
              <a:t>of</a:t>
            </a:r>
            <a:r>
              <a:rPr lang="de-DE" altLang="en-US" dirty="0">
                <a:effectLst>
                  <a:outerShdw blurRad="38100" dist="38100" dir="2700000" algn="tl">
                    <a:srgbClr val="FFFFFF"/>
                  </a:outerShdw>
                </a:effectLst>
                <a:latin typeface="Times" pitchFamily="2" charset="0"/>
              </a:rPr>
              <a:t> </a:t>
            </a:r>
            <a:r>
              <a:rPr lang="de-DE" altLang="en-US" dirty="0" err="1">
                <a:effectLst>
                  <a:outerShdw blurRad="38100" dist="38100" dir="2700000" algn="tl">
                    <a:srgbClr val="FFFFFF"/>
                  </a:outerShdw>
                </a:effectLst>
                <a:latin typeface="Times" pitchFamily="2" charset="0"/>
              </a:rPr>
              <a:t>Artistic</a:t>
            </a:r>
            <a:r>
              <a:rPr lang="de-DE" altLang="en-US" dirty="0">
                <a:effectLst>
                  <a:outerShdw blurRad="38100" dist="38100" dir="2700000" algn="tl">
                    <a:srgbClr val="FFFFFF"/>
                  </a:outerShdw>
                </a:effectLst>
                <a:latin typeface="Times" pitchFamily="2" charset="0"/>
              </a:rPr>
              <a:t> Presence: </a:t>
            </a:r>
            <a:r>
              <a:rPr lang="de-DE" altLang="en-US" dirty="0" err="1">
                <a:effectLst>
                  <a:outerShdw blurRad="38100" dist="38100" dir="2700000" algn="tl">
                    <a:srgbClr val="FFFFFF"/>
                  </a:outerShdw>
                </a:effectLst>
                <a:latin typeface="Times" pitchFamily="2" charset="0"/>
              </a:rPr>
              <a:t>Imaginary</a:t>
            </a:r>
            <a:r>
              <a:rPr lang="de-DE" altLang="en-US" dirty="0">
                <a:effectLst>
                  <a:outerShdw blurRad="38100" dist="38100" dir="2700000" algn="tl">
                    <a:srgbClr val="FFFFFF"/>
                  </a:outerShdw>
                </a:effectLst>
                <a:latin typeface="Times" pitchFamily="2" charset="0"/>
              </a:rPr>
              <a:t> Time </a:t>
            </a:r>
            <a:endParaRPr lang="de-DE" altLang="en-US" sz="2400" dirty="0">
              <a:latin typeface="Times-Rom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15518240" presetClass="entr" presetSubtype="0" fill="hold" nodeType="clickEffect">
                                  <p:stCondLst>
                                    <p:cond delay="0"/>
                                  </p:stCondLst>
                                  <p:childTnLst>
                                    <p:set>
                                      <p:cBhvr>
                                        <p:cTn id="6" dur="1" fill="hold">
                                          <p:stCondLst>
                                            <p:cond delay="499"/>
                                          </p:stCondLst>
                                        </p:cTn>
                                        <p:tgtEl>
                                          <p:spTgt spid="5468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57"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57" name="Text Box 41">
            <a:extLst>
              <a:ext uri="{FF2B5EF4-FFF2-40B4-BE49-F238E27FC236}">
                <a16:creationId xmlns:a16="http://schemas.microsoft.com/office/drawing/2014/main" id="{F09004D5-C0B2-7014-D219-517CC602AB56}"/>
              </a:ext>
            </a:extLst>
          </p:cNvPr>
          <p:cNvSpPr txBox="1">
            <a:spLocks noChangeArrowheads="1"/>
          </p:cNvSpPr>
          <p:nvPr/>
        </p:nvSpPr>
        <p:spPr bwMode="auto">
          <a:xfrm>
            <a:off x="2152650" y="1049338"/>
            <a:ext cx="7235825" cy="1262062"/>
          </a:xfrm>
          <a:prstGeom prst="rect">
            <a:avLst/>
          </a:prstGeom>
          <a:noFill/>
          <a:ln w="9525">
            <a:noFill/>
            <a:miter lim="800000"/>
            <a:headEnd/>
            <a:tailEnd/>
          </a:ln>
          <a:effectLst/>
        </p:spPr>
        <p:txBody>
          <a:bodyPr>
            <a:spAutoFit/>
          </a:bodyPr>
          <a:lstStyle>
            <a:lvl1pPr marL="609600" indent="-609600">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dirty="0">
                <a:effectLst>
                  <a:outerShdw blurRad="38100" dist="38100" dir="2700000" algn="tl">
                    <a:srgbClr val="FFFFFF"/>
                  </a:outerShdw>
                </a:effectLst>
                <a:latin typeface="Times" pitchFamily="2" charset="0"/>
              </a:rPr>
              <a:t>IV.1 Summary </a:t>
            </a:r>
            <a:r>
              <a:rPr lang="de-DE" altLang="en-US" dirty="0" err="1">
                <a:effectLst>
                  <a:outerShdw blurRad="38100" dist="38100" dir="2700000" algn="tl">
                    <a:srgbClr val="FFFFFF"/>
                  </a:outerShdw>
                </a:effectLst>
                <a:latin typeface="Times" pitchFamily="2" charset="0"/>
              </a:rPr>
              <a:t>of</a:t>
            </a:r>
            <a:r>
              <a:rPr lang="de-DE" altLang="en-US" dirty="0">
                <a:effectLst>
                  <a:outerShdw blurRad="38100" dist="38100" dir="2700000" algn="tl">
                    <a:srgbClr val="FFFFFF"/>
                  </a:outerShdw>
                </a:effectLst>
                <a:latin typeface="Times" pitchFamily="2" charset="0"/>
              </a:rPr>
              <a:t> </a:t>
            </a:r>
            <a:r>
              <a:rPr lang="de-DE" altLang="en-US" dirty="0" err="1">
                <a:effectLst>
                  <a:outerShdw blurRad="38100" dist="38100" dir="2700000" algn="tl">
                    <a:srgbClr val="FFFFFF"/>
                  </a:outerShdw>
                </a:effectLst>
                <a:latin typeface="Times" pitchFamily="2" charset="0"/>
              </a:rPr>
              <a:t>Classical</a:t>
            </a:r>
            <a:r>
              <a:rPr lang="de-DE" altLang="en-US" dirty="0">
                <a:effectLst>
                  <a:outerShdw blurRad="38100" dist="38100" dir="2700000" algn="tl">
                    <a:srgbClr val="FFFFFF"/>
                  </a:outerShdw>
                </a:effectLst>
                <a:latin typeface="Times" pitchFamily="2" charset="0"/>
              </a:rPr>
              <a:t> Performance </a:t>
            </a:r>
            <a:r>
              <a:rPr lang="de-DE" altLang="en-US" dirty="0" err="1">
                <a:effectLst>
                  <a:outerShdw blurRad="38100" dist="38100" dir="2700000" algn="tl">
                    <a:srgbClr val="FFFFFF"/>
                  </a:outerShdw>
                </a:effectLst>
                <a:latin typeface="Times" pitchFamily="2" charset="0"/>
              </a:rPr>
              <a:t>Theory</a:t>
            </a:r>
            <a:r>
              <a:rPr lang="de-DE" altLang="en-US" dirty="0">
                <a:effectLst>
                  <a:outerShdw blurRad="38100" dist="38100" dir="2700000" algn="tl">
                    <a:srgbClr val="FFFFFF"/>
                  </a:outerShdw>
                </a:effectLst>
                <a:latin typeface="Times" pitchFamily="2" charset="0"/>
              </a:rPr>
              <a:t> </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endParaRPr lang="de-DE" altLang="en-US" sz="2400" dirty="0">
              <a:latin typeface="Times-Rom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15518240" presetClass="entr" presetSubtype="0" fill="hold" nodeType="clickEffect">
                                  <p:stCondLst>
                                    <p:cond delay="0"/>
                                  </p:stCondLst>
                                  <p:childTnLst>
                                    <p:set>
                                      <p:cBhvr>
                                        <p:cTn id="6" dur="1" fill="hold">
                                          <p:stCondLst>
                                            <p:cond delay="499"/>
                                          </p:stCondLst>
                                        </p:cTn>
                                        <p:tgtEl>
                                          <p:spTgt spid="5468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5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CF6DE39E-823C-A283-C31B-D5593A56E1E9}"/>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ea typeface="ＭＳ Ｐゴシック" panose="020B0600070205080204" pitchFamily="34" charset="-128"/>
            </a:endParaRPr>
          </a:p>
        </p:txBody>
      </p:sp>
      <p:sp>
        <p:nvSpPr>
          <p:cNvPr id="30722" name="Content Placeholder 2">
            <a:extLst>
              <a:ext uri="{FF2B5EF4-FFF2-40B4-BE49-F238E27FC236}">
                <a16:creationId xmlns:a16="http://schemas.microsoft.com/office/drawing/2014/main" id="{92D5E1F5-3C75-7BDF-198F-53798A60C36F}"/>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Text Box 2">
            <a:extLst>
              <a:ext uri="{FF2B5EF4-FFF2-40B4-BE49-F238E27FC236}">
                <a16:creationId xmlns:a16="http://schemas.microsoft.com/office/drawing/2014/main" id="{23149232-473A-DB83-3096-35CD9ED483BE}"/>
              </a:ext>
            </a:extLst>
          </p:cNvPr>
          <p:cNvSpPr txBox="1">
            <a:spLocks noChangeArrowheads="1"/>
          </p:cNvSpPr>
          <p:nvPr/>
        </p:nvSpPr>
        <p:spPr bwMode="auto">
          <a:xfrm>
            <a:off x="1776413" y="317500"/>
            <a:ext cx="7205662" cy="396875"/>
          </a:xfrm>
          <a:prstGeom prst="rect">
            <a:avLst/>
          </a:prstGeom>
          <a:noFill/>
          <a:ln w="9525">
            <a:noFill/>
            <a:miter lim="800000"/>
            <a:headEnd/>
            <a:tailEnd/>
          </a:ln>
          <a:effectLst/>
        </p:spPr>
        <p:txBody>
          <a:bodyPr>
            <a:spAutoFit/>
          </a:bodyPr>
          <a:lstStyle/>
          <a:p>
            <a:pPr>
              <a:defRPr/>
            </a:pPr>
            <a:r>
              <a:rPr lang="de-DE" sz="2000">
                <a:effectLst>
                  <a:outerShdw blurRad="38100" dist="38100" dir="2700000" algn="tl">
                    <a:srgbClr val="FFFFFF"/>
                  </a:outerShdw>
                </a:effectLst>
                <a:latin typeface="Times" charset="0"/>
                <a:ea typeface="+mn-ea"/>
              </a:rPr>
              <a:t>Have three dimensions E, H, L with similar map structures to e, h, l:</a:t>
            </a:r>
          </a:p>
        </p:txBody>
      </p:sp>
      <p:grpSp>
        <p:nvGrpSpPr>
          <p:cNvPr id="2" name="Group 13">
            <a:extLst>
              <a:ext uri="{FF2B5EF4-FFF2-40B4-BE49-F238E27FC236}">
                <a16:creationId xmlns:a16="http://schemas.microsoft.com/office/drawing/2014/main" id="{2F5DADAB-E570-B974-50E5-79EA87B11663}"/>
              </a:ext>
            </a:extLst>
          </p:cNvPr>
          <p:cNvGrpSpPr>
            <a:grpSpLocks/>
          </p:cNvGrpSpPr>
          <p:nvPr/>
        </p:nvGrpSpPr>
        <p:grpSpPr bwMode="auto">
          <a:xfrm>
            <a:off x="2112963" y="1174750"/>
            <a:ext cx="6389687" cy="1870075"/>
            <a:chOff x="558" y="451"/>
            <a:chExt cx="5731" cy="1678"/>
          </a:xfrm>
        </p:grpSpPr>
        <p:grpSp>
          <p:nvGrpSpPr>
            <p:cNvPr id="31775" name="Group 14">
              <a:extLst>
                <a:ext uri="{FF2B5EF4-FFF2-40B4-BE49-F238E27FC236}">
                  <a16:creationId xmlns:a16="http://schemas.microsoft.com/office/drawing/2014/main" id="{A27C4799-8061-C0A1-5EB8-4F63537657A7}"/>
                </a:ext>
              </a:extLst>
            </p:cNvPr>
            <p:cNvGrpSpPr>
              <a:grpSpLocks/>
            </p:cNvGrpSpPr>
            <p:nvPr/>
          </p:nvGrpSpPr>
          <p:grpSpPr bwMode="auto">
            <a:xfrm>
              <a:off x="558" y="1481"/>
              <a:ext cx="3212" cy="648"/>
              <a:chOff x="558" y="3776"/>
              <a:chExt cx="3212" cy="648"/>
            </a:xfrm>
          </p:grpSpPr>
          <p:sp>
            <p:nvSpPr>
              <p:cNvPr id="31785" name="Line 15">
                <a:extLst>
                  <a:ext uri="{FF2B5EF4-FFF2-40B4-BE49-F238E27FC236}">
                    <a16:creationId xmlns:a16="http://schemas.microsoft.com/office/drawing/2014/main" id="{63FFDC06-79B8-D919-8750-C20A1EAAA362}"/>
                  </a:ext>
                </a:extLst>
              </p:cNvPr>
              <p:cNvSpPr>
                <a:spLocks noChangeShapeType="1"/>
              </p:cNvSpPr>
              <p:nvPr/>
            </p:nvSpPr>
            <p:spPr bwMode="auto">
              <a:xfrm>
                <a:off x="558" y="3780"/>
                <a:ext cx="2892"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60528" name="Text Box 16">
                <a:extLst>
                  <a:ext uri="{FF2B5EF4-FFF2-40B4-BE49-F238E27FC236}">
                    <a16:creationId xmlns:a16="http://schemas.microsoft.com/office/drawing/2014/main" id="{12CE168F-A241-DC24-5736-A5C87C7FCB5F}"/>
                  </a:ext>
                </a:extLst>
              </p:cNvPr>
              <p:cNvSpPr txBox="1">
                <a:spLocks noChangeArrowheads="1"/>
              </p:cNvSpPr>
              <p:nvPr/>
            </p:nvSpPr>
            <p:spPr bwMode="auto">
              <a:xfrm>
                <a:off x="1535" y="3876"/>
                <a:ext cx="1838" cy="54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effectLst>
                      <a:outerShdw blurRad="38100" dist="38100" dir="2700000" algn="tl">
                        <a:srgbClr val="FFFFFF"/>
                      </a:outerShdw>
                    </a:effectLst>
                    <a:latin typeface="Times" pitchFamily="2" charset="0"/>
                  </a:rPr>
                  <a:t>symbolic onset time </a:t>
                </a:r>
                <a:r>
                  <a:rPr lang="de-DE" altLang="en-US" sz="1400">
                    <a:solidFill>
                      <a:schemeClr val="accent2"/>
                    </a:solidFill>
                    <a:effectLst>
                      <a:outerShdw blurRad="38100" dist="38100" dir="2700000" algn="tl">
                        <a:srgbClr val="000000"/>
                      </a:outerShdw>
                    </a:effectLst>
                    <a:latin typeface="Times" pitchFamily="2" charset="0"/>
                  </a:rPr>
                  <a:t>E</a:t>
                </a:r>
                <a:r>
                  <a:rPr lang="de-DE" altLang="en-US" sz="1400">
                    <a:effectLst>
                      <a:outerShdw blurRad="38100" dist="38100" dir="2700000" algn="tl">
                        <a:srgbClr val="FFFFFF"/>
                      </a:outerShdw>
                    </a:effectLst>
                    <a:latin typeface="Times" pitchFamily="2" charset="0"/>
                  </a:rPr>
                  <a:t> in </a:t>
                </a:r>
                <a:r>
                  <a:rPr lang="de-CH" altLang="en-US" sz="1400">
                    <a:effectLst>
                      <a:outerShdw blurRad="38100" dist="38100" dir="2700000" algn="tl">
                        <a:srgbClr val="FFFFFF"/>
                      </a:outerShdw>
                    </a:effectLst>
                    <a:latin typeface="Sonata" charset="0"/>
                  </a:rPr>
                  <a:t>q</a:t>
                </a:r>
                <a:endParaRPr lang="de-DE" altLang="en-US" sz="1400">
                  <a:effectLst>
                    <a:outerShdw blurRad="38100" dist="38100" dir="2700000" algn="tl">
                      <a:srgbClr val="FFFFFF"/>
                    </a:outerShdw>
                  </a:effectLst>
                  <a:latin typeface="Sonata" charset="0"/>
                </a:endParaRPr>
              </a:p>
            </p:txBody>
          </p:sp>
          <p:sp>
            <p:nvSpPr>
              <p:cNvPr id="960529" name="Text Box 17">
                <a:extLst>
                  <a:ext uri="{FF2B5EF4-FFF2-40B4-BE49-F238E27FC236}">
                    <a16:creationId xmlns:a16="http://schemas.microsoft.com/office/drawing/2014/main" id="{44F9A795-1521-C29A-95AF-6DEFA089BA46}"/>
                  </a:ext>
                </a:extLst>
              </p:cNvPr>
              <p:cNvSpPr txBox="1">
                <a:spLocks noChangeArrowheads="1"/>
              </p:cNvSpPr>
              <p:nvPr/>
            </p:nvSpPr>
            <p:spPr bwMode="auto">
              <a:xfrm>
                <a:off x="3490" y="3776"/>
                <a:ext cx="280" cy="27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latin typeface="Math5" pitchFamily="2" charset="0"/>
                  </a:rPr>
                  <a:t>—</a:t>
                </a:r>
                <a:endParaRPr lang="de-DE" altLang="en-US" sz="1400">
                  <a:effectLst>
                    <a:outerShdw blurRad="38100" dist="38100" dir="2700000" algn="tl">
                      <a:srgbClr val="FFFFFF"/>
                    </a:outerShdw>
                  </a:effectLst>
                  <a:latin typeface="Math5" pitchFamily="2" charset="0"/>
                </a:endParaRPr>
              </a:p>
            </p:txBody>
          </p:sp>
        </p:grpSp>
        <p:grpSp>
          <p:nvGrpSpPr>
            <p:cNvPr id="31776" name="Group 18">
              <a:extLst>
                <a:ext uri="{FF2B5EF4-FFF2-40B4-BE49-F238E27FC236}">
                  <a16:creationId xmlns:a16="http://schemas.microsoft.com/office/drawing/2014/main" id="{E0F82832-B79E-CE66-EF9D-675532AB99E5}"/>
                </a:ext>
              </a:extLst>
            </p:cNvPr>
            <p:cNvGrpSpPr>
              <a:grpSpLocks/>
            </p:cNvGrpSpPr>
            <p:nvPr/>
          </p:nvGrpSpPr>
          <p:grpSpPr bwMode="auto">
            <a:xfrm>
              <a:off x="4334" y="540"/>
              <a:ext cx="1955" cy="1434"/>
              <a:chOff x="4334" y="2835"/>
              <a:chExt cx="1955" cy="1434"/>
            </a:xfrm>
          </p:grpSpPr>
          <p:sp>
            <p:nvSpPr>
              <p:cNvPr id="31782" name="Line 19">
                <a:extLst>
                  <a:ext uri="{FF2B5EF4-FFF2-40B4-BE49-F238E27FC236}">
                    <a16:creationId xmlns:a16="http://schemas.microsoft.com/office/drawing/2014/main" id="{DA827019-D8A0-166B-C69B-FAD6426B7330}"/>
                  </a:ext>
                </a:extLst>
              </p:cNvPr>
              <p:cNvSpPr>
                <a:spLocks noChangeShapeType="1"/>
              </p:cNvSpPr>
              <p:nvPr/>
            </p:nvSpPr>
            <p:spPr bwMode="auto">
              <a:xfrm flipV="1">
                <a:off x="4916" y="2835"/>
                <a:ext cx="987" cy="1171"/>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60532" name="Text Box 20">
                <a:extLst>
                  <a:ext uri="{FF2B5EF4-FFF2-40B4-BE49-F238E27FC236}">
                    <a16:creationId xmlns:a16="http://schemas.microsoft.com/office/drawing/2014/main" id="{6554D013-64DB-90CC-33BE-880CAC089F75}"/>
                  </a:ext>
                </a:extLst>
              </p:cNvPr>
              <p:cNvSpPr txBox="1">
                <a:spLocks noChangeArrowheads="1"/>
              </p:cNvSpPr>
              <p:nvPr/>
            </p:nvSpPr>
            <p:spPr bwMode="auto">
              <a:xfrm>
                <a:off x="4334" y="3995"/>
                <a:ext cx="1955" cy="272"/>
              </a:xfrm>
              <a:prstGeom prst="rect">
                <a:avLst/>
              </a:prstGeom>
              <a:noFill/>
              <a:ln w="9525">
                <a:noFill/>
                <a:miter lim="800000"/>
                <a:headEnd/>
                <a:tailEnd/>
              </a:ln>
              <a:effectLst/>
            </p:spPr>
            <p:txBody>
              <a:bodyPr wrap="none">
                <a:spAutoFit/>
              </a:bodyPr>
              <a:lstStyle/>
              <a:p>
                <a:pPr>
                  <a:defRPr/>
                </a:pPr>
                <a:r>
                  <a:rPr lang="de-DE" sz="1400" dirty="0" err="1">
                    <a:effectLst>
                      <a:outerShdw blurRad="38100" dist="38100" dir="2700000" algn="tl">
                        <a:srgbClr val="FFFFFF"/>
                      </a:outerShdw>
                    </a:effectLst>
                    <a:latin typeface="Times" charset="0"/>
                    <a:ea typeface="+mn-ea"/>
                  </a:rPr>
                  <a:t>physical</a:t>
                </a:r>
                <a:r>
                  <a:rPr lang="de-DE" sz="1400" dirty="0">
                    <a:effectLst>
                      <a:outerShdw blurRad="38100" dist="38100" dir="2700000" algn="tl">
                        <a:srgbClr val="FFFFFF"/>
                      </a:outerShdw>
                    </a:effectLst>
                    <a:latin typeface="Times" charset="0"/>
                    <a:ea typeface="+mn-ea"/>
                  </a:rPr>
                  <a:t> </a:t>
                </a:r>
                <a:r>
                  <a:rPr lang="de-DE" sz="1400" dirty="0" err="1">
                    <a:effectLst>
                      <a:outerShdw blurRad="38100" dist="38100" dir="2700000" algn="tl">
                        <a:srgbClr val="FFFFFF"/>
                      </a:outerShdw>
                    </a:effectLst>
                    <a:latin typeface="Times" charset="0"/>
                    <a:ea typeface="+mn-ea"/>
                  </a:rPr>
                  <a:t>onset</a:t>
                </a:r>
                <a:r>
                  <a:rPr lang="de-DE" sz="1400" dirty="0">
                    <a:effectLst>
                      <a:outerShdw blurRad="38100" dist="38100" dir="2700000" algn="tl">
                        <a:srgbClr val="FFFFFF"/>
                      </a:outerShdw>
                    </a:effectLst>
                    <a:latin typeface="Times" charset="0"/>
                    <a:ea typeface="+mn-ea"/>
                  </a:rPr>
                  <a:t> time </a:t>
                </a:r>
                <a:r>
                  <a:rPr lang="de-DE" sz="1400" dirty="0" err="1">
                    <a:solidFill>
                      <a:srgbClr val="FF020B"/>
                    </a:solidFill>
                    <a:effectLst>
                      <a:outerShdw blurRad="38100" dist="38100" dir="2700000" algn="tl">
                        <a:srgbClr val="000000"/>
                      </a:outerShdw>
                    </a:effectLst>
                    <a:latin typeface="Times" charset="0"/>
                    <a:ea typeface="+mn-ea"/>
                  </a:rPr>
                  <a:t>e</a:t>
                </a:r>
                <a:r>
                  <a:rPr lang="de-DE" sz="1400" dirty="0">
                    <a:effectLst>
                      <a:outerShdw blurRad="38100" dist="38100" dir="2700000" algn="tl">
                        <a:srgbClr val="FFFFFF"/>
                      </a:outerShdw>
                    </a:effectLst>
                    <a:latin typeface="Times" charset="0"/>
                    <a:ea typeface="+mn-ea"/>
                  </a:rPr>
                  <a:t> in sec.</a:t>
                </a:r>
              </a:p>
            </p:txBody>
          </p:sp>
          <p:sp>
            <p:nvSpPr>
              <p:cNvPr id="960533" name="Text Box 21">
                <a:extLst>
                  <a:ext uri="{FF2B5EF4-FFF2-40B4-BE49-F238E27FC236}">
                    <a16:creationId xmlns:a16="http://schemas.microsoft.com/office/drawing/2014/main" id="{F40C776B-3273-7F72-B9C1-61EEC411A5BF}"/>
                  </a:ext>
                </a:extLst>
              </p:cNvPr>
              <p:cNvSpPr txBox="1">
                <a:spLocks noChangeArrowheads="1"/>
              </p:cNvSpPr>
              <p:nvPr/>
            </p:nvSpPr>
            <p:spPr bwMode="auto">
              <a:xfrm>
                <a:off x="5845" y="3776"/>
                <a:ext cx="280" cy="27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latin typeface="Math5" pitchFamily="2" charset="0"/>
                  </a:rPr>
                  <a:t>—</a:t>
                </a:r>
                <a:endParaRPr lang="de-DE" altLang="en-US" sz="1400">
                  <a:effectLst>
                    <a:outerShdw blurRad="38100" dist="38100" dir="2700000" algn="tl">
                      <a:srgbClr val="FFFFFF"/>
                    </a:outerShdw>
                  </a:effectLst>
                  <a:latin typeface="Math5" pitchFamily="2" charset="0"/>
                </a:endParaRPr>
              </a:p>
            </p:txBody>
          </p:sp>
        </p:grpSp>
        <p:sp>
          <p:nvSpPr>
            <p:cNvPr id="31777" name="Rectangle 22">
              <a:extLst>
                <a:ext uri="{FF2B5EF4-FFF2-40B4-BE49-F238E27FC236}">
                  <a16:creationId xmlns:a16="http://schemas.microsoft.com/office/drawing/2014/main" id="{56EED994-CA34-BFF3-8BE5-477AFD061A12}"/>
                </a:ext>
              </a:extLst>
            </p:cNvPr>
            <p:cNvSpPr>
              <a:spLocks noChangeArrowheads="1"/>
            </p:cNvSpPr>
            <p:nvPr/>
          </p:nvSpPr>
          <p:spPr bwMode="auto">
            <a:xfrm>
              <a:off x="2101" y="1435"/>
              <a:ext cx="71" cy="71"/>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78" name="Rectangle 23">
              <a:extLst>
                <a:ext uri="{FF2B5EF4-FFF2-40B4-BE49-F238E27FC236}">
                  <a16:creationId xmlns:a16="http://schemas.microsoft.com/office/drawing/2014/main" id="{0A7915F6-B907-9E90-809F-66BEA7E83CAD}"/>
                </a:ext>
              </a:extLst>
            </p:cNvPr>
            <p:cNvSpPr>
              <a:spLocks noChangeArrowheads="1"/>
            </p:cNvSpPr>
            <p:nvPr/>
          </p:nvSpPr>
          <p:spPr bwMode="auto">
            <a:xfrm>
              <a:off x="5080" y="1438"/>
              <a:ext cx="71" cy="71"/>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31779" name="Group 24">
              <a:extLst>
                <a:ext uri="{FF2B5EF4-FFF2-40B4-BE49-F238E27FC236}">
                  <a16:creationId xmlns:a16="http://schemas.microsoft.com/office/drawing/2014/main" id="{8D13E18A-3CF9-681E-A63B-217E847CDABA}"/>
                </a:ext>
              </a:extLst>
            </p:cNvPr>
            <p:cNvGrpSpPr>
              <a:grpSpLocks/>
            </p:cNvGrpSpPr>
            <p:nvPr/>
          </p:nvGrpSpPr>
          <p:grpSpPr bwMode="auto">
            <a:xfrm>
              <a:off x="2103" y="451"/>
              <a:ext cx="3401" cy="945"/>
              <a:chOff x="2103" y="2746"/>
              <a:chExt cx="3401" cy="945"/>
            </a:xfrm>
          </p:grpSpPr>
          <p:sp>
            <p:nvSpPr>
              <p:cNvPr id="31780" name="AutoShape 25">
                <a:extLst>
                  <a:ext uri="{FF2B5EF4-FFF2-40B4-BE49-F238E27FC236}">
                    <a16:creationId xmlns:a16="http://schemas.microsoft.com/office/drawing/2014/main" id="{BF059088-0F01-120E-AB68-C671E9E40C4D}"/>
                  </a:ext>
                </a:extLst>
              </p:cNvPr>
              <p:cNvSpPr>
                <a:spLocks noChangeArrowheads="1"/>
              </p:cNvSpPr>
              <p:nvPr/>
            </p:nvSpPr>
            <p:spPr bwMode="auto">
              <a:xfrm>
                <a:off x="2103" y="2746"/>
                <a:ext cx="3401" cy="945"/>
              </a:xfrm>
              <a:prstGeom prst="curvedDownArrow">
                <a:avLst>
                  <a:gd name="adj1" fmla="val 7598"/>
                  <a:gd name="adj2" fmla="val 79577"/>
                  <a:gd name="adj3" fmla="val 31125"/>
                </a:avLst>
              </a:prstGeom>
              <a:gradFill rotWithShape="0">
                <a:gsLst>
                  <a:gs pos="0">
                    <a:schemeClr val="accent2">
                      <a:alpha val="50000"/>
                    </a:schemeClr>
                  </a:gs>
                  <a:gs pos="100000">
                    <a:srgbClr val="FF020B">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60538" name="Text Box 26">
                <a:extLst>
                  <a:ext uri="{FF2B5EF4-FFF2-40B4-BE49-F238E27FC236}">
                    <a16:creationId xmlns:a16="http://schemas.microsoft.com/office/drawing/2014/main" id="{D48B6F72-376A-262B-B2C2-3827213F7B49}"/>
                  </a:ext>
                </a:extLst>
              </p:cNvPr>
              <p:cNvSpPr txBox="1">
                <a:spLocks noChangeArrowheads="1"/>
              </p:cNvSpPr>
              <p:nvPr/>
            </p:nvSpPr>
            <p:spPr bwMode="auto">
              <a:xfrm>
                <a:off x="3446" y="3018"/>
                <a:ext cx="387" cy="27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ea typeface="Osaka" panose="020B0600000000000000" pitchFamily="34" charset="-128"/>
                    <a:sym typeface="Symbol" pitchFamily="2" charset="2"/>
                  </a:rPr>
                  <a:t></a:t>
                </a:r>
                <a:r>
                  <a:rPr lang="de-CH" altLang="en-US" sz="1400" baseline="-25000">
                    <a:effectLst>
                      <a:outerShdw blurRad="38100" dist="38100" dir="2700000" algn="tl">
                        <a:srgbClr val="FFFFFF"/>
                      </a:outerShdw>
                    </a:effectLst>
                    <a:ea typeface="Osaka" panose="020B0600000000000000" pitchFamily="34" charset="-128"/>
                    <a:sym typeface="Symbol" pitchFamily="2" charset="2"/>
                  </a:rPr>
                  <a:t>E</a:t>
                </a:r>
                <a:endParaRPr lang="de-DE" altLang="en-US" sz="1400">
                  <a:effectLst>
                    <a:outerShdw blurRad="38100" dist="38100" dir="2700000" algn="tl">
                      <a:srgbClr val="FFFFFF"/>
                    </a:outerShdw>
                  </a:effectLst>
                  <a:ea typeface="Osaka" panose="020B0600000000000000" pitchFamily="34" charset="-128"/>
                  <a:sym typeface="Symbol" pitchFamily="2" charset="2"/>
                </a:endParaRPr>
              </a:p>
            </p:txBody>
          </p:sp>
        </p:grpSp>
      </p:grpSp>
      <p:grpSp>
        <p:nvGrpSpPr>
          <p:cNvPr id="6" name="Group 27">
            <a:extLst>
              <a:ext uri="{FF2B5EF4-FFF2-40B4-BE49-F238E27FC236}">
                <a16:creationId xmlns:a16="http://schemas.microsoft.com/office/drawing/2014/main" id="{F78C3BAD-8E99-780E-39DC-8C0CBB877D51}"/>
              </a:ext>
            </a:extLst>
          </p:cNvPr>
          <p:cNvGrpSpPr>
            <a:grpSpLocks/>
          </p:cNvGrpSpPr>
          <p:nvPr/>
        </p:nvGrpSpPr>
        <p:grpSpPr bwMode="auto">
          <a:xfrm>
            <a:off x="2112963" y="3009900"/>
            <a:ext cx="6207125" cy="1673225"/>
            <a:chOff x="558" y="451"/>
            <a:chExt cx="5567" cy="1501"/>
          </a:xfrm>
        </p:grpSpPr>
        <p:grpSp>
          <p:nvGrpSpPr>
            <p:cNvPr id="31762" name="Group 28">
              <a:extLst>
                <a:ext uri="{FF2B5EF4-FFF2-40B4-BE49-F238E27FC236}">
                  <a16:creationId xmlns:a16="http://schemas.microsoft.com/office/drawing/2014/main" id="{F383D861-DDFF-36EB-CFDE-47E5550F1386}"/>
                </a:ext>
              </a:extLst>
            </p:cNvPr>
            <p:cNvGrpSpPr>
              <a:grpSpLocks/>
            </p:cNvGrpSpPr>
            <p:nvPr/>
          </p:nvGrpSpPr>
          <p:grpSpPr bwMode="auto">
            <a:xfrm>
              <a:off x="558" y="1481"/>
              <a:ext cx="3212" cy="460"/>
              <a:chOff x="558" y="3776"/>
              <a:chExt cx="3212" cy="460"/>
            </a:xfrm>
          </p:grpSpPr>
          <p:sp>
            <p:nvSpPr>
              <p:cNvPr id="31772" name="Line 29">
                <a:extLst>
                  <a:ext uri="{FF2B5EF4-FFF2-40B4-BE49-F238E27FC236}">
                    <a16:creationId xmlns:a16="http://schemas.microsoft.com/office/drawing/2014/main" id="{EB5B4625-53DC-A62A-2AC7-250A5B581006}"/>
                  </a:ext>
                </a:extLst>
              </p:cNvPr>
              <p:cNvSpPr>
                <a:spLocks noChangeShapeType="1"/>
              </p:cNvSpPr>
              <p:nvPr/>
            </p:nvSpPr>
            <p:spPr bwMode="auto">
              <a:xfrm>
                <a:off x="558" y="3780"/>
                <a:ext cx="2892"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60542" name="Text Box 30">
                <a:extLst>
                  <a:ext uri="{FF2B5EF4-FFF2-40B4-BE49-F238E27FC236}">
                    <a16:creationId xmlns:a16="http://schemas.microsoft.com/office/drawing/2014/main" id="{BCA7BBDE-6AEC-A80D-68F9-A7F6E450286E}"/>
                  </a:ext>
                </a:extLst>
              </p:cNvPr>
              <p:cNvSpPr txBox="1">
                <a:spLocks noChangeArrowheads="1"/>
              </p:cNvSpPr>
              <p:nvPr/>
            </p:nvSpPr>
            <p:spPr bwMode="auto">
              <a:xfrm>
                <a:off x="1535" y="3962"/>
                <a:ext cx="1640" cy="27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effectLst>
                      <a:outerShdw blurRad="38100" dist="38100" dir="2700000" algn="tl">
                        <a:srgbClr val="FFFFFF"/>
                      </a:outerShdw>
                    </a:effectLst>
                    <a:latin typeface="Times" pitchFamily="2" charset="0"/>
                  </a:rPr>
                  <a:t>symbolic pitch </a:t>
                </a:r>
                <a:r>
                  <a:rPr lang="de-DE" altLang="en-US" sz="1400">
                    <a:solidFill>
                      <a:schemeClr val="accent2"/>
                    </a:solidFill>
                    <a:effectLst>
                      <a:outerShdw blurRad="38100" dist="38100" dir="2700000" algn="tl">
                        <a:srgbClr val="000000"/>
                      </a:outerShdw>
                    </a:effectLst>
                    <a:latin typeface="Times" pitchFamily="2" charset="0"/>
                  </a:rPr>
                  <a:t>H</a:t>
                </a:r>
                <a:r>
                  <a:rPr lang="de-DE" altLang="en-US" sz="1400">
                    <a:effectLst>
                      <a:outerShdw blurRad="38100" dist="38100" dir="2700000" algn="tl">
                        <a:srgbClr val="FFFFFF"/>
                      </a:outerShdw>
                    </a:effectLst>
                    <a:latin typeface="Times" pitchFamily="2" charset="0"/>
                  </a:rPr>
                  <a:t> in </a:t>
                </a:r>
                <a:r>
                  <a:rPr lang="de-CH" altLang="en-US" sz="1400">
                    <a:effectLst>
                      <a:outerShdw blurRad="38100" dist="38100" dir="2700000" algn="tl">
                        <a:srgbClr val="FFFFFF"/>
                      </a:outerShdw>
                    </a:effectLst>
                    <a:latin typeface="Times" pitchFamily="2" charset="0"/>
                  </a:rPr>
                  <a:t>St.</a:t>
                </a:r>
                <a:endParaRPr lang="de-DE" altLang="en-US" sz="1600">
                  <a:effectLst>
                    <a:outerShdw blurRad="38100" dist="38100" dir="2700000" algn="tl">
                      <a:srgbClr val="FFFFFF"/>
                    </a:outerShdw>
                  </a:effectLst>
                  <a:latin typeface="Times" pitchFamily="2" charset="0"/>
                </a:endParaRPr>
              </a:p>
            </p:txBody>
          </p:sp>
          <p:sp>
            <p:nvSpPr>
              <p:cNvPr id="960543" name="Text Box 31">
                <a:extLst>
                  <a:ext uri="{FF2B5EF4-FFF2-40B4-BE49-F238E27FC236}">
                    <a16:creationId xmlns:a16="http://schemas.microsoft.com/office/drawing/2014/main" id="{A1E1E77F-98A4-6320-568D-7839E04505C2}"/>
                  </a:ext>
                </a:extLst>
              </p:cNvPr>
              <p:cNvSpPr txBox="1">
                <a:spLocks noChangeArrowheads="1"/>
              </p:cNvSpPr>
              <p:nvPr/>
            </p:nvSpPr>
            <p:spPr bwMode="auto">
              <a:xfrm>
                <a:off x="3490" y="3776"/>
                <a:ext cx="280" cy="27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latin typeface="Math5" pitchFamily="2" charset="0"/>
                  </a:rPr>
                  <a:t>—</a:t>
                </a:r>
                <a:endParaRPr lang="de-DE" altLang="en-US" sz="1400">
                  <a:effectLst>
                    <a:outerShdw blurRad="38100" dist="38100" dir="2700000" algn="tl">
                      <a:srgbClr val="FFFFFF"/>
                    </a:outerShdw>
                  </a:effectLst>
                  <a:latin typeface="Math5" pitchFamily="2" charset="0"/>
                </a:endParaRPr>
              </a:p>
            </p:txBody>
          </p:sp>
        </p:grpSp>
        <p:grpSp>
          <p:nvGrpSpPr>
            <p:cNvPr id="31763" name="Group 32">
              <a:extLst>
                <a:ext uri="{FF2B5EF4-FFF2-40B4-BE49-F238E27FC236}">
                  <a16:creationId xmlns:a16="http://schemas.microsoft.com/office/drawing/2014/main" id="{6D63C7B5-558C-9C3C-A46F-90EE001F657F}"/>
                </a:ext>
              </a:extLst>
            </p:cNvPr>
            <p:cNvGrpSpPr>
              <a:grpSpLocks/>
            </p:cNvGrpSpPr>
            <p:nvPr/>
          </p:nvGrpSpPr>
          <p:grpSpPr bwMode="auto">
            <a:xfrm>
              <a:off x="4334" y="766"/>
              <a:ext cx="1791" cy="1186"/>
              <a:chOff x="4334" y="3061"/>
              <a:chExt cx="1791" cy="1186"/>
            </a:xfrm>
          </p:grpSpPr>
          <p:sp>
            <p:nvSpPr>
              <p:cNvPr id="31769" name="Line 33">
                <a:extLst>
                  <a:ext uri="{FF2B5EF4-FFF2-40B4-BE49-F238E27FC236}">
                    <a16:creationId xmlns:a16="http://schemas.microsoft.com/office/drawing/2014/main" id="{525D885B-9C67-CF7A-C288-154C3DE25D12}"/>
                  </a:ext>
                </a:extLst>
              </p:cNvPr>
              <p:cNvSpPr>
                <a:spLocks noChangeShapeType="1"/>
              </p:cNvSpPr>
              <p:nvPr/>
            </p:nvSpPr>
            <p:spPr bwMode="auto">
              <a:xfrm flipV="1">
                <a:off x="4929" y="3061"/>
                <a:ext cx="974" cy="895"/>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60546" name="Text Box 34">
                <a:extLst>
                  <a:ext uri="{FF2B5EF4-FFF2-40B4-BE49-F238E27FC236}">
                    <a16:creationId xmlns:a16="http://schemas.microsoft.com/office/drawing/2014/main" id="{BF2B2760-854E-9E95-8CD1-300779F56519}"/>
                  </a:ext>
                </a:extLst>
              </p:cNvPr>
              <p:cNvSpPr txBox="1">
                <a:spLocks noChangeArrowheads="1"/>
              </p:cNvSpPr>
              <p:nvPr/>
            </p:nvSpPr>
            <p:spPr bwMode="auto">
              <a:xfrm>
                <a:off x="4334" y="3974"/>
                <a:ext cx="1569" cy="273"/>
              </a:xfrm>
              <a:prstGeom prst="rect">
                <a:avLst/>
              </a:prstGeom>
              <a:noFill/>
              <a:ln w="9525">
                <a:noFill/>
                <a:miter lim="800000"/>
                <a:headEnd/>
                <a:tailEnd/>
              </a:ln>
              <a:effectLst/>
            </p:spPr>
            <p:txBody>
              <a:bodyPr wrap="none">
                <a:spAutoFit/>
              </a:bodyPr>
              <a:lstStyle/>
              <a:p>
                <a:pPr>
                  <a:defRPr/>
                </a:pPr>
                <a:r>
                  <a:rPr lang="de-DE" sz="1400" dirty="0" err="1">
                    <a:effectLst>
                      <a:outerShdw blurRad="38100" dist="38100" dir="2700000" algn="tl">
                        <a:srgbClr val="FFFFFF"/>
                      </a:outerShdw>
                    </a:effectLst>
                    <a:latin typeface="Times" charset="0"/>
                    <a:ea typeface="+mn-ea"/>
                  </a:rPr>
                  <a:t>physical</a:t>
                </a:r>
                <a:r>
                  <a:rPr lang="de-DE" sz="1400" dirty="0">
                    <a:effectLst>
                      <a:outerShdw blurRad="38100" dist="38100" dir="2700000" algn="tl">
                        <a:srgbClr val="FFFFFF"/>
                      </a:outerShdw>
                    </a:effectLst>
                    <a:latin typeface="Times" charset="0"/>
                    <a:ea typeface="+mn-ea"/>
                  </a:rPr>
                  <a:t> </a:t>
                </a:r>
                <a:r>
                  <a:rPr lang="de-DE" sz="1400" dirty="0" err="1">
                    <a:effectLst>
                      <a:outerShdw blurRad="38100" dist="38100" dir="2700000" algn="tl">
                        <a:srgbClr val="FFFFFF"/>
                      </a:outerShdw>
                    </a:effectLst>
                    <a:latin typeface="Times" charset="0"/>
                    <a:ea typeface="+mn-ea"/>
                  </a:rPr>
                  <a:t>pitch</a:t>
                </a:r>
                <a:r>
                  <a:rPr lang="de-DE" sz="1400" dirty="0">
                    <a:effectLst>
                      <a:outerShdw blurRad="38100" dist="38100" dir="2700000" algn="tl">
                        <a:srgbClr val="FFFFFF"/>
                      </a:outerShdw>
                    </a:effectLst>
                    <a:latin typeface="Times" charset="0"/>
                    <a:ea typeface="+mn-ea"/>
                  </a:rPr>
                  <a:t> </a:t>
                </a:r>
                <a:r>
                  <a:rPr lang="de-DE" sz="1400" dirty="0">
                    <a:solidFill>
                      <a:srgbClr val="FF020B"/>
                    </a:solidFill>
                    <a:effectLst>
                      <a:outerShdw blurRad="38100" dist="38100" dir="2700000" algn="tl">
                        <a:srgbClr val="000000"/>
                      </a:outerShdw>
                    </a:effectLst>
                    <a:latin typeface="Times" charset="0"/>
                    <a:ea typeface="+mn-ea"/>
                  </a:rPr>
                  <a:t>h</a:t>
                </a:r>
                <a:r>
                  <a:rPr lang="de-DE" sz="1400" dirty="0">
                    <a:effectLst>
                      <a:outerShdw blurRad="38100" dist="38100" dir="2700000" algn="tl">
                        <a:srgbClr val="FFFFFF"/>
                      </a:outerShdw>
                    </a:effectLst>
                    <a:latin typeface="Times" charset="0"/>
                    <a:ea typeface="+mn-ea"/>
                  </a:rPr>
                  <a:t> in Ct.</a:t>
                </a:r>
              </a:p>
            </p:txBody>
          </p:sp>
          <p:sp>
            <p:nvSpPr>
              <p:cNvPr id="960547" name="Text Box 35">
                <a:extLst>
                  <a:ext uri="{FF2B5EF4-FFF2-40B4-BE49-F238E27FC236}">
                    <a16:creationId xmlns:a16="http://schemas.microsoft.com/office/drawing/2014/main" id="{744B0503-3A0D-8E21-325A-F35A2DF77E70}"/>
                  </a:ext>
                </a:extLst>
              </p:cNvPr>
              <p:cNvSpPr txBox="1">
                <a:spLocks noChangeArrowheads="1"/>
              </p:cNvSpPr>
              <p:nvPr/>
            </p:nvSpPr>
            <p:spPr bwMode="auto">
              <a:xfrm>
                <a:off x="5845" y="3776"/>
                <a:ext cx="280" cy="27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latin typeface="Math5" pitchFamily="2" charset="0"/>
                  </a:rPr>
                  <a:t>—</a:t>
                </a:r>
                <a:endParaRPr lang="de-DE" altLang="en-US" sz="1400">
                  <a:effectLst>
                    <a:outerShdw blurRad="38100" dist="38100" dir="2700000" algn="tl">
                      <a:srgbClr val="FFFFFF"/>
                    </a:outerShdw>
                  </a:effectLst>
                  <a:latin typeface="Math5" pitchFamily="2" charset="0"/>
                </a:endParaRPr>
              </a:p>
            </p:txBody>
          </p:sp>
        </p:grpSp>
        <p:sp>
          <p:nvSpPr>
            <p:cNvPr id="31764" name="Rectangle 36">
              <a:extLst>
                <a:ext uri="{FF2B5EF4-FFF2-40B4-BE49-F238E27FC236}">
                  <a16:creationId xmlns:a16="http://schemas.microsoft.com/office/drawing/2014/main" id="{9BCED687-6E81-B40F-5B6E-B53452BA7CB8}"/>
                </a:ext>
              </a:extLst>
            </p:cNvPr>
            <p:cNvSpPr>
              <a:spLocks noChangeArrowheads="1"/>
            </p:cNvSpPr>
            <p:nvPr/>
          </p:nvSpPr>
          <p:spPr bwMode="auto">
            <a:xfrm>
              <a:off x="2101" y="1435"/>
              <a:ext cx="71" cy="71"/>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65" name="Rectangle 37">
              <a:extLst>
                <a:ext uri="{FF2B5EF4-FFF2-40B4-BE49-F238E27FC236}">
                  <a16:creationId xmlns:a16="http://schemas.microsoft.com/office/drawing/2014/main" id="{0EE90090-D188-8434-C5EF-1F8EA88A372F}"/>
                </a:ext>
              </a:extLst>
            </p:cNvPr>
            <p:cNvSpPr>
              <a:spLocks noChangeArrowheads="1"/>
            </p:cNvSpPr>
            <p:nvPr/>
          </p:nvSpPr>
          <p:spPr bwMode="auto">
            <a:xfrm>
              <a:off x="5080" y="1438"/>
              <a:ext cx="71" cy="71"/>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31766" name="Group 38">
              <a:extLst>
                <a:ext uri="{FF2B5EF4-FFF2-40B4-BE49-F238E27FC236}">
                  <a16:creationId xmlns:a16="http://schemas.microsoft.com/office/drawing/2014/main" id="{3460002C-5997-4554-3E23-93B033C564BE}"/>
                </a:ext>
              </a:extLst>
            </p:cNvPr>
            <p:cNvGrpSpPr>
              <a:grpSpLocks/>
            </p:cNvGrpSpPr>
            <p:nvPr/>
          </p:nvGrpSpPr>
          <p:grpSpPr bwMode="auto">
            <a:xfrm>
              <a:off x="2103" y="451"/>
              <a:ext cx="3401" cy="945"/>
              <a:chOff x="2103" y="2746"/>
              <a:chExt cx="3401" cy="945"/>
            </a:xfrm>
          </p:grpSpPr>
          <p:sp>
            <p:nvSpPr>
              <p:cNvPr id="31767" name="AutoShape 39">
                <a:extLst>
                  <a:ext uri="{FF2B5EF4-FFF2-40B4-BE49-F238E27FC236}">
                    <a16:creationId xmlns:a16="http://schemas.microsoft.com/office/drawing/2014/main" id="{20567072-AF7C-4933-9607-EA847A09515F}"/>
                  </a:ext>
                </a:extLst>
              </p:cNvPr>
              <p:cNvSpPr>
                <a:spLocks noChangeArrowheads="1"/>
              </p:cNvSpPr>
              <p:nvPr/>
            </p:nvSpPr>
            <p:spPr bwMode="auto">
              <a:xfrm>
                <a:off x="2103" y="2746"/>
                <a:ext cx="3401" cy="945"/>
              </a:xfrm>
              <a:prstGeom prst="curvedDownArrow">
                <a:avLst>
                  <a:gd name="adj1" fmla="val 7598"/>
                  <a:gd name="adj2" fmla="val 79577"/>
                  <a:gd name="adj3" fmla="val 31125"/>
                </a:avLst>
              </a:prstGeom>
              <a:gradFill rotWithShape="0">
                <a:gsLst>
                  <a:gs pos="0">
                    <a:schemeClr val="accent2">
                      <a:alpha val="50000"/>
                    </a:schemeClr>
                  </a:gs>
                  <a:gs pos="100000">
                    <a:srgbClr val="FF020B">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60552" name="Text Box 40">
                <a:extLst>
                  <a:ext uri="{FF2B5EF4-FFF2-40B4-BE49-F238E27FC236}">
                    <a16:creationId xmlns:a16="http://schemas.microsoft.com/office/drawing/2014/main" id="{463AA3C1-E93C-96AC-53FB-0AC9C1BADEC1}"/>
                  </a:ext>
                </a:extLst>
              </p:cNvPr>
              <p:cNvSpPr txBox="1">
                <a:spLocks noChangeArrowheads="1"/>
              </p:cNvSpPr>
              <p:nvPr/>
            </p:nvSpPr>
            <p:spPr bwMode="auto">
              <a:xfrm>
                <a:off x="3445" y="3018"/>
                <a:ext cx="399" cy="27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ea typeface="Osaka" panose="020B0600000000000000" pitchFamily="34" charset="-128"/>
                    <a:sym typeface="Symbol" pitchFamily="2" charset="2"/>
                  </a:rPr>
                  <a:t></a:t>
                </a:r>
                <a:r>
                  <a:rPr lang="de-CH" altLang="en-US" sz="1400" baseline="-25000">
                    <a:effectLst>
                      <a:outerShdw blurRad="38100" dist="38100" dir="2700000" algn="tl">
                        <a:srgbClr val="FFFFFF"/>
                      </a:outerShdw>
                    </a:effectLst>
                    <a:ea typeface="Osaka" panose="020B0600000000000000" pitchFamily="34" charset="-128"/>
                    <a:sym typeface="Symbol" pitchFamily="2" charset="2"/>
                  </a:rPr>
                  <a:t>H</a:t>
                </a:r>
                <a:endParaRPr lang="de-DE" altLang="en-US" sz="1400">
                  <a:effectLst>
                    <a:outerShdw blurRad="38100" dist="38100" dir="2700000" algn="tl">
                      <a:srgbClr val="FFFFFF"/>
                    </a:outerShdw>
                  </a:effectLst>
                  <a:ea typeface="Osaka" panose="020B0600000000000000" pitchFamily="34" charset="-128"/>
                  <a:sym typeface="Symbol" pitchFamily="2" charset="2"/>
                </a:endParaRPr>
              </a:p>
            </p:txBody>
          </p:sp>
        </p:grpSp>
      </p:grpSp>
      <p:grpSp>
        <p:nvGrpSpPr>
          <p:cNvPr id="10" name="Group 41">
            <a:extLst>
              <a:ext uri="{FF2B5EF4-FFF2-40B4-BE49-F238E27FC236}">
                <a16:creationId xmlns:a16="http://schemas.microsoft.com/office/drawing/2014/main" id="{DFDF9B89-F6F2-DD29-0D22-952BE7DA94D4}"/>
              </a:ext>
            </a:extLst>
          </p:cNvPr>
          <p:cNvGrpSpPr>
            <a:grpSpLocks/>
          </p:cNvGrpSpPr>
          <p:nvPr/>
        </p:nvGrpSpPr>
        <p:grpSpPr bwMode="auto">
          <a:xfrm>
            <a:off x="2112963" y="4845050"/>
            <a:ext cx="6226175" cy="1660525"/>
            <a:chOff x="558" y="451"/>
            <a:chExt cx="5584" cy="1490"/>
          </a:xfrm>
        </p:grpSpPr>
        <p:grpSp>
          <p:nvGrpSpPr>
            <p:cNvPr id="31749" name="Group 42">
              <a:extLst>
                <a:ext uri="{FF2B5EF4-FFF2-40B4-BE49-F238E27FC236}">
                  <a16:creationId xmlns:a16="http://schemas.microsoft.com/office/drawing/2014/main" id="{C37648C7-C2E5-095C-609E-893DE16DA59B}"/>
                </a:ext>
              </a:extLst>
            </p:cNvPr>
            <p:cNvGrpSpPr>
              <a:grpSpLocks/>
            </p:cNvGrpSpPr>
            <p:nvPr/>
          </p:nvGrpSpPr>
          <p:grpSpPr bwMode="auto">
            <a:xfrm>
              <a:off x="558" y="1481"/>
              <a:ext cx="3212" cy="460"/>
              <a:chOff x="558" y="3776"/>
              <a:chExt cx="3212" cy="460"/>
            </a:xfrm>
          </p:grpSpPr>
          <p:sp>
            <p:nvSpPr>
              <p:cNvPr id="31759" name="Line 43">
                <a:extLst>
                  <a:ext uri="{FF2B5EF4-FFF2-40B4-BE49-F238E27FC236}">
                    <a16:creationId xmlns:a16="http://schemas.microsoft.com/office/drawing/2014/main" id="{68341FDE-9E05-40C6-DF8D-A470858D331B}"/>
                  </a:ext>
                </a:extLst>
              </p:cNvPr>
              <p:cNvSpPr>
                <a:spLocks noChangeShapeType="1"/>
              </p:cNvSpPr>
              <p:nvPr/>
            </p:nvSpPr>
            <p:spPr bwMode="auto">
              <a:xfrm>
                <a:off x="558" y="3780"/>
                <a:ext cx="2892"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60556" name="Text Box 44">
                <a:extLst>
                  <a:ext uri="{FF2B5EF4-FFF2-40B4-BE49-F238E27FC236}">
                    <a16:creationId xmlns:a16="http://schemas.microsoft.com/office/drawing/2014/main" id="{5E69688E-46A3-839A-6628-575A08A6789F}"/>
                  </a:ext>
                </a:extLst>
              </p:cNvPr>
              <p:cNvSpPr txBox="1">
                <a:spLocks noChangeArrowheads="1"/>
              </p:cNvSpPr>
              <p:nvPr/>
            </p:nvSpPr>
            <p:spPr bwMode="auto">
              <a:xfrm>
                <a:off x="1535" y="3963"/>
                <a:ext cx="1888" cy="27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effectLst>
                      <a:outerShdw blurRad="38100" dist="38100" dir="2700000" algn="tl">
                        <a:srgbClr val="FFFFFF"/>
                      </a:outerShdw>
                    </a:effectLst>
                    <a:latin typeface="Times" pitchFamily="2" charset="0"/>
                  </a:rPr>
                  <a:t>symbolic loudness </a:t>
                </a:r>
                <a:r>
                  <a:rPr lang="de-DE" altLang="en-US" sz="1400">
                    <a:solidFill>
                      <a:schemeClr val="accent2"/>
                    </a:solidFill>
                    <a:effectLst>
                      <a:outerShdw blurRad="38100" dist="38100" dir="2700000" algn="tl">
                        <a:srgbClr val="000000"/>
                      </a:outerShdw>
                    </a:effectLst>
                    <a:latin typeface="Times" pitchFamily="2" charset="0"/>
                  </a:rPr>
                  <a:t>L</a:t>
                </a:r>
                <a:r>
                  <a:rPr lang="de-DE" altLang="en-US" sz="1400">
                    <a:effectLst>
                      <a:outerShdw blurRad="38100" dist="38100" dir="2700000" algn="tl">
                        <a:srgbClr val="FFFFFF"/>
                      </a:outerShdw>
                    </a:effectLst>
                    <a:latin typeface="Times" pitchFamily="2" charset="0"/>
                  </a:rPr>
                  <a:t> in </a:t>
                </a:r>
                <a:r>
                  <a:rPr lang="de-CH" altLang="en-US" sz="1400">
                    <a:effectLst>
                      <a:outerShdw blurRad="38100" dist="38100" dir="2700000" algn="tl">
                        <a:srgbClr val="FFFFFF"/>
                      </a:outerShdw>
                    </a:effectLst>
                    <a:latin typeface="Times" pitchFamily="2" charset="0"/>
                  </a:rPr>
                  <a:t>Vl.</a:t>
                </a:r>
                <a:endParaRPr lang="de-DE" altLang="en-US" sz="1400">
                  <a:effectLst>
                    <a:outerShdw blurRad="38100" dist="38100" dir="2700000" algn="tl">
                      <a:srgbClr val="FFFFFF"/>
                    </a:outerShdw>
                  </a:effectLst>
                  <a:latin typeface="Sonata" charset="0"/>
                </a:endParaRPr>
              </a:p>
            </p:txBody>
          </p:sp>
          <p:sp>
            <p:nvSpPr>
              <p:cNvPr id="960557" name="Text Box 45">
                <a:extLst>
                  <a:ext uri="{FF2B5EF4-FFF2-40B4-BE49-F238E27FC236}">
                    <a16:creationId xmlns:a16="http://schemas.microsoft.com/office/drawing/2014/main" id="{7992D918-9FFC-310A-F580-A317D68B82EC}"/>
                  </a:ext>
                </a:extLst>
              </p:cNvPr>
              <p:cNvSpPr txBox="1">
                <a:spLocks noChangeArrowheads="1"/>
              </p:cNvSpPr>
              <p:nvPr/>
            </p:nvSpPr>
            <p:spPr bwMode="auto">
              <a:xfrm>
                <a:off x="3490" y="3776"/>
                <a:ext cx="280" cy="27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latin typeface="Math5" pitchFamily="2" charset="0"/>
                  </a:rPr>
                  <a:t>—</a:t>
                </a:r>
                <a:endParaRPr lang="de-DE" altLang="en-US" sz="1400">
                  <a:effectLst>
                    <a:outerShdw blurRad="38100" dist="38100" dir="2700000" algn="tl">
                      <a:srgbClr val="FFFFFF"/>
                    </a:outerShdw>
                  </a:effectLst>
                  <a:latin typeface="Math5" pitchFamily="2" charset="0"/>
                </a:endParaRPr>
              </a:p>
            </p:txBody>
          </p:sp>
        </p:grpSp>
        <p:grpSp>
          <p:nvGrpSpPr>
            <p:cNvPr id="31750" name="Group 46">
              <a:extLst>
                <a:ext uri="{FF2B5EF4-FFF2-40B4-BE49-F238E27FC236}">
                  <a16:creationId xmlns:a16="http://schemas.microsoft.com/office/drawing/2014/main" id="{D3A93D82-602D-F7EE-A396-F30AECB6DF69}"/>
                </a:ext>
              </a:extLst>
            </p:cNvPr>
            <p:cNvGrpSpPr>
              <a:grpSpLocks/>
            </p:cNvGrpSpPr>
            <p:nvPr/>
          </p:nvGrpSpPr>
          <p:grpSpPr bwMode="auto">
            <a:xfrm>
              <a:off x="4334" y="809"/>
              <a:ext cx="1808" cy="1099"/>
              <a:chOff x="4334" y="3104"/>
              <a:chExt cx="1808" cy="1099"/>
            </a:xfrm>
          </p:grpSpPr>
          <p:sp>
            <p:nvSpPr>
              <p:cNvPr id="31756" name="Line 47">
                <a:extLst>
                  <a:ext uri="{FF2B5EF4-FFF2-40B4-BE49-F238E27FC236}">
                    <a16:creationId xmlns:a16="http://schemas.microsoft.com/office/drawing/2014/main" id="{9CD624D8-2FCC-EF00-A4AE-593073E949FF}"/>
                  </a:ext>
                </a:extLst>
              </p:cNvPr>
              <p:cNvSpPr>
                <a:spLocks noChangeShapeType="1"/>
              </p:cNvSpPr>
              <p:nvPr/>
            </p:nvSpPr>
            <p:spPr bwMode="auto">
              <a:xfrm flipV="1">
                <a:off x="4960" y="3104"/>
                <a:ext cx="884" cy="777"/>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60560" name="Text Box 48">
                <a:extLst>
                  <a:ext uri="{FF2B5EF4-FFF2-40B4-BE49-F238E27FC236}">
                    <a16:creationId xmlns:a16="http://schemas.microsoft.com/office/drawing/2014/main" id="{F3C36AAB-FC63-911E-6159-5BD1B1903BCF}"/>
                  </a:ext>
                </a:extLst>
              </p:cNvPr>
              <p:cNvSpPr txBox="1">
                <a:spLocks noChangeArrowheads="1"/>
              </p:cNvSpPr>
              <p:nvPr/>
            </p:nvSpPr>
            <p:spPr bwMode="auto">
              <a:xfrm>
                <a:off x="4334" y="3930"/>
                <a:ext cx="1808" cy="273"/>
              </a:xfrm>
              <a:prstGeom prst="rect">
                <a:avLst/>
              </a:prstGeom>
              <a:noFill/>
              <a:ln w="9525">
                <a:noFill/>
                <a:miter lim="800000"/>
                <a:headEnd/>
                <a:tailEnd/>
              </a:ln>
              <a:effectLst/>
            </p:spPr>
            <p:txBody>
              <a:bodyPr wrap="none">
                <a:spAutoFit/>
              </a:bodyPr>
              <a:lstStyle/>
              <a:p>
                <a:pPr>
                  <a:defRPr/>
                </a:pPr>
                <a:r>
                  <a:rPr lang="de-DE" sz="1400">
                    <a:effectLst>
                      <a:outerShdw blurRad="38100" dist="38100" dir="2700000" algn="tl">
                        <a:srgbClr val="FFFFFF"/>
                      </a:outerShdw>
                    </a:effectLst>
                    <a:latin typeface="Times" charset="0"/>
                    <a:ea typeface="+mn-ea"/>
                  </a:rPr>
                  <a:t>physical loudness </a:t>
                </a:r>
                <a:r>
                  <a:rPr lang="de-DE" sz="1400">
                    <a:solidFill>
                      <a:srgbClr val="FF020B"/>
                    </a:solidFill>
                    <a:effectLst>
                      <a:outerShdw blurRad="38100" dist="38100" dir="2700000" algn="tl">
                        <a:srgbClr val="000000"/>
                      </a:outerShdw>
                    </a:effectLst>
                    <a:latin typeface="Times" charset="0"/>
                    <a:ea typeface="+mn-ea"/>
                  </a:rPr>
                  <a:t>l</a:t>
                </a:r>
                <a:r>
                  <a:rPr lang="de-DE" sz="1400">
                    <a:effectLst>
                      <a:outerShdw blurRad="38100" dist="38100" dir="2700000" algn="tl">
                        <a:srgbClr val="FFFFFF"/>
                      </a:outerShdw>
                    </a:effectLst>
                    <a:latin typeface="Times" charset="0"/>
                    <a:ea typeface="+mn-ea"/>
                  </a:rPr>
                  <a:t> in dB.</a:t>
                </a:r>
              </a:p>
            </p:txBody>
          </p:sp>
          <p:sp>
            <p:nvSpPr>
              <p:cNvPr id="960561" name="Text Box 49">
                <a:extLst>
                  <a:ext uri="{FF2B5EF4-FFF2-40B4-BE49-F238E27FC236}">
                    <a16:creationId xmlns:a16="http://schemas.microsoft.com/office/drawing/2014/main" id="{C33D00F9-3574-3ABD-6D8E-F68932BFD096}"/>
                  </a:ext>
                </a:extLst>
              </p:cNvPr>
              <p:cNvSpPr txBox="1">
                <a:spLocks noChangeArrowheads="1"/>
              </p:cNvSpPr>
              <p:nvPr/>
            </p:nvSpPr>
            <p:spPr bwMode="auto">
              <a:xfrm>
                <a:off x="5844" y="3776"/>
                <a:ext cx="279" cy="27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latin typeface="Math5" pitchFamily="2" charset="0"/>
                  </a:rPr>
                  <a:t>—</a:t>
                </a:r>
                <a:endParaRPr lang="de-DE" altLang="en-US" sz="1400">
                  <a:effectLst>
                    <a:outerShdw blurRad="38100" dist="38100" dir="2700000" algn="tl">
                      <a:srgbClr val="FFFFFF"/>
                    </a:outerShdw>
                  </a:effectLst>
                  <a:latin typeface="Math5" pitchFamily="2" charset="0"/>
                </a:endParaRPr>
              </a:p>
            </p:txBody>
          </p:sp>
        </p:grpSp>
        <p:sp>
          <p:nvSpPr>
            <p:cNvPr id="31751" name="Rectangle 50">
              <a:extLst>
                <a:ext uri="{FF2B5EF4-FFF2-40B4-BE49-F238E27FC236}">
                  <a16:creationId xmlns:a16="http://schemas.microsoft.com/office/drawing/2014/main" id="{065B778C-2215-1602-CB9F-C2108BCE96BD}"/>
                </a:ext>
              </a:extLst>
            </p:cNvPr>
            <p:cNvSpPr>
              <a:spLocks noChangeArrowheads="1"/>
            </p:cNvSpPr>
            <p:nvPr/>
          </p:nvSpPr>
          <p:spPr bwMode="auto">
            <a:xfrm>
              <a:off x="2101" y="1435"/>
              <a:ext cx="71" cy="71"/>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1752" name="Rectangle 51">
              <a:extLst>
                <a:ext uri="{FF2B5EF4-FFF2-40B4-BE49-F238E27FC236}">
                  <a16:creationId xmlns:a16="http://schemas.microsoft.com/office/drawing/2014/main" id="{DDF6DC03-7265-B05E-576E-29A071201934}"/>
                </a:ext>
              </a:extLst>
            </p:cNvPr>
            <p:cNvSpPr>
              <a:spLocks noChangeArrowheads="1"/>
            </p:cNvSpPr>
            <p:nvPr/>
          </p:nvSpPr>
          <p:spPr bwMode="auto">
            <a:xfrm>
              <a:off x="5080" y="1438"/>
              <a:ext cx="71" cy="71"/>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31753" name="Group 52">
              <a:extLst>
                <a:ext uri="{FF2B5EF4-FFF2-40B4-BE49-F238E27FC236}">
                  <a16:creationId xmlns:a16="http://schemas.microsoft.com/office/drawing/2014/main" id="{D197C2F8-410F-8F01-6792-4C1F3D61485B}"/>
                </a:ext>
              </a:extLst>
            </p:cNvPr>
            <p:cNvGrpSpPr>
              <a:grpSpLocks/>
            </p:cNvGrpSpPr>
            <p:nvPr/>
          </p:nvGrpSpPr>
          <p:grpSpPr bwMode="auto">
            <a:xfrm>
              <a:off x="2103" y="451"/>
              <a:ext cx="3401" cy="945"/>
              <a:chOff x="2103" y="2746"/>
              <a:chExt cx="3401" cy="945"/>
            </a:xfrm>
          </p:grpSpPr>
          <p:sp>
            <p:nvSpPr>
              <p:cNvPr id="31754" name="AutoShape 53">
                <a:extLst>
                  <a:ext uri="{FF2B5EF4-FFF2-40B4-BE49-F238E27FC236}">
                    <a16:creationId xmlns:a16="http://schemas.microsoft.com/office/drawing/2014/main" id="{675975CB-810F-5017-F7A8-3E33C9B10C0A}"/>
                  </a:ext>
                </a:extLst>
              </p:cNvPr>
              <p:cNvSpPr>
                <a:spLocks noChangeArrowheads="1"/>
              </p:cNvSpPr>
              <p:nvPr/>
            </p:nvSpPr>
            <p:spPr bwMode="auto">
              <a:xfrm>
                <a:off x="2103" y="2746"/>
                <a:ext cx="3401" cy="945"/>
              </a:xfrm>
              <a:prstGeom prst="curvedDownArrow">
                <a:avLst>
                  <a:gd name="adj1" fmla="val 7598"/>
                  <a:gd name="adj2" fmla="val 79577"/>
                  <a:gd name="adj3" fmla="val 31125"/>
                </a:avLst>
              </a:prstGeom>
              <a:gradFill rotWithShape="0">
                <a:gsLst>
                  <a:gs pos="0">
                    <a:schemeClr val="accent2">
                      <a:alpha val="50000"/>
                    </a:schemeClr>
                  </a:gs>
                  <a:gs pos="100000">
                    <a:srgbClr val="FF020B">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960566" name="Text Box 54">
                <a:extLst>
                  <a:ext uri="{FF2B5EF4-FFF2-40B4-BE49-F238E27FC236}">
                    <a16:creationId xmlns:a16="http://schemas.microsoft.com/office/drawing/2014/main" id="{31F39387-5D4E-245B-3145-B8ED8A7DA015}"/>
                  </a:ext>
                </a:extLst>
              </p:cNvPr>
              <p:cNvSpPr txBox="1">
                <a:spLocks noChangeArrowheads="1"/>
              </p:cNvSpPr>
              <p:nvPr/>
            </p:nvSpPr>
            <p:spPr bwMode="auto">
              <a:xfrm>
                <a:off x="3445" y="3018"/>
                <a:ext cx="386" cy="27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ea typeface="Osaka" panose="020B0600000000000000" pitchFamily="34" charset="-128"/>
                    <a:sym typeface="Symbol" pitchFamily="2" charset="2"/>
                  </a:rPr>
                  <a:t></a:t>
                </a:r>
                <a:r>
                  <a:rPr lang="de-CH" altLang="en-US" sz="1400" baseline="-25000">
                    <a:effectLst>
                      <a:outerShdw blurRad="38100" dist="38100" dir="2700000" algn="tl">
                        <a:srgbClr val="FFFFFF"/>
                      </a:outerShdw>
                    </a:effectLst>
                    <a:latin typeface="Times" pitchFamily="2" charset="0"/>
                    <a:ea typeface="Osaka" panose="020B0600000000000000" pitchFamily="34" charset="-128"/>
                    <a:sym typeface="Symbol" pitchFamily="2" charset="2"/>
                  </a:rPr>
                  <a:t>L</a:t>
                </a:r>
                <a:endParaRPr lang="de-DE" altLang="en-US" sz="1400">
                  <a:effectLst>
                    <a:outerShdw blurRad="38100" dist="38100" dir="2700000" algn="tl">
                      <a:srgbClr val="FFFFFF"/>
                    </a:outerShdw>
                  </a:effectLst>
                  <a:ea typeface="Osaka" panose="020B0600000000000000" pitchFamily="34" charset="-128"/>
                  <a:sym typeface="Symbol" pitchFamily="2" charset="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605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6">
            <a:extLst>
              <a:ext uri="{FF2B5EF4-FFF2-40B4-BE49-F238E27FC236}">
                <a16:creationId xmlns:a16="http://schemas.microsoft.com/office/drawing/2014/main" id="{32029F6C-6A6C-2DF2-CF5E-7F8A64A29AA9}"/>
              </a:ext>
            </a:extLst>
          </p:cNvPr>
          <p:cNvGrpSpPr>
            <a:grpSpLocks/>
          </p:cNvGrpSpPr>
          <p:nvPr/>
        </p:nvGrpSpPr>
        <p:grpSpPr bwMode="auto">
          <a:xfrm>
            <a:off x="2659063" y="933450"/>
            <a:ext cx="6927850" cy="1108075"/>
            <a:chOff x="755" y="74"/>
            <a:chExt cx="4364" cy="698"/>
          </a:xfrm>
        </p:grpSpPr>
        <p:sp>
          <p:nvSpPr>
            <p:cNvPr id="1034242" name="Text Box 2">
              <a:extLst>
                <a:ext uri="{FF2B5EF4-FFF2-40B4-BE49-F238E27FC236}">
                  <a16:creationId xmlns:a16="http://schemas.microsoft.com/office/drawing/2014/main" id="{176B062A-AB4C-F6AD-58C0-344BC1968A30}"/>
                </a:ext>
              </a:extLst>
            </p:cNvPr>
            <p:cNvSpPr txBox="1">
              <a:spLocks noChangeArrowheads="1"/>
            </p:cNvSpPr>
            <p:nvPr/>
          </p:nvSpPr>
          <p:spPr bwMode="auto">
            <a:xfrm>
              <a:off x="755" y="74"/>
              <a:ext cx="1040" cy="698"/>
            </a:xfrm>
            <a:prstGeom prst="rect">
              <a:avLst/>
            </a:prstGeom>
            <a:gradFill rotWithShape="0">
              <a:gsLst>
                <a:gs pos="0">
                  <a:srgbClr val="FFFFFF"/>
                </a:gs>
                <a:gs pos="100000">
                  <a:schemeClr val="bg1"/>
                </a:gs>
              </a:gsLst>
              <a:lin ang="0" scaled="1"/>
            </a:gradFill>
            <a:ln w="9525">
              <a:noFill/>
              <a:miter lim="800000"/>
              <a:headEnd/>
              <a:tailEnd/>
            </a:ln>
            <a:effectLst>
              <a:outerShdw blurRad="63500" dist="107763" dir="2700000" algn="ctr" rotWithShape="0">
                <a:schemeClr val="bg2">
                  <a:alpha val="74998"/>
                </a:schemeClr>
              </a:outerShdw>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dirty="0">
                  <a:effectLst>
                    <a:outerShdw blurRad="38100" dist="38100" dir="2700000" algn="tl">
                      <a:srgbClr val="C0C0C0"/>
                    </a:outerShdw>
                  </a:effectLst>
                  <a:latin typeface="Times" pitchFamily="2" charset="0"/>
                </a:rPr>
                <a:t>Tempo: </a:t>
              </a:r>
              <a:br>
                <a:rPr lang="de-DE" altLang="en-US" sz="1600" dirty="0">
                  <a:effectLst>
                    <a:outerShdw blurRad="38100" dist="38100" dir="2700000" algn="tl">
                      <a:srgbClr val="C0C0C0"/>
                    </a:outerShdw>
                  </a:effectLst>
                  <a:latin typeface="Times" pitchFamily="2" charset="0"/>
                </a:rPr>
              </a:br>
              <a:r>
                <a:rPr lang="de-DE" altLang="en-US" sz="1600" dirty="0">
                  <a:effectLst>
                    <a:outerShdw blurRad="38100" dist="38100" dir="2700000" algn="tl">
                      <a:srgbClr val="C0C0C0"/>
                    </a:outerShdw>
                  </a:effectLst>
                  <a:latin typeface="Times" pitchFamily="2" charset="0"/>
                </a:rPr>
                <a:t>T(E) =</a:t>
              </a:r>
              <a:br>
                <a:rPr lang="de-DE" altLang="en-US" sz="1600" dirty="0">
                  <a:effectLst>
                    <a:outerShdw blurRad="38100" dist="38100" dir="2700000" algn="tl">
                      <a:srgbClr val="C0C0C0"/>
                    </a:outerShdw>
                  </a:effectLst>
                  <a:latin typeface="Times" pitchFamily="2" charset="0"/>
                </a:rPr>
              </a:br>
              <a:r>
                <a:rPr lang="de-DE" altLang="en-US" sz="1600" dirty="0">
                  <a:effectLst>
                    <a:outerShdw blurRad="38100" dist="38100" dir="2700000" algn="tl">
                      <a:srgbClr val="C0C0C0"/>
                    </a:outerShdw>
                  </a:effectLst>
                  <a:latin typeface="Times" pitchFamily="2" charset="0"/>
                </a:rPr>
                <a:t>1/</a:t>
              </a:r>
              <a:r>
                <a:rPr lang="de-DE" altLang="en-US" sz="1600" dirty="0" err="1">
                  <a:effectLst>
                    <a:outerShdw blurRad="38100" dist="38100" dir="2700000" algn="tl">
                      <a:srgbClr val="C0C0C0"/>
                    </a:outerShdw>
                  </a:effectLst>
                  <a:latin typeface="Times" pitchFamily="2" charset="0"/>
                </a:rPr>
                <a:t>slope</a:t>
              </a:r>
              <a:r>
                <a:rPr lang="de-DE" altLang="en-US" sz="1600" dirty="0">
                  <a:effectLst>
                    <a:outerShdw blurRad="38100" dist="38100" dir="2700000" algn="tl">
                      <a:srgbClr val="C0C0C0"/>
                    </a:outerShdw>
                  </a:effectLst>
                  <a:latin typeface="Times" pitchFamily="2" charset="0"/>
                </a:rPr>
                <a:t>(E) =</a:t>
              </a:r>
              <a:br>
                <a:rPr lang="de-DE" altLang="en-US" sz="1600" dirty="0">
                  <a:effectLst>
                    <a:outerShdw blurRad="38100" dist="38100" dir="2700000" algn="tl">
                      <a:srgbClr val="C0C0C0"/>
                    </a:outerShdw>
                  </a:effectLst>
                  <a:latin typeface="Times" pitchFamily="2" charset="0"/>
                </a:rPr>
              </a:br>
              <a:r>
                <a:rPr lang="de-DE" altLang="en-US" sz="1600" dirty="0">
                  <a:effectLst>
                    <a:outerShdw blurRad="38100" dist="38100" dir="2700000" algn="tl">
                      <a:srgbClr val="C0C0C0"/>
                    </a:outerShdw>
                  </a:effectLst>
                  <a:latin typeface="Times" pitchFamily="2" charset="0"/>
                </a:rPr>
                <a:t>1/(de/</a:t>
              </a:r>
              <a:r>
                <a:rPr lang="de-DE" altLang="en-US" sz="1600" dirty="0" err="1">
                  <a:effectLst>
                    <a:outerShdw blurRad="38100" dist="38100" dir="2700000" algn="tl">
                      <a:srgbClr val="C0C0C0"/>
                    </a:outerShdw>
                  </a:effectLst>
                  <a:latin typeface="Times" pitchFamily="2" charset="0"/>
                </a:rPr>
                <a:t>dE</a:t>
              </a:r>
              <a:r>
                <a:rPr lang="de-DE" altLang="en-US" sz="1600" dirty="0">
                  <a:effectLst>
                    <a:outerShdw blurRad="38100" dist="38100" dir="2700000" algn="tl">
                      <a:srgbClr val="C0C0C0"/>
                    </a:outerShdw>
                  </a:effectLst>
                  <a:latin typeface="Times" pitchFamily="2" charset="0"/>
                </a:rPr>
                <a:t>)  [</a:t>
              </a:r>
              <a:r>
                <a:rPr lang="de-CH" altLang="en-US" sz="1800" dirty="0">
                  <a:effectLst>
                    <a:outerShdw blurRad="38100" dist="38100" dir="2700000" algn="tl">
                      <a:srgbClr val="C0C0C0"/>
                    </a:outerShdw>
                  </a:effectLst>
                  <a:latin typeface="Sonata" charset="0"/>
                </a:rPr>
                <a:t>♩</a:t>
              </a:r>
              <a:r>
                <a:rPr lang="de-DE" altLang="en-US" sz="1600" dirty="0">
                  <a:effectLst>
                    <a:outerShdw blurRad="38100" dist="38100" dir="2700000" algn="tl">
                      <a:srgbClr val="C0C0C0"/>
                    </a:outerShdw>
                  </a:effectLst>
                  <a:latin typeface="Times" pitchFamily="2" charset="0"/>
                </a:rPr>
                <a:t> /sec]</a:t>
              </a:r>
            </a:p>
          </p:txBody>
        </p:sp>
        <p:sp>
          <p:nvSpPr>
            <p:cNvPr id="1034258" name="Text Box 18">
              <a:extLst>
                <a:ext uri="{FF2B5EF4-FFF2-40B4-BE49-F238E27FC236}">
                  <a16:creationId xmlns:a16="http://schemas.microsoft.com/office/drawing/2014/main" id="{0E2F982B-115C-FB4A-C461-AC562E567497}"/>
                </a:ext>
              </a:extLst>
            </p:cNvPr>
            <p:cNvSpPr txBox="1">
              <a:spLocks noChangeArrowheads="1"/>
            </p:cNvSpPr>
            <p:nvPr/>
          </p:nvSpPr>
          <p:spPr bwMode="auto">
            <a:xfrm>
              <a:off x="2289" y="335"/>
              <a:ext cx="2830" cy="327"/>
            </a:xfrm>
            <a:prstGeom prst="rect">
              <a:avLst/>
            </a:prstGeom>
            <a:gradFill rotWithShape="0">
              <a:gsLst>
                <a:gs pos="0">
                  <a:schemeClr val="bg1"/>
                </a:gs>
                <a:gs pos="50000">
                  <a:srgbClr val="FFFFFF"/>
                </a:gs>
                <a:gs pos="100000">
                  <a:schemeClr val="bg1"/>
                </a:gs>
              </a:gsLst>
              <a:lin ang="5400000" scaled="1"/>
            </a:gra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e</a:t>
              </a:r>
              <a:r>
                <a:rPr lang="de-DE" altLang="en-US" sz="1600" baseline="-25000">
                  <a:effectLst>
                    <a:outerShdw blurRad="38100" dist="38100" dir="2700000" algn="tl">
                      <a:srgbClr val="FFFFFF"/>
                    </a:outerShdw>
                  </a:effectLst>
                  <a:latin typeface="Times" pitchFamily="2" charset="0"/>
                </a:rPr>
                <a:t>1</a:t>
              </a:r>
              <a:r>
                <a:rPr lang="de-DE" altLang="en-US" sz="1600">
                  <a:effectLst>
                    <a:outerShdw blurRad="38100" dist="38100" dir="2700000" algn="tl">
                      <a:srgbClr val="FFFFFF"/>
                    </a:outerShdw>
                  </a:effectLst>
                  <a:latin typeface="Times" pitchFamily="2" charset="0"/>
                </a:rPr>
                <a:t> - e</a:t>
              </a:r>
              <a:r>
                <a:rPr lang="de-DE" altLang="en-US" sz="1600" baseline="-25000">
                  <a:effectLst>
                    <a:outerShdw blurRad="38100" dist="38100" dir="2700000" algn="tl">
                      <a:srgbClr val="FFFFFF"/>
                    </a:outerShdw>
                  </a:effectLst>
                  <a:latin typeface="Times" pitchFamily="2" charset="0"/>
                </a:rPr>
                <a:t>0</a:t>
              </a:r>
              <a:r>
                <a:rPr lang="de-DE" altLang="en-US" sz="1600">
                  <a:effectLst>
                    <a:outerShdw blurRad="38100" dist="38100" dir="2700000" algn="tl">
                      <a:srgbClr val="FFFFFF"/>
                    </a:outerShdw>
                  </a:effectLst>
                  <a:latin typeface="Times" pitchFamily="2" charset="0"/>
                </a:rPr>
                <a:t>  = </a:t>
              </a:r>
              <a:r>
                <a:rPr lang="de-DE" altLang="en-US" sz="1200" baseline="-25000">
                  <a:effectLst>
                    <a:outerShdw blurRad="38100" dist="38100" dir="2700000" algn="tl">
                      <a:srgbClr val="FFFFFF"/>
                    </a:outerShdw>
                  </a:effectLst>
                  <a:latin typeface="Times" pitchFamily="2" charset="0"/>
                </a:rPr>
                <a:t>E</a:t>
              </a:r>
              <a:r>
                <a:rPr lang="de-DE" altLang="en-US" sz="900" baseline="-50000">
                  <a:effectLst>
                    <a:outerShdw blurRad="38100" dist="38100" dir="2700000" algn="tl">
                      <a:srgbClr val="FFFFFF"/>
                    </a:outerShdw>
                  </a:effectLst>
                  <a:latin typeface="Times" pitchFamily="2" charset="0"/>
                </a:rPr>
                <a:t>0</a:t>
              </a:r>
              <a:r>
                <a:rPr lang="de-DE" altLang="en-US">
                  <a:effectLst>
                    <a:outerShdw blurRad="38100" dist="38100" dir="2700000" algn="tl">
                      <a:srgbClr val="FFFFFF"/>
                    </a:outerShdw>
                  </a:effectLst>
                  <a:latin typeface="Times" pitchFamily="2" charset="0"/>
                </a:rPr>
                <a:t>∫ </a:t>
              </a:r>
              <a:r>
                <a:rPr lang="de-DE" altLang="en-US" sz="1200" baseline="100000">
                  <a:effectLst>
                    <a:outerShdw blurRad="38100" dist="38100" dir="2700000" algn="tl">
                      <a:srgbClr val="FFFFFF"/>
                    </a:outerShdw>
                  </a:effectLst>
                  <a:latin typeface="Times" pitchFamily="2" charset="0"/>
                </a:rPr>
                <a:t>E</a:t>
              </a:r>
              <a:r>
                <a:rPr lang="de-DE" altLang="en-US" sz="900" baseline="100000">
                  <a:effectLst>
                    <a:outerShdw blurRad="38100" dist="38100" dir="2700000" algn="tl">
                      <a:srgbClr val="FFFFFF"/>
                    </a:outerShdw>
                  </a:effectLst>
                  <a:latin typeface="Times" pitchFamily="2" charset="0"/>
                </a:rPr>
                <a:t>1</a:t>
              </a:r>
              <a:r>
                <a:rPr lang="de-DE" altLang="en-US">
                  <a:effectLst>
                    <a:outerShdw blurRad="38100" dist="38100" dir="2700000" algn="tl">
                      <a:srgbClr val="FFFFFF"/>
                    </a:outerShdw>
                  </a:effectLst>
                  <a:latin typeface="Times" pitchFamily="2" charset="0"/>
                </a:rPr>
                <a:t> </a:t>
              </a:r>
              <a:r>
                <a:rPr lang="de-DE" altLang="en-US" sz="1600">
                  <a:effectLst>
                    <a:outerShdw blurRad="38100" dist="38100" dir="2700000" algn="tl">
                      <a:srgbClr val="FFFFFF"/>
                    </a:outerShdw>
                  </a:effectLst>
                  <a:latin typeface="Times" pitchFamily="2" charset="0"/>
                </a:rPr>
                <a:t>slope(E) dE = </a:t>
              </a:r>
              <a:r>
                <a:rPr lang="de-DE" altLang="en-US" sz="1200" baseline="-25000">
                  <a:effectLst>
                    <a:outerShdw blurRad="38100" dist="38100" dir="2700000" algn="tl">
                      <a:srgbClr val="FFFFFF"/>
                    </a:outerShdw>
                  </a:effectLst>
                  <a:latin typeface="Times" pitchFamily="2" charset="0"/>
                </a:rPr>
                <a:t>E</a:t>
              </a:r>
              <a:r>
                <a:rPr lang="de-DE" altLang="en-US" sz="900" baseline="-50000">
                  <a:effectLst>
                    <a:outerShdw blurRad="38100" dist="38100" dir="2700000" algn="tl">
                      <a:srgbClr val="FFFFFF"/>
                    </a:outerShdw>
                  </a:effectLst>
                  <a:latin typeface="Times" pitchFamily="2" charset="0"/>
                </a:rPr>
                <a:t>0</a:t>
              </a:r>
              <a:r>
                <a:rPr lang="de-DE" altLang="en-US">
                  <a:effectLst>
                    <a:outerShdw blurRad="38100" dist="38100" dir="2700000" algn="tl">
                      <a:srgbClr val="FFFFFF"/>
                    </a:outerShdw>
                  </a:effectLst>
                  <a:latin typeface="Times" pitchFamily="2" charset="0"/>
                </a:rPr>
                <a:t>∫ </a:t>
              </a:r>
              <a:r>
                <a:rPr lang="de-DE" altLang="en-US" sz="1200" baseline="100000">
                  <a:effectLst>
                    <a:outerShdw blurRad="38100" dist="38100" dir="2700000" algn="tl">
                      <a:srgbClr val="FFFFFF"/>
                    </a:outerShdw>
                  </a:effectLst>
                  <a:latin typeface="Times" pitchFamily="2" charset="0"/>
                </a:rPr>
                <a:t>E</a:t>
              </a:r>
              <a:r>
                <a:rPr lang="de-DE" altLang="en-US" sz="900" baseline="100000">
                  <a:effectLst>
                    <a:outerShdw blurRad="38100" dist="38100" dir="2700000" algn="tl">
                      <a:srgbClr val="FFFFFF"/>
                    </a:outerShdw>
                  </a:effectLst>
                  <a:latin typeface="Times" pitchFamily="2" charset="0"/>
                </a:rPr>
                <a:t>1</a:t>
              </a:r>
              <a:r>
                <a:rPr lang="de-DE" altLang="en-US">
                  <a:effectLst>
                    <a:outerShdw blurRad="38100" dist="38100" dir="2700000" algn="tl">
                      <a:srgbClr val="FFFFFF"/>
                    </a:outerShdw>
                  </a:effectLst>
                  <a:latin typeface="Times" pitchFamily="2" charset="0"/>
                </a:rPr>
                <a:t> </a:t>
              </a:r>
              <a:r>
                <a:rPr lang="de-DE" altLang="en-US" sz="1600">
                  <a:effectLst>
                    <a:outerShdw blurRad="38100" dist="38100" dir="2700000" algn="tl">
                      <a:srgbClr val="FFFFFF"/>
                    </a:outerShdw>
                  </a:effectLst>
                  <a:latin typeface="Times" pitchFamily="2" charset="0"/>
                </a:rPr>
                <a:t>1/T(E) dE   [sec] </a:t>
              </a:r>
            </a:p>
          </p:txBody>
        </p:sp>
      </p:grpSp>
      <p:grpSp>
        <p:nvGrpSpPr>
          <p:cNvPr id="3" name="Group 37">
            <a:extLst>
              <a:ext uri="{FF2B5EF4-FFF2-40B4-BE49-F238E27FC236}">
                <a16:creationId xmlns:a16="http://schemas.microsoft.com/office/drawing/2014/main" id="{84A0B060-2F33-3C65-1903-B0B77ABD41A3}"/>
              </a:ext>
            </a:extLst>
          </p:cNvPr>
          <p:cNvGrpSpPr>
            <a:grpSpLocks/>
          </p:cNvGrpSpPr>
          <p:nvPr/>
        </p:nvGrpSpPr>
        <p:grpSpPr bwMode="auto">
          <a:xfrm>
            <a:off x="2659063" y="2944813"/>
            <a:ext cx="7004050" cy="1069975"/>
            <a:chOff x="755" y="74"/>
            <a:chExt cx="4412" cy="674"/>
          </a:xfrm>
        </p:grpSpPr>
        <p:sp>
          <p:nvSpPr>
            <p:cNvPr id="1034278" name="Text Box 38">
              <a:extLst>
                <a:ext uri="{FF2B5EF4-FFF2-40B4-BE49-F238E27FC236}">
                  <a16:creationId xmlns:a16="http://schemas.microsoft.com/office/drawing/2014/main" id="{308DE6DE-28A6-A5A0-C6E6-83C9A34FD82B}"/>
                </a:ext>
              </a:extLst>
            </p:cNvPr>
            <p:cNvSpPr txBox="1">
              <a:spLocks noChangeArrowheads="1"/>
            </p:cNvSpPr>
            <p:nvPr/>
          </p:nvSpPr>
          <p:spPr bwMode="auto">
            <a:xfrm>
              <a:off x="755" y="74"/>
              <a:ext cx="1036" cy="674"/>
            </a:xfrm>
            <a:prstGeom prst="rect">
              <a:avLst/>
            </a:prstGeom>
            <a:gradFill rotWithShape="0">
              <a:gsLst>
                <a:gs pos="0">
                  <a:srgbClr val="FFFFFF"/>
                </a:gs>
                <a:gs pos="100000">
                  <a:schemeClr val="bg1"/>
                </a:gs>
              </a:gsLst>
              <a:lin ang="0" scaled="1"/>
            </a:gradFill>
            <a:ln w="9525">
              <a:noFill/>
              <a:miter lim="800000"/>
              <a:headEnd/>
              <a:tailEnd/>
            </a:ln>
            <a:effectLst>
              <a:outerShdw blurRad="63500" dist="107763" dir="2700000" algn="ctr" rotWithShape="0">
                <a:schemeClr val="bg2">
                  <a:alpha val="74998"/>
                </a:schemeClr>
              </a:outerShdw>
            </a:effectLst>
          </p:spPr>
          <p:txBody>
            <a:bodyPr wrap="none">
              <a:spAutoFit/>
            </a:bodyPr>
            <a:lstStyle/>
            <a:p>
              <a:pPr>
                <a:defRPr/>
              </a:pPr>
              <a:r>
                <a:rPr lang="de-DE" sz="1600">
                  <a:effectLst>
                    <a:outerShdw blurRad="38100" dist="38100" dir="2700000" algn="tl">
                      <a:srgbClr val="DDDDDD"/>
                    </a:outerShdw>
                  </a:effectLst>
                  <a:latin typeface="Times" charset="0"/>
                  <a:ea typeface="+mn-ea"/>
                </a:rPr>
                <a:t>Intonation: </a:t>
              </a:r>
              <a:br>
                <a:rPr lang="de-DE" sz="1600">
                  <a:effectLst>
                    <a:outerShdw blurRad="38100" dist="38100" dir="2700000" algn="tl">
                      <a:srgbClr val="DDDDDD"/>
                    </a:outerShdw>
                  </a:effectLst>
                  <a:latin typeface="Times" charset="0"/>
                  <a:ea typeface="+mn-ea"/>
                </a:rPr>
              </a:br>
              <a:r>
                <a:rPr lang="de-DE" sz="1600">
                  <a:effectLst>
                    <a:outerShdw blurRad="38100" dist="38100" dir="2700000" algn="tl">
                      <a:srgbClr val="DDDDDD"/>
                    </a:outerShdw>
                  </a:effectLst>
                  <a:latin typeface="Times" charset="0"/>
                  <a:ea typeface="+mn-ea"/>
                </a:rPr>
                <a:t>S(H) =</a:t>
              </a:r>
              <a:br>
                <a:rPr lang="de-DE" sz="1600">
                  <a:effectLst>
                    <a:outerShdw blurRad="38100" dist="38100" dir="2700000" algn="tl">
                      <a:srgbClr val="DDDDDD"/>
                    </a:outerShdw>
                  </a:effectLst>
                  <a:latin typeface="Times" charset="0"/>
                  <a:ea typeface="+mn-ea"/>
                </a:rPr>
              </a:br>
              <a:r>
                <a:rPr lang="de-DE" sz="1600">
                  <a:effectLst>
                    <a:outerShdw blurRad="38100" dist="38100" dir="2700000" algn="tl">
                      <a:srgbClr val="DDDDDD"/>
                    </a:outerShdw>
                  </a:effectLst>
                  <a:latin typeface="Times" charset="0"/>
                  <a:ea typeface="+mn-ea"/>
                </a:rPr>
                <a:t>1/slope(H) =</a:t>
              </a:r>
              <a:br>
                <a:rPr lang="de-DE" sz="1600">
                  <a:effectLst>
                    <a:outerShdw blurRad="38100" dist="38100" dir="2700000" algn="tl">
                      <a:srgbClr val="DDDDDD"/>
                    </a:outerShdw>
                  </a:effectLst>
                  <a:latin typeface="Times" charset="0"/>
                  <a:ea typeface="+mn-ea"/>
                </a:rPr>
              </a:br>
              <a:r>
                <a:rPr lang="de-DE" sz="1600">
                  <a:effectLst>
                    <a:outerShdw blurRad="38100" dist="38100" dir="2700000" algn="tl">
                      <a:srgbClr val="DDDDDD"/>
                    </a:outerShdw>
                  </a:effectLst>
                  <a:latin typeface="Times" charset="0"/>
                  <a:ea typeface="+mn-ea"/>
                </a:rPr>
                <a:t>1/(dh/dH)  [St/Ct]</a:t>
              </a:r>
            </a:p>
          </p:txBody>
        </p:sp>
        <p:sp>
          <p:nvSpPr>
            <p:cNvPr id="1034279" name="Text Box 39">
              <a:extLst>
                <a:ext uri="{FF2B5EF4-FFF2-40B4-BE49-F238E27FC236}">
                  <a16:creationId xmlns:a16="http://schemas.microsoft.com/office/drawing/2014/main" id="{393FC30C-F7C6-7604-2357-0C6FE0764012}"/>
                </a:ext>
              </a:extLst>
            </p:cNvPr>
            <p:cNvSpPr txBox="1">
              <a:spLocks noChangeArrowheads="1"/>
            </p:cNvSpPr>
            <p:nvPr/>
          </p:nvSpPr>
          <p:spPr bwMode="auto">
            <a:xfrm>
              <a:off x="2289" y="335"/>
              <a:ext cx="2878" cy="327"/>
            </a:xfrm>
            <a:prstGeom prst="rect">
              <a:avLst/>
            </a:prstGeom>
            <a:gradFill rotWithShape="0">
              <a:gsLst>
                <a:gs pos="0">
                  <a:schemeClr val="bg1"/>
                </a:gs>
                <a:gs pos="50000">
                  <a:srgbClr val="FFFFFF"/>
                </a:gs>
                <a:gs pos="100000">
                  <a:schemeClr val="bg1"/>
                </a:gs>
              </a:gsLst>
              <a:lin ang="5400000" scaled="1"/>
            </a:gra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h</a:t>
              </a:r>
              <a:r>
                <a:rPr lang="de-DE" altLang="en-US" sz="1600" baseline="-25000">
                  <a:effectLst>
                    <a:outerShdw blurRad="38100" dist="38100" dir="2700000" algn="tl">
                      <a:srgbClr val="FFFFFF"/>
                    </a:outerShdw>
                  </a:effectLst>
                  <a:latin typeface="Times" pitchFamily="2" charset="0"/>
                </a:rPr>
                <a:t>1</a:t>
              </a:r>
              <a:r>
                <a:rPr lang="de-DE" altLang="en-US" sz="1600">
                  <a:effectLst>
                    <a:outerShdw blurRad="38100" dist="38100" dir="2700000" algn="tl">
                      <a:srgbClr val="FFFFFF"/>
                    </a:outerShdw>
                  </a:effectLst>
                  <a:latin typeface="Times" pitchFamily="2" charset="0"/>
                </a:rPr>
                <a:t> - h</a:t>
              </a:r>
              <a:r>
                <a:rPr lang="de-DE" altLang="en-US" sz="1600" baseline="-25000">
                  <a:effectLst>
                    <a:outerShdw blurRad="38100" dist="38100" dir="2700000" algn="tl">
                      <a:srgbClr val="FFFFFF"/>
                    </a:outerShdw>
                  </a:effectLst>
                  <a:latin typeface="Times" pitchFamily="2" charset="0"/>
                </a:rPr>
                <a:t>0</a:t>
              </a:r>
              <a:r>
                <a:rPr lang="de-DE" altLang="en-US" sz="1600">
                  <a:effectLst>
                    <a:outerShdw blurRad="38100" dist="38100" dir="2700000" algn="tl">
                      <a:srgbClr val="FFFFFF"/>
                    </a:outerShdw>
                  </a:effectLst>
                  <a:latin typeface="Times" pitchFamily="2" charset="0"/>
                </a:rPr>
                <a:t>  = </a:t>
              </a:r>
              <a:r>
                <a:rPr lang="de-DE" altLang="en-US" sz="1200" baseline="-25000">
                  <a:effectLst>
                    <a:outerShdw blurRad="38100" dist="38100" dir="2700000" algn="tl">
                      <a:srgbClr val="FFFFFF"/>
                    </a:outerShdw>
                  </a:effectLst>
                  <a:latin typeface="Times" pitchFamily="2" charset="0"/>
                </a:rPr>
                <a:t>H</a:t>
              </a:r>
              <a:r>
                <a:rPr lang="de-DE" altLang="en-US" sz="900" baseline="-50000">
                  <a:effectLst>
                    <a:outerShdw blurRad="38100" dist="38100" dir="2700000" algn="tl">
                      <a:srgbClr val="FFFFFF"/>
                    </a:outerShdw>
                  </a:effectLst>
                  <a:latin typeface="Times" pitchFamily="2" charset="0"/>
                </a:rPr>
                <a:t>0</a:t>
              </a:r>
              <a:r>
                <a:rPr lang="de-DE" altLang="en-US">
                  <a:effectLst>
                    <a:outerShdw blurRad="38100" dist="38100" dir="2700000" algn="tl">
                      <a:srgbClr val="FFFFFF"/>
                    </a:outerShdw>
                  </a:effectLst>
                  <a:latin typeface="Times" pitchFamily="2" charset="0"/>
                </a:rPr>
                <a:t>∫ </a:t>
              </a:r>
              <a:r>
                <a:rPr lang="de-DE" altLang="en-US" sz="1200" baseline="100000">
                  <a:effectLst>
                    <a:outerShdw blurRad="38100" dist="38100" dir="2700000" algn="tl">
                      <a:srgbClr val="FFFFFF"/>
                    </a:outerShdw>
                  </a:effectLst>
                  <a:latin typeface="Times" pitchFamily="2" charset="0"/>
                </a:rPr>
                <a:t>H</a:t>
              </a:r>
              <a:r>
                <a:rPr lang="de-DE" altLang="en-US" sz="900" baseline="100000">
                  <a:effectLst>
                    <a:outerShdw blurRad="38100" dist="38100" dir="2700000" algn="tl">
                      <a:srgbClr val="FFFFFF"/>
                    </a:outerShdw>
                  </a:effectLst>
                  <a:latin typeface="Times" pitchFamily="2" charset="0"/>
                </a:rPr>
                <a:t>1</a:t>
              </a:r>
              <a:r>
                <a:rPr lang="de-DE" altLang="en-US">
                  <a:effectLst>
                    <a:outerShdw blurRad="38100" dist="38100" dir="2700000" algn="tl">
                      <a:srgbClr val="FFFFFF"/>
                    </a:outerShdw>
                  </a:effectLst>
                  <a:latin typeface="Times" pitchFamily="2" charset="0"/>
                </a:rPr>
                <a:t> </a:t>
              </a:r>
              <a:r>
                <a:rPr lang="de-DE" altLang="en-US" sz="1600">
                  <a:effectLst>
                    <a:outerShdw blurRad="38100" dist="38100" dir="2700000" algn="tl">
                      <a:srgbClr val="FFFFFF"/>
                    </a:outerShdw>
                  </a:effectLst>
                  <a:latin typeface="Times" pitchFamily="2" charset="0"/>
                </a:rPr>
                <a:t>slope(H) dH = </a:t>
              </a:r>
              <a:r>
                <a:rPr lang="de-DE" altLang="en-US" sz="1200" baseline="-25000">
                  <a:effectLst>
                    <a:outerShdw blurRad="38100" dist="38100" dir="2700000" algn="tl">
                      <a:srgbClr val="FFFFFF"/>
                    </a:outerShdw>
                  </a:effectLst>
                  <a:latin typeface="Times" pitchFamily="2" charset="0"/>
                </a:rPr>
                <a:t>H</a:t>
              </a:r>
              <a:r>
                <a:rPr lang="de-DE" altLang="en-US" sz="900" baseline="-50000">
                  <a:effectLst>
                    <a:outerShdw blurRad="38100" dist="38100" dir="2700000" algn="tl">
                      <a:srgbClr val="FFFFFF"/>
                    </a:outerShdw>
                  </a:effectLst>
                  <a:latin typeface="Times" pitchFamily="2" charset="0"/>
                </a:rPr>
                <a:t>0</a:t>
              </a:r>
              <a:r>
                <a:rPr lang="de-DE" altLang="en-US">
                  <a:effectLst>
                    <a:outerShdw blurRad="38100" dist="38100" dir="2700000" algn="tl">
                      <a:srgbClr val="FFFFFF"/>
                    </a:outerShdw>
                  </a:effectLst>
                  <a:latin typeface="Times" pitchFamily="2" charset="0"/>
                </a:rPr>
                <a:t>∫ </a:t>
              </a:r>
              <a:r>
                <a:rPr lang="de-DE" altLang="en-US" sz="1200" baseline="100000">
                  <a:effectLst>
                    <a:outerShdw blurRad="38100" dist="38100" dir="2700000" algn="tl">
                      <a:srgbClr val="FFFFFF"/>
                    </a:outerShdw>
                  </a:effectLst>
                  <a:latin typeface="Times" pitchFamily="2" charset="0"/>
                </a:rPr>
                <a:t>H</a:t>
              </a:r>
              <a:r>
                <a:rPr lang="de-DE" altLang="en-US" sz="900" baseline="100000">
                  <a:effectLst>
                    <a:outerShdw blurRad="38100" dist="38100" dir="2700000" algn="tl">
                      <a:srgbClr val="FFFFFF"/>
                    </a:outerShdw>
                  </a:effectLst>
                  <a:latin typeface="Times" pitchFamily="2" charset="0"/>
                </a:rPr>
                <a:t>1</a:t>
              </a:r>
              <a:r>
                <a:rPr lang="de-DE" altLang="en-US">
                  <a:effectLst>
                    <a:outerShdw blurRad="38100" dist="38100" dir="2700000" algn="tl">
                      <a:srgbClr val="FFFFFF"/>
                    </a:outerShdw>
                  </a:effectLst>
                  <a:latin typeface="Times" pitchFamily="2" charset="0"/>
                </a:rPr>
                <a:t> </a:t>
              </a:r>
              <a:r>
                <a:rPr lang="de-DE" altLang="en-US" sz="1600">
                  <a:effectLst>
                    <a:outerShdw blurRad="38100" dist="38100" dir="2700000" algn="tl">
                      <a:srgbClr val="FFFFFF"/>
                    </a:outerShdw>
                  </a:effectLst>
                  <a:latin typeface="Times" pitchFamily="2" charset="0"/>
                </a:rPr>
                <a:t>1/S(H) dH   [Ct] </a:t>
              </a:r>
            </a:p>
          </p:txBody>
        </p:sp>
      </p:grpSp>
      <p:grpSp>
        <p:nvGrpSpPr>
          <p:cNvPr id="4" name="Group 40">
            <a:extLst>
              <a:ext uri="{FF2B5EF4-FFF2-40B4-BE49-F238E27FC236}">
                <a16:creationId xmlns:a16="http://schemas.microsoft.com/office/drawing/2014/main" id="{64426BE2-5CC2-9F8F-2874-17A1642E348D}"/>
              </a:ext>
            </a:extLst>
          </p:cNvPr>
          <p:cNvGrpSpPr>
            <a:grpSpLocks/>
          </p:cNvGrpSpPr>
          <p:nvPr/>
        </p:nvGrpSpPr>
        <p:grpSpPr bwMode="auto">
          <a:xfrm>
            <a:off x="2659063" y="4957763"/>
            <a:ext cx="6781800" cy="1069975"/>
            <a:chOff x="755" y="74"/>
            <a:chExt cx="4272" cy="674"/>
          </a:xfrm>
        </p:grpSpPr>
        <p:sp>
          <p:nvSpPr>
            <p:cNvPr id="1034281" name="Text Box 41">
              <a:extLst>
                <a:ext uri="{FF2B5EF4-FFF2-40B4-BE49-F238E27FC236}">
                  <a16:creationId xmlns:a16="http://schemas.microsoft.com/office/drawing/2014/main" id="{75AAF4FD-8694-B53C-5B9F-CC68BAAFED2E}"/>
                </a:ext>
              </a:extLst>
            </p:cNvPr>
            <p:cNvSpPr txBox="1">
              <a:spLocks noChangeArrowheads="1"/>
            </p:cNvSpPr>
            <p:nvPr/>
          </p:nvSpPr>
          <p:spPr bwMode="auto">
            <a:xfrm>
              <a:off x="755" y="74"/>
              <a:ext cx="1043" cy="674"/>
            </a:xfrm>
            <a:prstGeom prst="rect">
              <a:avLst/>
            </a:prstGeom>
            <a:gradFill rotWithShape="0">
              <a:gsLst>
                <a:gs pos="0">
                  <a:srgbClr val="FFFFFF"/>
                </a:gs>
                <a:gs pos="100000">
                  <a:schemeClr val="bg1"/>
                </a:gs>
              </a:gsLst>
              <a:lin ang="0" scaled="1"/>
            </a:gradFill>
            <a:ln w="9525">
              <a:noFill/>
              <a:miter lim="800000"/>
              <a:headEnd/>
              <a:tailEnd/>
            </a:ln>
            <a:effectLst>
              <a:outerShdw blurRad="63500" dist="107763" dir="2700000" algn="ctr" rotWithShape="0">
                <a:schemeClr val="bg2">
                  <a:alpha val="74998"/>
                </a:schemeClr>
              </a:outerShdw>
            </a:effectLst>
          </p:spPr>
          <p:txBody>
            <a:bodyPr wrap="none">
              <a:spAutoFit/>
            </a:bodyPr>
            <a:lstStyle/>
            <a:p>
              <a:pPr>
                <a:defRPr/>
              </a:pPr>
              <a:r>
                <a:rPr lang="de-DE" sz="1600">
                  <a:effectLst>
                    <a:outerShdw blurRad="38100" dist="38100" dir="2700000" algn="tl">
                      <a:srgbClr val="DDDDDD"/>
                    </a:outerShdw>
                  </a:effectLst>
                  <a:latin typeface="Times" charset="0"/>
                  <a:ea typeface="+mn-ea"/>
                </a:rPr>
                <a:t>Dynamics:</a:t>
              </a:r>
              <a:br>
                <a:rPr lang="de-DE" sz="1600">
                  <a:effectLst>
                    <a:outerShdw blurRad="38100" dist="38100" dir="2700000" algn="tl">
                      <a:srgbClr val="DDDDDD"/>
                    </a:outerShdw>
                  </a:effectLst>
                  <a:latin typeface="Times" charset="0"/>
                  <a:ea typeface="+mn-ea"/>
                </a:rPr>
              </a:br>
              <a:r>
                <a:rPr lang="de-DE" sz="1600">
                  <a:effectLst>
                    <a:outerShdw blurRad="38100" dist="38100" dir="2700000" algn="tl">
                      <a:srgbClr val="DDDDDD"/>
                    </a:outerShdw>
                  </a:effectLst>
                  <a:latin typeface="Times" charset="0"/>
                  <a:ea typeface="+mn-ea"/>
                </a:rPr>
                <a:t>I(L) =</a:t>
              </a:r>
              <a:br>
                <a:rPr lang="de-DE" sz="1600">
                  <a:effectLst>
                    <a:outerShdw blurRad="38100" dist="38100" dir="2700000" algn="tl">
                      <a:srgbClr val="DDDDDD"/>
                    </a:outerShdw>
                  </a:effectLst>
                  <a:latin typeface="Times" charset="0"/>
                  <a:ea typeface="+mn-ea"/>
                </a:rPr>
              </a:br>
              <a:r>
                <a:rPr lang="de-DE" sz="1600">
                  <a:effectLst>
                    <a:outerShdw blurRad="38100" dist="38100" dir="2700000" algn="tl">
                      <a:srgbClr val="DDDDDD"/>
                    </a:outerShdw>
                  </a:effectLst>
                  <a:latin typeface="Times" charset="0"/>
                  <a:ea typeface="+mn-ea"/>
                </a:rPr>
                <a:t>1/slope(L) =</a:t>
              </a:r>
              <a:br>
                <a:rPr lang="de-DE" sz="1600">
                  <a:effectLst>
                    <a:outerShdw blurRad="38100" dist="38100" dir="2700000" algn="tl">
                      <a:srgbClr val="DDDDDD"/>
                    </a:outerShdw>
                  </a:effectLst>
                  <a:latin typeface="Times" charset="0"/>
                  <a:ea typeface="+mn-ea"/>
                </a:rPr>
              </a:br>
              <a:r>
                <a:rPr lang="de-DE" sz="1600">
                  <a:effectLst>
                    <a:outerShdw blurRad="38100" dist="38100" dir="2700000" algn="tl">
                      <a:srgbClr val="DDDDDD"/>
                    </a:outerShdw>
                  </a:effectLst>
                  <a:latin typeface="Times" charset="0"/>
                  <a:ea typeface="+mn-ea"/>
                </a:rPr>
                <a:t>1/(dl/dL)  [</a:t>
              </a:r>
              <a:r>
                <a:rPr lang="de-CH" sz="1600">
                  <a:effectLst>
                    <a:outerShdw blurRad="38100" dist="38100" dir="2700000" algn="tl">
                      <a:srgbClr val="DDDDDD"/>
                    </a:outerShdw>
                  </a:effectLst>
                  <a:latin typeface="Times" charset="0"/>
                  <a:ea typeface="+mn-ea"/>
                </a:rPr>
                <a:t>Vl</a:t>
              </a:r>
              <a:r>
                <a:rPr lang="de-DE" sz="1600">
                  <a:effectLst>
                    <a:outerShdw blurRad="38100" dist="38100" dir="2700000" algn="tl">
                      <a:srgbClr val="DDDDDD"/>
                    </a:outerShdw>
                  </a:effectLst>
                  <a:latin typeface="Times" charset="0"/>
                  <a:ea typeface="+mn-ea"/>
                </a:rPr>
                <a:t>/dB]</a:t>
              </a:r>
            </a:p>
          </p:txBody>
        </p:sp>
        <p:sp>
          <p:nvSpPr>
            <p:cNvPr id="1034282" name="Text Box 42">
              <a:extLst>
                <a:ext uri="{FF2B5EF4-FFF2-40B4-BE49-F238E27FC236}">
                  <a16:creationId xmlns:a16="http://schemas.microsoft.com/office/drawing/2014/main" id="{278E0837-16C8-57E2-8E1E-11F57B0F02C2}"/>
                </a:ext>
              </a:extLst>
            </p:cNvPr>
            <p:cNvSpPr txBox="1">
              <a:spLocks noChangeArrowheads="1"/>
            </p:cNvSpPr>
            <p:nvPr/>
          </p:nvSpPr>
          <p:spPr bwMode="auto">
            <a:xfrm>
              <a:off x="2289" y="335"/>
              <a:ext cx="2738" cy="327"/>
            </a:xfrm>
            <a:prstGeom prst="rect">
              <a:avLst/>
            </a:prstGeom>
            <a:gradFill rotWithShape="0">
              <a:gsLst>
                <a:gs pos="0">
                  <a:schemeClr val="bg1"/>
                </a:gs>
                <a:gs pos="50000">
                  <a:srgbClr val="FFFFFF"/>
                </a:gs>
                <a:gs pos="100000">
                  <a:schemeClr val="bg1"/>
                </a:gs>
              </a:gsLst>
              <a:lin ang="5400000" scaled="1"/>
            </a:gra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l</a:t>
              </a:r>
              <a:r>
                <a:rPr lang="de-DE" altLang="en-US" sz="1600" baseline="-25000">
                  <a:effectLst>
                    <a:outerShdw blurRad="38100" dist="38100" dir="2700000" algn="tl">
                      <a:srgbClr val="FFFFFF"/>
                    </a:outerShdw>
                  </a:effectLst>
                  <a:latin typeface="Times" pitchFamily="2" charset="0"/>
                </a:rPr>
                <a:t>1</a:t>
              </a:r>
              <a:r>
                <a:rPr lang="de-DE" altLang="en-US" sz="1600">
                  <a:effectLst>
                    <a:outerShdw blurRad="38100" dist="38100" dir="2700000" algn="tl">
                      <a:srgbClr val="FFFFFF"/>
                    </a:outerShdw>
                  </a:effectLst>
                  <a:latin typeface="Times" pitchFamily="2" charset="0"/>
                </a:rPr>
                <a:t> - l</a:t>
              </a:r>
              <a:r>
                <a:rPr lang="de-DE" altLang="en-US" sz="1600" baseline="-25000">
                  <a:effectLst>
                    <a:outerShdw blurRad="38100" dist="38100" dir="2700000" algn="tl">
                      <a:srgbClr val="FFFFFF"/>
                    </a:outerShdw>
                  </a:effectLst>
                  <a:latin typeface="Times" pitchFamily="2" charset="0"/>
                </a:rPr>
                <a:t>0</a:t>
              </a:r>
              <a:r>
                <a:rPr lang="de-DE" altLang="en-US" sz="1600">
                  <a:effectLst>
                    <a:outerShdw blurRad="38100" dist="38100" dir="2700000" algn="tl">
                      <a:srgbClr val="FFFFFF"/>
                    </a:outerShdw>
                  </a:effectLst>
                  <a:latin typeface="Times" pitchFamily="2" charset="0"/>
                </a:rPr>
                <a:t>  = </a:t>
              </a:r>
              <a:r>
                <a:rPr lang="de-DE" altLang="en-US" sz="1200" baseline="-25000">
                  <a:effectLst>
                    <a:outerShdw blurRad="38100" dist="38100" dir="2700000" algn="tl">
                      <a:srgbClr val="FFFFFF"/>
                    </a:outerShdw>
                  </a:effectLst>
                  <a:latin typeface="Times" pitchFamily="2" charset="0"/>
                </a:rPr>
                <a:t>L</a:t>
              </a:r>
              <a:r>
                <a:rPr lang="de-DE" altLang="en-US" sz="900" baseline="-50000">
                  <a:effectLst>
                    <a:outerShdw blurRad="38100" dist="38100" dir="2700000" algn="tl">
                      <a:srgbClr val="FFFFFF"/>
                    </a:outerShdw>
                  </a:effectLst>
                  <a:latin typeface="Times" pitchFamily="2" charset="0"/>
                </a:rPr>
                <a:t>0</a:t>
              </a:r>
              <a:r>
                <a:rPr lang="de-DE" altLang="en-US">
                  <a:effectLst>
                    <a:outerShdw blurRad="38100" dist="38100" dir="2700000" algn="tl">
                      <a:srgbClr val="FFFFFF"/>
                    </a:outerShdw>
                  </a:effectLst>
                  <a:latin typeface="Times" pitchFamily="2" charset="0"/>
                </a:rPr>
                <a:t>∫ </a:t>
              </a:r>
              <a:r>
                <a:rPr lang="de-DE" altLang="en-US" sz="1200" baseline="100000">
                  <a:effectLst>
                    <a:outerShdw blurRad="38100" dist="38100" dir="2700000" algn="tl">
                      <a:srgbClr val="FFFFFF"/>
                    </a:outerShdw>
                  </a:effectLst>
                  <a:latin typeface="Times" pitchFamily="2" charset="0"/>
                </a:rPr>
                <a:t>L</a:t>
              </a:r>
              <a:r>
                <a:rPr lang="de-DE" altLang="en-US" sz="900" baseline="100000">
                  <a:effectLst>
                    <a:outerShdw blurRad="38100" dist="38100" dir="2700000" algn="tl">
                      <a:srgbClr val="FFFFFF"/>
                    </a:outerShdw>
                  </a:effectLst>
                  <a:latin typeface="Times" pitchFamily="2" charset="0"/>
                </a:rPr>
                <a:t>1</a:t>
              </a:r>
              <a:r>
                <a:rPr lang="de-DE" altLang="en-US">
                  <a:effectLst>
                    <a:outerShdw blurRad="38100" dist="38100" dir="2700000" algn="tl">
                      <a:srgbClr val="FFFFFF"/>
                    </a:outerShdw>
                  </a:effectLst>
                  <a:latin typeface="Times" pitchFamily="2" charset="0"/>
                </a:rPr>
                <a:t> </a:t>
              </a:r>
              <a:r>
                <a:rPr lang="de-DE" altLang="en-US" sz="1600">
                  <a:effectLst>
                    <a:outerShdw blurRad="38100" dist="38100" dir="2700000" algn="tl">
                      <a:srgbClr val="FFFFFF"/>
                    </a:outerShdw>
                  </a:effectLst>
                  <a:latin typeface="Times" pitchFamily="2" charset="0"/>
                </a:rPr>
                <a:t>slope(L) dL = </a:t>
              </a:r>
              <a:r>
                <a:rPr lang="de-DE" altLang="en-US" sz="1200" baseline="-25000">
                  <a:effectLst>
                    <a:outerShdw blurRad="38100" dist="38100" dir="2700000" algn="tl">
                      <a:srgbClr val="FFFFFF"/>
                    </a:outerShdw>
                  </a:effectLst>
                  <a:latin typeface="Times" pitchFamily="2" charset="0"/>
                </a:rPr>
                <a:t>L</a:t>
              </a:r>
              <a:r>
                <a:rPr lang="de-DE" altLang="en-US" sz="900" baseline="-50000">
                  <a:effectLst>
                    <a:outerShdw blurRad="38100" dist="38100" dir="2700000" algn="tl">
                      <a:srgbClr val="FFFFFF"/>
                    </a:outerShdw>
                  </a:effectLst>
                  <a:latin typeface="Times" pitchFamily="2" charset="0"/>
                </a:rPr>
                <a:t>0</a:t>
              </a:r>
              <a:r>
                <a:rPr lang="de-DE" altLang="en-US">
                  <a:effectLst>
                    <a:outerShdw blurRad="38100" dist="38100" dir="2700000" algn="tl">
                      <a:srgbClr val="FFFFFF"/>
                    </a:outerShdw>
                  </a:effectLst>
                  <a:latin typeface="Times" pitchFamily="2" charset="0"/>
                </a:rPr>
                <a:t>∫ </a:t>
              </a:r>
              <a:r>
                <a:rPr lang="de-DE" altLang="en-US" sz="1200" baseline="100000">
                  <a:effectLst>
                    <a:outerShdw blurRad="38100" dist="38100" dir="2700000" algn="tl">
                      <a:srgbClr val="FFFFFF"/>
                    </a:outerShdw>
                  </a:effectLst>
                  <a:latin typeface="Times" pitchFamily="2" charset="0"/>
                </a:rPr>
                <a:t>L</a:t>
              </a:r>
              <a:r>
                <a:rPr lang="de-DE" altLang="en-US" sz="900" baseline="100000">
                  <a:effectLst>
                    <a:outerShdw blurRad="38100" dist="38100" dir="2700000" algn="tl">
                      <a:srgbClr val="FFFFFF"/>
                    </a:outerShdw>
                  </a:effectLst>
                  <a:latin typeface="Times" pitchFamily="2" charset="0"/>
                </a:rPr>
                <a:t>1</a:t>
              </a:r>
              <a:r>
                <a:rPr lang="de-DE" altLang="en-US">
                  <a:effectLst>
                    <a:outerShdw blurRad="38100" dist="38100" dir="2700000" algn="tl">
                      <a:srgbClr val="FFFFFF"/>
                    </a:outerShdw>
                  </a:effectLst>
                  <a:latin typeface="Times" pitchFamily="2" charset="0"/>
                </a:rPr>
                <a:t> </a:t>
              </a:r>
              <a:r>
                <a:rPr lang="de-DE" altLang="en-US" sz="1600">
                  <a:effectLst>
                    <a:outerShdw blurRad="38100" dist="38100" dir="2700000" algn="tl">
                      <a:srgbClr val="FFFFFF"/>
                    </a:outerShdw>
                  </a:effectLst>
                  <a:latin typeface="Times" pitchFamily="2" charset="0"/>
                </a:rPr>
                <a:t>1/I(L) dL   [dB] </a:t>
              </a:r>
            </a:p>
          </p:txBody>
        </p:sp>
      </p:grpSp>
      <p:grpSp>
        <p:nvGrpSpPr>
          <p:cNvPr id="18" name="Group 17">
            <a:extLst>
              <a:ext uri="{FF2B5EF4-FFF2-40B4-BE49-F238E27FC236}">
                <a16:creationId xmlns:a16="http://schemas.microsoft.com/office/drawing/2014/main" id="{C1792EAE-8FC8-ED87-266B-34B5DFCC3C24}"/>
              </a:ext>
            </a:extLst>
          </p:cNvPr>
          <p:cNvGrpSpPr>
            <a:grpSpLocks/>
          </p:cNvGrpSpPr>
          <p:nvPr/>
        </p:nvGrpSpPr>
        <p:grpSpPr bwMode="auto">
          <a:xfrm>
            <a:off x="396875" y="1266825"/>
            <a:ext cx="2049463" cy="1801813"/>
            <a:chOff x="397131" y="1267021"/>
            <a:chExt cx="2048615" cy="1805353"/>
          </a:xfrm>
        </p:grpSpPr>
        <p:sp>
          <p:nvSpPr>
            <p:cNvPr id="32773" name="Line 15">
              <a:extLst>
                <a:ext uri="{FF2B5EF4-FFF2-40B4-BE49-F238E27FC236}">
                  <a16:creationId xmlns:a16="http://schemas.microsoft.com/office/drawing/2014/main" id="{F564F626-07FF-65CE-81B7-0895D14A9CEB}"/>
                </a:ext>
              </a:extLst>
            </p:cNvPr>
            <p:cNvSpPr>
              <a:spLocks noChangeShapeType="1"/>
            </p:cNvSpPr>
            <p:nvPr/>
          </p:nvSpPr>
          <p:spPr bwMode="auto">
            <a:xfrm>
              <a:off x="757890" y="2653391"/>
              <a:ext cx="1687856"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4" name="Line 19">
              <a:extLst>
                <a:ext uri="{FF2B5EF4-FFF2-40B4-BE49-F238E27FC236}">
                  <a16:creationId xmlns:a16="http://schemas.microsoft.com/office/drawing/2014/main" id="{CEB37CE0-0E1A-0BA1-CDD4-6FAAEDC32F46}"/>
                </a:ext>
              </a:extLst>
            </p:cNvPr>
            <p:cNvSpPr>
              <a:spLocks noChangeShapeType="1"/>
            </p:cNvSpPr>
            <p:nvPr/>
          </p:nvSpPr>
          <p:spPr bwMode="auto">
            <a:xfrm flipH="1" flipV="1">
              <a:off x="757890" y="1267021"/>
              <a:ext cx="17092" cy="1346527"/>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775" name="Freeform 4">
              <a:extLst>
                <a:ext uri="{FF2B5EF4-FFF2-40B4-BE49-F238E27FC236}">
                  <a16:creationId xmlns:a16="http://schemas.microsoft.com/office/drawing/2014/main" id="{18333FDD-8F27-C55F-C522-B42C6742B851}"/>
                </a:ext>
              </a:extLst>
            </p:cNvPr>
            <p:cNvSpPr>
              <a:spLocks/>
            </p:cNvSpPr>
            <p:nvPr/>
          </p:nvSpPr>
          <p:spPr bwMode="auto">
            <a:xfrm>
              <a:off x="747423" y="1740665"/>
              <a:ext cx="1599170" cy="894236"/>
            </a:xfrm>
            <a:custGeom>
              <a:avLst/>
              <a:gdLst>
                <a:gd name="T0" fmla="*/ 0 w 1542362"/>
                <a:gd name="T1" fmla="*/ 930575 h 859316"/>
                <a:gd name="T2" fmla="*/ 367144 w 1542362"/>
                <a:gd name="T3" fmla="*/ 787409 h 859316"/>
                <a:gd name="T4" fmla="*/ 639542 w 1542362"/>
                <a:gd name="T5" fmla="*/ 429496 h 859316"/>
                <a:gd name="T6" fmla="*/ 935626 w 1542362"/>
                <a:gd name="T7" fmla="*/ 250540 h 859316"/>
                <a:gd name="T8" fmla="*/ 1397517 w 1542362"/>
                <a:gd name="T9" fmla="*/ 178956 h 859316"/>
                <a:gd name="T10" fmla="*/ 1658070 w 1542362"/>
                <a:gd name="T11" fmla="*/ 0 h 859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42362" h="859316">
                  <a:moveTo>
                    <a:pt x="0" y="859316"/>
                  </a:moveTo>
                  <a:cubicBezTo>
                    <a:pt x="121185" y="831773"/>
                    <a:pt x="242371" y="804231"/>
                    <a:pt x="341523" y="727113"/>
                  </a:cubicBezTo>
                  <a:cubicBezTo>
                    <a:pt x="440675" y="649995"/>
                    <a:pt x="506776" y="479233"/>
                    <a:pt x="594911" y="396607"/>
                  </a:cubicBezTo>
                  <a:cubicBezTo>
                    <a:pt x="683046" y="313981"/>
                    <a:pt x="752820" y="269913"/>
                    <a:pt x="870333" y="231354"/>
                  </a:cubicBezTo>
                  <a:cubicBezTo>
                    <a:pt x="987846" y="192795"/>
                    <a:pt x="1187986" y="203812"/>
                    <a:pt x="1299991" y="165253"/>
                  </a:cubicBezTo>
                  <a:cubicBezTo>
                    <a:pt x="1411996" y="126694"/>
                    <a:pt x="1477179" y="63347"/>
                    <a:pt x="1542362" y="0"/>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76" name="TextBox 5">
              <a:extLst>
                <a:ext uri="{FF2B5EF4-FFF2-40B4-BE49-F238E27FC236}">
                  <a16:creationId xmlns:a16="http://schemas.microsoft.com/office/drawing/2014/main" id="{857F6A43-95C5-B6D2-8C59-9D77A8CB19E5}"/>
                </a:ext>
              </a:extLst>
            </p:cNvPr>
            <p:cNvSpPr txBox="1">
              <a:spLocks noChangeArrowheads="1"/>
            </p:cNvSpPr>
            <p:nvPr/>
          </p:nvSpPr>
          <p:spPr bwMode="auto">
            <a:xfrm>
              <a:off x="1477618" y="2549154"/>
              <a:ext cx="391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en-US" altLang="en-US"/>
                <a:t>E</a:t>
              </a:r>
            </a:p>
          </p:txBody>
        </p:sp>
        <p:sp>
          <p:nvSpPr>
            <p:cNvPr id="32777" name="TextBox 14">
              <a:extLst>
                <a:ext uri="{FF2B5EF4-FFF2-40B4-BE49-F238E27FC236}">
                  <a16:creationId xmlns:a16="http://schemas.microsoft.com/office/drawing/2014/main" id="{3C0B574C-AF90-2FC6-B280-7CA7C938A81F}"/>
                </a:ext>
              </a:extLst>
            </p:cNvPr>
            <p:cNvSpPr txBox="1">
              <a:spLocks noChangeArrowheads="1"/>
            </p:cNvSpPr>
            <p:nvPr/>
          </p:nvSpPr>
          <p:spPr bwMode="auto">
            <a:xfrm>
              <a:off x="397131" y="1647244"/>
              <a:ext cx="3593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en-US" altLang="en-US"/>
                <a:t>e</a:t>
              </a:r>
            </a:p>
          </p:txBody>
        </p:sp>
        <p:cxnSp>
          <p:nvCxnSpPr>
            <p:cNvPr id="8" name="Straight Connector 7">
              <a:extLst>
                <a:ext uri="{FF2B5EF4-FFF2-40B4-BE49-F238E27FC236}">
                  <a16:creationId xmlns:a16="http://schemas.microsoft.com/office/drawing/2014/main" id="{6C54074F-E336-34ED-6B63-F8858F66F8F1}"/>
                </a:ext>
              </a:extLst>
            </p:cNvPr>
            <p:cNvCxnSpPr/>
            <p:nvPr/>
          </p:nvCxnSpPr>
          <p:spPr bwMode="auto">
            <a:xfrm flipV="1">
              <a:off x="1121558" y="1792825"/>
              <a:ext cx="971647" cy="385590"/>
            </a:xfrm>
            <a:prstGeom prst="line">
              <a:avLst/>
            </a:prstGeom>
            <a:solidFill>
              <a:schemeClr val="accent1"/>
            </a:solidFill>
            <a:ln w="1905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headEnd type="none" w="med" len="med"/>
              <a:tailEnd type="none" w="med" len="med"/>
            </a:ln>
            <a:effectLst/>
          </p:spPr>
        </p:cxnSp>
        <p:cxnSp>
          <p:nvCxnSpPr>
            <p:cNvPr id="32779" name="Elbow Connector 9">
              <a:extLst>
                <a:ext uri="{FF2B5EF4-FFF2-40B4-BE49-F238E27FC236}">
                  <a16:creationId xmlns:a16="http://schemas.microsoft.com/office/drawing/2014/main" id="{89158D1D-B196-4EA5-E3C2-2BD560262572}"/>
                </a:ext>
              </a:extLst>
            </p:cNvPr>
            <p:cNvCxnSpPr>
              <a:cxnSpLocks/>
            </p:cNvCxnSpPr>
            <p:nvPr/>
          </p:nvCxnSpPr>
          <p:spPr bwMode="auto">
            <a:xfrm rot="10800000">
              <a:off x="756525" y="1972084"/>
              <a:ext cx="916820" cy="693623"/>
            </a:xfrm>
            <a:prstGeom prst="bentConnector3">
              <a:avLst>
                <a:gd name="adj1" fmla="val 565"/>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entr" presetSubtype="0" fill="hold" nodeType="clickEffect">
                                  <p:stCondLst>
                                    <p:cond delay="0"/>
                                  </p:stCondLst>
                                  <p:childTnLst>
                                    <p:set>
                                      <p:cBhvr>
                                        <p:cTn id="15" dur="1" fill="hold">
                                          <p:stCondLst>
                                            <p:cond delay="499"/>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entr" presetSubtype="0" fill="hold" nodeType="clickEffect">
                                  <p:stCondLst>
                                    <p:cond delay="0"/>
                                  </p:stCondLst>
                                  <p:childTnLst>
                                    <p:set>
                                      <p:cBhvr>
                                        <p:cTn id="19"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Text Box 2">
            <a:extLst>
              <a:ext uri="{FF2B5EF4-FFF2-40B4-BE49-F238E27FC236}">
                <a16:creationId xmlns:a16="http://schemas.microsoft.com/office/drawing/2014/main" id="{BE128133-E1EF-BB93-6162-D905F9594317}"/>
              </a:ext>
            </a:extLst>
          </p:cNvPr>
          <p:cNvSpPr txBox="1">
            <a:spLocks noChangeArrowheads="1"/>
          </p:cNvSpPr>
          <p:nvPr/>
        </p:nvSpPr>
        <p:spPr bwMode="auto">
          <a:xfrm>
            <a:off x="4156075" y="279400"/>
            <a:ext cx="2690813" cy="396875"/>
          </a:xfrm>
          <a:prstGeom prst="rect">
            <a:avLst/>
          </a:prstGeom>
          <a:noFill/>
          <a:ln w="9525">
            <a:noFill/>
            <a:miter lim="800000"/>
            <a:headEnd/>
            <a:tailEnd/>
          </a:ln>
          <a:effectLst/>
        </p:spPr>
        <p:txBody>
          <a:bodyPr>
            <a:spAutoFit/>
          </a:bodyPr>
          <a:lstStyle/>
          <a:p>
            <a:pPr>
              <a:defRPr/>
            </a:pPr>
            <a:r>
              <a:rPr lang="de-DE" sz="2000">
                <a:effectLst>
                  <a:outerShdw blurRad="38100" dist="38100" dir="2700000" algn="tl">
                    <a:srgbClr val="FFFFFF"/>
                  </a:outerShdw>
                </a:effectLst>
                <a:latin typeface="Times" charset="0"/>
                <a:ea typeface="+mn-ea"/>
              </a:rPr>
              <a:t>Putting it all together?</a:t>
            </a:r>
          </a:p>
        </p:txBody>
      </p:sp>
      <p:grpSp>
        <p:nvGrpSpPr>
          <p:cNvPr id="2" name="Group 63">
            <a:extLst>
              <a:ext uri="{FF2B5EF4-FFF2-40B4-BE49-F238E27FC236}">
                <a16:creationId xmlns:a16="http://schemas.microsoft.com/office/drawing/2014/main" id="{315117D0-0F03-2D59-2681-2465E5F70DAD}"/>
              </a:ext>
            </a:extLst>
          </p:cNvPr>
          <p:cNvGrpSpPr>
            <a:grpSpLocks/>
          </p:cNvGrpSpPr>
          <p:nvPr/>
        </p:nvGrpSpPr>
        <p:grpSpPr bwMode="auto">
          <a:xfrm>
            <a:off x="1295400" y="5202238"/>
            <a:ext cx="3224213" cy="508000"/>
            <a:chOff x="816" y="3277"/>
            <a:chExt cx="2031" cy="320"/>
          </a:xfrm>
        </p:grpSpPr>
        <p:sp>
          <p:nvSpPr>
            <p:cNvPr id="33846" name="Line 5">
              <a:extLst>
                <a:ext uri="{FF2B5EF4-FFF2-40B4-BE49-F238E27FC236}">
                  <a16:creationId xmlns:a16="http://schemas.microsoft.com/office/drawing/2014/main" id="{08A8A7B0-18A3-BD64-CB18-7C4FABC99FE5}"/>
                </a:ext>
              </a:extLst>
            </p:cNvPr>
            <p:cNvSpPr>
              <a:spLocks noChangeShapeType="1"/>
            </p:cNvSpPr>
            <p:nvPr/>
          </p:nvSpPr>
          <p:spPr bwMode="auto">
            <a:xfrm>
              <a:off x="816" y="3277"/>
              <a:ext cx="2031"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5270" name="Text Box 6">
              <a:extLst>
                <a:ext uri="{FF2B5EF4-FFF2-40B4-BE49-F238E27FC236}">
                  <a16:creationId xmlns:a16="http://schemas.microsoft.com/office/drawing/2014/main" id="{15549E0A-0A16-ACB9-3DF1-6D4E993B52CA}"/>
                </a:ext>
              </a:extLst>
            </p:cNvPr>
            <p:cNvSpPr txBox="1">
              <a:spLocks noChangeArrowheads="1"/>
            </p:cNvSpPr>
            <p:nvPr/>
          </p:nvSpPr>
          <p:spPr bwMode="auto">
            <a:xfrm>
              <a:off x="1502" y="3405"/>
              <a:ext cx="1114"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bg2"/>
                  </a:solidFill>
                  <a:effectLst>
                    <a:outerShdw blurRad="38100" dist="38100" dir="2700000" algn="tl">
                      <a:srgbClr val="000000"/>
                    </a:outerShdw>
                  </a:effectLst>
                  <a:latin typeface="Times" pitchFamily="2" charset="0"/>
                </a:rPr>
                <a:t>symbolic onset time </a:t>
              </a:r>
              <a:r>
                <a:rPr lang="de-DE" altLang="en-US" sz="1400">
                  <a:solidFill>
                    <a:schemeClr val="accent2"/>
                  </a:solidFill>
                  <a:effectLst>
                    <a:outerShdw blurRad="38100" dist="38100" dir="2700000" algn="tl">
                      <a:srgbClr val="000000"/>
                    </a:outerShdw>
                  </a:effectLst>
                  <a:latin typeface="Times" pitchFamily="2" charset="0"/>
                </a:rPr>
                <a:t>E</a:t>
              </a:r>
              <a:endParaRPr lang="de-DE" altLang="en-US" sz="1400">
                <a:solidFill>
                  <a:schemeClr val="bg2"/>
                </a:solidFill>
                <a:effectLst>
                  <a:outerShdw blurRad="38100" dist="38100" dir="2700000" algn="tl">
                    <a:srgbClr val="000000"/>
                  </a:outerShdw>
                </a:effectLst>
                <a:latin typeface="Sonata" charset="0"/>
              </a:endParaRPr>
            </a:p>
          </p:txBody>
        </p:sp>
      </p:grpSp>
      <p:grpSp>
        <p:nvGrpSpPr>
          <p:cNvPr id="3" name="Group 67">
            <a:extLst>
              <a:ext uri="{FF2B5EF4-FFF2-40B4-BE49-F238E27FC236}">
                <a16:creationId xmlns:a16="http://schemas.microsoft.com/office/drawing/2014/main" id="{B7CDE3AC-4F52-C7A3-7C73-3B23364489EF}"/>
              </a:ext>
            </a:extLst>
          </p:cNvPr>
          <p:cNvGrpSpPr>
            <a:grpSpLocks/>
          </p:cNvGrpSpPr>
          <p:nvPr/>
        </p:nvGrpSpPr>
        <p:grpSpPr bwMode="auto">
          <a:xfrm>
            <a:off x="6346825" y="5192713"/>
            <a:ext cx="2592388" cy="311150"/>
            <a:chOff x="3998" y="3271"/>
            <a:chExt cx="1633" cy="196"/>
          </a:xfrm>
        </p:grpSpPr>
        <p:sp>
          <p:nvSpPr>
            <p:cNvPr id="33844" name="Line 9">
              <a:extLst>
                <a:ext uri="{FF2B5EF4-FFF2-40B4-BE49-F238E27FC236}">
                  <a16:creationId xmlns:a16="http://schemas.microsoft.com/office/drawing/2014/main" id="{4B1559A8-D42C-9129-30A5-CFDF42076362}"/>
                </a:ext>
              </a:extLst>
            </p:cNvPr>
            <p:cNvSpPr>
              <a:spLocks noChangeShapeType="1"/>
            </p:cNvSpPr>
            <p:nvPr/>
          </p:nvSpPr>
          <p:spPr bwMode="auto">
            <a:xfrm>
              <a:off x="3998" y="3271"/>
              <a:ext cx="1633" cy="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5274" name="Text Box 10">
              <a:extLst>
                <a:ext uri="{FF2B5EF4-FFF2-40B4-BE49-F238E27FC236}">
                  <a16:creationId xmlns:a16="http://schemas.microsoft.com/office/drawing/2014/main" id="{A61245B9-A02C-72FC-BF3D-56D03F1297E7}"/>
                </a:ext>
              </a:extLst>
            </p:cNvPr>
            <p:cNvSpPr txBox="1">
              <a:spLocks noChangeArrowheads="1"/>
            </p:cNvSpPr>
            <p:nvPr/>
          </p:nvSpPr>
          <p:spPr bwMode="auto">
            <a:xfrm>
              <a:off x="4137" y="3275"/>
              <a:ext cx="1059"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effectLst>
                    <a:outerShdw blurRad="38100" dist="38100" dir="2700000" algn="tl">
                      <a:srgbClr val="FFFFFF"/>
                    </a:outerShdw>
                  </a:effectLst>
                  <a:latin typeface="Times" pitchFamily="2" charset="0"/>
                </a:rPr>
                <a:t>physical onset time </a:t>
              </a:r>
              <a:r>
                <a:rPr lang="de-DE" altLang="en-US" sz="1400">
                  <a:solidFill>
                    <a:srgbClr val="FF020B"/>
                  </a:solidFill>
                  <a:effectLst>
                    <a:outerShdw blurRad="38100" dist="38100" dir="2700000" algn="tl">
                      <a:srgbClr val="000000"/>
                    </a:outerShdw>
                  </a:effectLst>
                  <a:latin typeface="Times" pitchFamily="2" charset="0"/>
                </a:rPr>
                <a:t>e</a:t>
              </a:r>
              <a:endParaRPr lang="de-DE" altLang="en-US" sz="1400">
                <a:effectLst>
                  <a:outerShdw blurRad="38100" dist="38100" dir="2700000" algn="tl">
                    <a:srgbClr val="FFFFFF"/>
                  </a:outerShdw>
                </a:effectLst>
                <a:latin typeface="Times" pitchFamily="2" charset="0"/>
              </a:endParaRPr>
            </a:p>
          </p:txBody>
        </p:sp>
      </p:grpSp>
      <p:grpSp>
        <p:nvGrpSpPr>
          <p:cNvPr id="4" name="Group 61">
            <a:extLst>
              <a:ext uri="{FF2B5EF4-FFF2-40B4-BE49-F238E27FC236}">
                <a16:creationId xmlns:a16="http://schemas.microsoft.com/office/drawing/2014/main" id="{B9D4167B-7967-DF53-4893-AD3469ECFC45}"/>
              </a:ext>
            </a:extLst>
          </p:cNvPr>
          <p:cNvGrpSpPr>
            <a:grpSpLocks/>
          </p:cNvGrpSpPr>
          <p:nvPr/>
        </p:nvGrpSpPr>
        <p:grpSpPr bwMode="auto">
          <a:xfrm>
            <a:off x="2465388" y="5268913"/>
            <a:ext cx="6122987" cy="1158875"/>
            <a:chOff x="1553" y="3319"/>
            <a:chExt cx="3857" cy="730"/>
          </a:xfrm>
        </p:grpSpPr>
        <p:sp>
          <p:nvSpPr>
            <p:cNvPr id="33842" name="AutoShape 15">
              <a:extLst>
                <a:ext uri="{FF2B5EF4-FFF2-40B4-BE49-F238E27FC236}">
                  <a16:creationId xmlns:a16="http://schemas.microsoft.com/office/drawing/2014/main" id="{D31EB245-1493-96F9-7C36-3CC69DC82DF5}"/>
                </a:ext>
              </a:extLst>
            </p:cNvPr>
            <p:cNvSpPr>
              <a:spLocks noChangeArrowheads="1"/>
            </p:cNvSpPr>
            <p:nvPr/>
          </p:nvSpPr>
          <p:spPr bwMode="auto">
            <a:xfrm flipV="1">
              <a:off x="1553" y="3319"/>
              <a:ext cx="3857" cy="730"/>
            </a:xfrm>
            <a:prstGeom prst="curvedDownArrow">
              <a:avLst>
                <a:gd name="adj1" fmla="val 11154"/>
                <a:gd name="adj2" fmla="val 116825"/>
                <a:gd name="adj3" fmla="val 31125"/>
              </a:avLst>
            </a:prstGeom>
            <a:gradFill rotWithShape="0">
              <a:gsLst>
                <a:gs pos="0">
                  <a:schemeClr val="accent2">
                    <a:alpha val="50000"/>
                  </a:schemeClr>
                </a:gs>
                <a:gs pos="100000">
                  <a:srgbClr val="FF020B">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35280" name="Text Box 16">
              <a:extLst>
                <a:ext uri="{FF2B5EF4-FFF2-40B4-BE49-F238E27FC236}">
                  <a16:creationId xmlns:a16="http://schemas.microsoft.com/office/drawing/2014/main" id="{21FDA6D1-72A7-6D6F-954F-16F32784AEE8}"/>
                </a:ext>
              </a:extLst>
            </p:cNvPr>
            <p:cNvSpPr txBox="1">
              <a:spLocks noChangeArrowheads="1"/>
            </p:cNvSpPr>
            <p:nvPr/>
          </p:nvSpPr>
          <p:spPr bwMode="auto">
            <a:xfrm>
              <a:off x="3367" y="3709"/>
              <a:ext cx="272"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ea typeface="Osaka" panose="020B0600000000000000" pitchFamily="34" charset="-128"/>
                  <a:sym typeface="Symbol" pitchFamily="2" charset="2"/>
                </a:rPr>
                <a:t></a:t>
              </a:r>
              <a:r>
                <a:rPr lang="de-CH" altLang="en-US" sz="1400" baseline="-25000">
                  <a:effectLst>
                    <a:outerShdw blurRad="38100" dist="38100" dir="2700000" algn="tl">
                      <a:srgbClr val="FFFFFF"/>
                    </a:outerShdw>
                  </a:effectLst>
                  <a:ea typeface="Osaka" panose="020B0600000000000000" pitchFamily="34" charset="-128"/>
                  <a:sym typeface="Symbol" pitchFamily="2" charset="2"/>
                </a:rPr>
                <a:t>E</a:t>
              </a:r>
              <a:endParaRPr lang="de-DE" altLang="en-US" sz="1400">
                <a:effectLst>
                  <a:outerShdw blurRad="38100" dist="38100" dir="2700000" algn="tl">
                    <a:srgbClr val="FFFFFF"/>
                  </a:outerShdw>
                </a:effectLst>
                <a:ea typeface="Osaka" panose="020B0600000000000000" pitchFamily="34" charset="-128"/>
                <a:sym typeface="Symbol" pitchFamily="2" charset="2"/>
              </a:endParaRPr>
            </a:p>
          </p:txBody>
        </p:sp>
      </p:grpSp>
      <p:grpSp>
        <p:nvGrpSpPr>
          <p:cNvPr id="5" name="Group 62">
            <a:extLst>
              <a:ext uri="{FF2B5EF4-FFF2-40B4-BE49-F238E27FC236}">
                <a16:creationId xmlns:a16="http://schemas.microsoft.com/office/drawing/2014/main" id="{710CEB37-AF77-F819-D8E9-47BA4EDFC043}"/>
              </a:ext>
            </a:extLst>
          </p:cNvPr>
          <p:cNvGrpSpPr>
            <a:grpSpLocks/>
          </p:cNvGrpSpPr>
          <p:nvPr/>
        </p:nvGrpSpPr>
        <p:grpSpPr bwMode="auto">
          <a:xfrm>
            <a:off x="1292225" y="1911350"/>
            <a:ext cx="388938" cy="3290888"/>
            <a:chOff x="814" y="1204"/>
            <a:chExt cx="245" cy="2073"/>
          </a:xfrm>
        </p:grpSpPr>
        <p:sp>
          <p:nvSpPr>
            <p:cNvPr id="33840" name="Line 19">
              <a:extLst>
                <a:ext uri="{FF2B5EF4-FFF2-40B4-BE49-F238E27FC236}">
                  <a16:creationId xmlns:a16="http://schemas.microsoft.com/office/drawing/2014/main" id="{DF115F92-A281-0447-3A86-9C7396E2AFD5}"/>
                </a:ext>
              </a:extLst>
            </p:cNvPr>
            <p:cNvSpPr>
              <a:spLocks noChangeShapeType="1"/>
            </p:cNvSpPr>
            <p:nvPr/>
          </p:nvSpPr>
          <p:spPr bwMode="auto">
            <a:xfrm rot="-5400000">
              <a:off x="-202" y="2262"/>
              <a:ext cx="2031"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5284" name="Text Box 20">
              <a:extLst>
                <a:ext uri="{FF2B5EF4-FFF2-40B4-BE49-F238E27FC236}">
                  <a16:creationId xmlns:a16="http://schemas.microsoft.com/office/drawing/2014/main" id="{920FBD53-2050-1135-CCA4-3D998AF29B5A}"/>
                </a:ext>
              </a:extLst>
            </p:cNvPr>
            <p:cNvSpPr txBox="1">
              <a:spLocks noChangeArrowheads="1"/>
            </p:cNvSpPr>
            <p:nvPr/>
          </p:nvSpPr>
          <p:spPr bwMode="auto">
            <a:xfrm rot="-5400000">
              <a:off x="519" y="1552"/>
              <a:ext cx="888"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bg2"/>
                  </a:solidFill>
                  <a:effectLst>
                    <a:outerShdw blurRad="38100" dist="38100" dir="2700000" algn="tl">
                      <a:srgbClr val="000000"/>
                    </a:outerShdw>
                  </a:effectLst>
                  <a:latin typeface="Times" pitchFamily="2" charset="0"/>
                </a:rPr>
                <a:t>symbolic pitch </a:t>
              </a:r>
              <a:r>
                <a:rPr lang="de-DE" altLang="en-US" sz="1400">
                  <a:solidFill>
                    <a:schemeClr val="accent2"/>
                  </a:solidFill>
                  <a:effectLst>
                    <a:outerShdw blurRad="38100" dist="38100" dir="2700000" algn="tl">
                      <a:srgbClr val="000000"/>
                    </a:outerShdw>
                  </a:effectLst>
                  <a:latin typeface="Times" pitchFamily="2" charset="0"/>
                </a:rPr>
                <a:t>H</a:t>
              </a:r>
              <a:endParaRPr lang="de-DE" altLang="en-US" sz="1600">
                <a:solidFill>
                  <a:schemeClr val="bg2"/>
                </a:solidFill>
                <a:effectLst>
                  <a:outerShdw blurRad="38100" dist="38100" dir="2700000" algn="tl">
                    <a:srgbClr val="000000"/>
                  </a:outerShdw>
                </a:effectLst>
                <a:latin typeface="Times" pitchFamily="2" charset="0"/>
              </a:endParaRPr>
            </a:p>
          </p:txBody>
        </p:sp>
      </p:grpSp>
      <p:grpSp>
        <p:nvGrpSpPr>
          <p:cNvPr id="6" name="Group 65">
            <a:extLst>
              <a:ext uri="{FF2B5EF4-FFF2-40B4-BE49-F238E27FC236}">
                <a16:creationId xmlns:a16="http://schemas.microsoft.com/office/drawing/2014/main" id="{470D2DB0-7E57-8FB0-E465-AD61C64CD035}"/>
              </a:ext>
            </a:extLst>
          </p:cNvPr>
          <p:cNvGrpSpPr>
            <a:grpSpLocks/>
          </p:cNvGrpSpPr>
          <p:nvPr/>
        </p:nvGrpSpPr>
        <p:grpSpPr bwMode="auto">
          <a:xfrm>
            <a:off x="6343650" y="2276475"/>
            <a:ext cx="304800" cy="2909888"/>
            <a:chOff x="3996" y="1434"/>
            <a:chExt cx="192" cy="1833"/>
          </a:xfrm>
        </p:grpSpPr>
        <p:sp>
          <p:nvSpPr>
            <p:cNvPr id="33838" name="Line 23">
              <a:extLst>
                <a:ext uri="{FF2B5EF4-FFF2-40B4-BE49-F238E27FC236}">
                  <a16:creationId xmlns:a16="http://schemas.microsoft.com/office/drawing/2014/main" id="{1120FDB6-B93E-0DF6-1091-67E802C46252}"/>
                </a:ext>
              </a:extLst>
            </p:cNvPr>
            <p:cNvSpPr>
              <a:spLocks noChangeShapeType="1"/>
            </p:cNvSpPr>
            <p:nvPr/>
          </p:nvSpPr>
          <p:spPr bwMode="auto">
            <a:xfrm rot="-5400000">
              <a:off x="3092" y="2360"/>
              <a:ext cx="1814" cy="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5288" name="Text Box 24">
              <a:extLst>
                <a:ext uri="{FF2B5EF4-FFF2-40B4-BE49-F238E27FC236}">
                  <a16:creationId xmlns:a16="http://schemas.microsoft.com/office/drawing/2014/main" id="{CB812FA0-6452-F59A-1B7D-B4895618DC80}"/>
                </a:ext>
              </a:extLst>
            </p:cNvPr>
            <p:cNvSpPr txBox="1">
              <a:spLocks noChangeArrowheads="1"/>
            </p:cNvSpPr>
            <p:nvPr/>
          </p:nvSpPr>
          <p:spPr bwMode="auto">
            <a:xfrm rot="-5400000">
              <a:off x="3679" y="1751"/>
              <a:ext cx="825"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effectLst>
                    <a:outerShdw blurRad="38100" dist="38100" dir="2700000" algn="tl">
                      <a:srgbClr val="FFFFFF"/>
                    </a:outerShdw>
                  </a:effectLst>
                  <a:latin typeface="Times" pitchFamily="2" charset="0"/>
                </a:rPr>
                <a:t>physical pitch </a:t>
              </a:r>
              <a:r>
                <a:rPr lang="de-DE" altLang="en-US" sz="1400">
                  <a:solidFill>
                    <a:srgbClr val="FF020B"/>
                  </a:solidFill>
                  <a:effectLst>
                    <a:outerShdw blurRad="38100" dist="38100" dir="2700000" algn="tl">
                      <a:srgbClr val="000000"/>
                    </a:outerShdw>
                  </a:effectLst>
                  <a:latin typeface="Times" pitchFamily="2" charset="0"/>
                </a:rPr>
                <a:t>h</a:t>
              </a:r>
              <a:endParaRPr lang="de-DE" altLang="en-US" sz="1400">
                <a:effectLst>
                  <a:outerShdw blurRad="38100" dist="38100" dir="2700000" algn="tl">
                    <a:srgbClr val="FFFFFF"/>
                  </a:outerShdw>
                </a:effectLst>
                <a:latin typeface="Times" pitchFamily="2" charset="0"/>
              </a:endParaRPr>
            </a:p>
          </p:txBody>
        </p:sp>
      </p:grpSp>
      <p:grpSp>
        <p:nvGrpSpPr>
          <p:cNvPr id="7" name="Group 74">
            <a:extLst>
              <a:ext uri="{FF2B5EF4-FFF2-40B4-BE49-F238E27FC236}">
                <a16:creationId xmlns:a16="http://schemas.microsoft.com/office/drawing/2014/main" id="{66C67722-0620-E712-3D55-DF7C340A45ED}"/>
              </a:ext>
            </a:extLst>
          </p:cNvPr>
          <p:cNvGrpSpPr>
            <a:grpSpLocks/>
          </p:cNvGrpSpPr>
          <p:nvPr/>
        </p:nvGrpSpPr>
        <p:grpSpPr bwMode="auto">
          <a:xfrm>
            <a:off x="1282700" y="1744663"/>
            <a:ext cx="5705475" cy="2130425"/>
            <a:chOff x="808" y="1099"/>
            <a:chExt cx="3594" cy="1342"/>
          </a:xfrm>
        </p:grpSpPr>
        <p:sp>
          <p:nvSpPr>
            <p:cNvPr id="33836" name="AutoShape 29">
              <a:extLst>
                <a:ext uri="{FF2B5EF4-FFF2-40B4-BE49-F238E27FC236}">
                  <a16:creationId xmlns:a16="http://schemas.microsoft.com/office/drawing/2014/main" id="{A03DA855-4D4E-83E1-F5EF-9ED5C77F8734}"/>
                </a:ext>
              </a:extLst>
            </p:cNvPr>
            <p:cNvSpPr>
              <a:spLocks noChangeArrowheads="1"/>
            </p:cNvSpPr>
            <p:nvPr/>
          </p:nvSpPr>
          <p:spPr bwMode="auto">
            <a:xfrm>
              <a:off x="808" y="1242"/>
              <a:ext cx="3594" cy="1199"/>
            </a:xfrm>
            <a:prstGeom prst="curvedDownArrow">
              <a:avLst>
                <a:gd name="adj1" fmla="val 6328"/>
                <a:gd name="adj2" fmla="val 66278"/>
                <a:gd name="adj3" fmla="val 31125"/>
              </a:avLst>
            </a:prstGeom>
            <a:gradFill rotWithShape="0">
              <a:gsLst>
                <a:gs pos="0">
                  <a:schemeClr val="accent2">
                    <a:alpha val="50000"/>
                  </a:schemeClr>
                </a:gs>
                <a:gs pos="100000">
                  <a:srgbClr val="FF020B">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35294" name="Text Box 30">
              <a:extLst>
                <a:ext uri="{FF2B5EF4-FFF2-40B4-BE49-F238E27FC236}">
                  <a16:creationId xmlns:a16="http://schemas.microsoft.com/office/drawing/2014/main" id="{B15BEEAB-D6E9-5C10-5C5B-18BF0208048C}"/>
                </a:ext>
              </a:extLst>
            </p:cNvPr>
            <p:cNvSpPr txBox="1">
              <a:spLocks noChangeArrowheads="1"/>
            </p:cNvSpPr>
            <p:nvPr/>
          </p:nvSpPr>
          <p:spPr bwMode="auto">
            <a:xfrm>
              <a:off x="1840" y="1099"/>
              <a:ext cx="280"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ea typeface="Osaka" panose="020B0600000000000000" pitchFamily="34" charset="-128"/>
                  <a:sym typeface="Symbol" pitchFamily="2" charset="2"/>
                </a:rPr>
                <a:t></a:t>
              </a:r>
              <a:r>
                <a:rPr lang="de-CH" altLang="en-US" sz="1400" baseline="-25000">
                  <a:effectLst>
                    <a:outerShdw blurRad="38100" dist="38100" dir="2700000" algn="tl">
                      <a:srgbClr val="FFFFFF"/>
                    </a:outerShdw>
                  </a:effectLst>
                  <a:ea typeface="Osaka" panose="020B0600000000000000" pitchFamily="34" charset="-128"/>
                  <a:sym typeface="Symbol" pitchFamily="2" charset="2"/>
                </a:rPr>
                <a:t>H</a:t>
              </a:r>
              <a:endParaRPr lang="de-DE" altLang="en-US" sz="1400">
                <a:effectLst>
                  <a:outerShdw blurRad="38100" dist="38100" dir="2700000" algn="tl">
                    <a:srgbClr val="FFFFFF"/>
                  </a:outerShdw>
                </a:effectLst>
                <a:ea typeface="Osaka" panose="020B0600000000000000" pitchFamily="34" charset="-128"/>
                <a:sym typeface="Symbol" pitchFamily="2" charset="2"/>
              </a:endParaRPr>
            </a:p>
          </p:txBody>
        </p:sp>
      </p:grpSp>
      <p:grpSp>
        <p:nvGrpSpPr>
          <p:cNvPr id="8" name="Group 64">
            <a:extLst>
              <a:ext uri="{FF2B5EF4-FFF2-40B4-BE49-F238E27FC236}">
                <a16:creationId xmlns:a16="http://schemas.microsoft.com/office/drawing/2014/main" id="{86736D73-670E-A442-0AB7-C3039D2A20BE}"/>
              </a:ext>
            </a:extLst>
          </p:cNvPr>
          <p:cNvGrpSpPr>
            <a:grpSpLocks/>
          </p:cNvGrpSpPr>
          <p:nvPr/>
        </p:nvGrpSpPr>
        <p:grpSpPr bwMode="auto">
          <a:xfrm>
            <a:off x="1290638" y="3394075"/>
            <a:ext cx="2840037" cy="1800225"/>
            <a:chOff x="813" y="2138"/>
            <a:chExt cx="1789" cy="1134"/>
          </a:xfrm>
        </p:grpSpPr>
        <p:sp>
          <p:nvSpPr>
            <p:cNvPr id="33834" name="Line 33">
              <a:extLst>
                <a:ext uri="{FF2B5EF4-FFF2-40B4-BE49-F238E27FC236}">
                  <a16:creationId xmlns:a16="http://schemas.microsoft.com/office/drawing/2014/main" id="{ABD8402F-BCF7-7DB0-3930-597C2647CC73}"/>
                </a:ext>
              </a:extLst>
            </p:cNvPr>
            <p:cNvSpPr>
              <a:spLocks noChangeShapeType="1"/>
            </p:cNvSpPr>
            <p:nvPr/>
          </p:nvSpPr>
          <p:spPr bwMode="auto">
            <a:xfrm flipV="1">
              <a:off x="813" y="2138"/>
              <a:ext cx="1789" cy="113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5298" name="Text Box 34">
              <a:extLst>
                <a:ext uri="{FF2B5EF4-FFF2-40B4-BE49-F238E27FC236}">
                  <a16:creationId xmlns:a16="http://schemas.microsoft.com/office/drawing/2014/main" id="{AB89BF21-1461-A6B2-7FDA-E9909E73E759}"/>
                </a:ext>
              </a:extLst>
            </p:cNvPr>
            <p:cNvSpPr txBox="1">
              <a:spLocks noChangeArrowheads="1"/>
            </p:cNvSpPr>
            <p:nvPr/>
          </p:nvSpPr>
          <p:spPr bwMode="auto">
            <a:xfrm rot="-1882168">
              <a:off x="1238" y="2732"/>
              <a:ext cx="1043"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bg2"/>
                  </a:solidFill>
                  <a:effectLst>
                    <a:outerShdw blurRad="38100" dist="38100" dir="2700000" algn="tl">
                      <a:srgbClr val="000000"/>
                    </a:outerShdw>
                  </a:effectLst>
                  <a:latin typeface="Times" pitchFamily="2" charset="0"/>
                </a:rPr>
                <a:t>symbolic loudness </a:t>
              </a:r>
              <a:r>
                <a:rPr lang="de-DE" altLang="en-US" sz="1400">
                  <a:solidFill>
                    <a:schemeClr val="accent2"/>
                  </a:solidFill>
                  <a:effectLst>
                    <a:outerShdw blurRad="38100" dist="38100" dir="2700000" algn="tl">
                      <a:srgbClr val="000000"/>
                    </a:outerShdw>
                  </a:effectLst>
                  <a:latin typeface="Times" pitchFamily="2" charset="0"/>
                </a:rPr>
                <a:t>L</a:t>
              </a:r>
              <a:endParaRPr lang="de-DE" altLang="en-US" sz="1400">
                <a:solidFill>
                  <a:schemeClr val="bg2"/>
                </a:solidFill>
                <a:effectLst>
                  <a:outerShdw blurRad="38100" dist="38100" dir="2700000" algn="tl">
                    <a:srgbClr val="000000"/>
                  </a:outerShdw>
                </a:effectLst>
                <a:latin typeface="Sonata" charset="0"/>
              </a:endParaRPr>
            </a:p>
          </p:txBody>
        </p:sp>
      </p:grpSp>
      <p:grpSp>
        <p:nvGrpSpPr>
          <p:cNvPr id="9" name="Group 66">
            <a:extLst>
              <a:ext uri="{FF2B5EF4-FFF2-40B4-BE49-F238E27FC236}">
                <a16:creationId xmlns:a16="http://schemas.microsoft.com/office/drawing/2014/main" id="{EA50BFAA-4AF0-F227-F00E-890202A588E3}"/>
              </a:ext>
            </a:extLst>
          </p:cNvPr>
          <p:cNvGrpSpPr>
            <a:grpSpLocks/>
          </p:cNvGrpSpPr>
          <p:nvPr/>
        </p:nvGrpSpPr>
        <p:grpSpPr bwMode="auto">
          <a:xfrm>
            <a:off x="6354763" y="3236913"/>
            <a:ext cx="3095625" cy="1962150"/>
            <a:chOff x="4003" y="2039"/>
            <a:chExt cx="1950" cy="1236"/>
          </a:xfrm>
        </p:grpSpPr>
        <p:sp>
          <p:nvSpPr>
            <p:cNvPr id="33832" name="Line 37">
              <a:extLst>
                <a:ext uri="{FF2B5EF4-FFF2-40B4-BE49-F238E27FC236}">
                  <a16:creationId xmlns:a16="http://schemas.microsoft.com/office/drawing/2014/main" id="{CC9E278E-71D7-C61B-6468-897B1817C711}"/>
                </a:ext>
              </a:extLst>
            </p:cNvPr>
            <p:cNvSpPr>
              <a:spLocks noChangeShapeType="1"/>
            </p:cNvSpPr>
            <p:nvPr/>
          </p:nvSpPr>
          <p:spPr bwMode="auto">
            <a:xfrm flipV="1">
              <a:off x="4003" y="2039"/>
              <a:ext cx="1950" cy="1236"/>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5302" name="Text Box 38">
              <a:extLst>
                <a:ext uri="{FF2B5EF4-FFF2-40B4-BE49-F238E27FC236}">
                  <a16:creationId xmlns:a16="http://schemas.microsoft.com/office/drawing/2014/main" id="{C9ADF661-F09A-77DE-5D05-C398CDE624D5}"/>
                </a:ext>
              </a:extLst>
            </p:cNvPr>
            <p:cNvSpPr txBox="1">
              <a:spLocks noChangeArrowheads="1"/>
            </p:cNvSpPr>
            <p:nvPr/>
          </p:nvSpPr>
          <p:spPr bwMode="auto">
            <a:xfrm rot="19745255">
              <a:off x="4234" y="2822"/>
              <a:ext cx="968"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effectLst>
                    <a:outerShdw blurRad="38100" dist="38100" dir="2700000" algn="tl">
                      <a:srgbClr val="FFFFFF"/>
                    </a:outerShdw>
                  </a:effectLst>
                  <a:latin typeface="Times" pitchFamily="2" charset="0"/>
                </a:rPr>
                <a:t>physical loudness </a:t>
              </a:r>
              <a:r>
                <a:rPr lang="de-DE" altLang="en-US" sz="1400">
                  <a:solidFill>
                    <a:srgbClr val="FF020B"/>
                  </a:solidFill>
                  <a:effectLst>
                    <a:outerShdw blurRad="38100" dist="38100" dir="2700000" algn="tl">
                      <a:srgbClr val="000000"/>
                    </a:outerShdw>
                  </a:effectLst>
                  <a:latin typeface="Times" pitchFamily="2" charset="0"/>
                </a:rPr>
                <a:t>l</a:t>
              </a:r>
              <a:endParaRPr lang="de-DE" altLang="en-US" sz="1400">
                <a:effectLst>
                  <a:outerShdw blurRad="38100" dist="38100" dir="2700000" algn="tl">
                    <a:srgbClr val="FFFFFF"/>
                  </a:outerShdw>
                </a:effectLst>
                <a:latin typeface="Times" pitchFamily="2" charset="0"/>
              </a:endParaRPr>
            </a:p>
          </p:txBody>
        </p:sp>
      </p:grpSp>
      <p:grpSp>
        <p:nvGrpSpPr>
          <p:cNvPr id="10" name="Group 42">
            <a:extLst>
              <a:ext uri="{FF2B5EF4-FFF2-40B4-BE49-F238E27FC236}">
                <a16:creationId xmlns:a16="http://schemas.microsoft.com/office/drawing/2014/main" id="{0787B964-C557-4F30-93A9-34A805DFFE2F}"/>
              </a:ext>
            </a:extLst>
          </p:cNvPr>
          <p:cNvGrpSpPr>
            <a:grpSpLocks/>
          </p:cNvGrpSpPr>
          <p:nvPr/>
        </p:nvGrpSpPr>
        <p:grpSpPr bwMode="auto">
          <a:xfrm>
            <a:off x="2238375" y="4095750"/>
            <a:ext cx="5199063" cy="400050"/>
            <a:chOff x="2103" y="2746"/>
            <a:chExt cx="3401" cy="1134"/>
          </a:xfrm>
        </p:grpSpPr>
        <p:sp>
          <p:nvSpPr>
            <p:cNvPr id="33830" name="AutoShape 43">
              <a:extLst>
                <a:ext uri="{FF2B5EF4-FFF2-40B4-BE49-F238E27FC236}">
                  <a16:creationId xmlns:a16="http://schemas.microsoft.com/office/drawing/2014/main" id="{EDA75FFE-7755-034E-7798-023C136FDF1F}"/>
                </a:ext>
              </a:extLst>
            </p:cNvPr>
            <p:cNvSpPr>
              <a:spLocks noChangeArrowheads="1"/>
            </p:cNvSpPr>
            <p:nvPr/>
          </p:nvSpPr>
          <p:spPr bwMode="auto">
            <a:xfrm>
              <a:off x="2103" y="2746"/>
              <a:ext cx="3401" cy="945"/>
            </a:xfrm>
            <a:prstGeom prst="curvedDownArrow">
              <a:avLst>
                <a:gd name="adj1" fmla="val 7598"/>
                <a:gd name="adj2" fmla="val 79577"/>
                <a:gd name="adj3" fmla="val 31125"/>
              </a:avLst>
            </a:prstGeom>
            <a:gradFill rotWithShape="0">
              <a:gsLst>
                <a:gs pos="0">
                  <a:schemeClr val="accent2">
                    <a:alpha val="50000"/>
                  </a:schemeClr>
                </a:gs>
                <a:gs pos="100000">
                  <a:srgbClr val="FF020B">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35308" name="Text Box 44">
              <a:extLst>
                <a:ext uri="{FF2B5EF4-FFF2-40B4-BE49-F238E27FC236}">
                  <a16:creationId xmlns:a16="http://schemas.microsoft.com/office/drawing/2014/main" id="{87EFA1A0-6B28-A02F-FF1D-CD10BA42B3DD}"/>
                </a:ext>
              </a:extLst>
            </p:cNvPr>
            <p:cNvSpPr txBox="1">
              <a:spLocks noChangeArrowheads="1"/>
            </p:cNvSpPr>
            <p:nvPr/>
          </p:nvSpPr>
          <p:spPr bwMode="auto">
            <a:xfrm>
              <a:off x="3445" y="3016"/>
              <a:ext cx="249" cy="864"/>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effectLst>
                    <a:outerShdw blurRad="38100" dist="38100" dir="2700000" algn="tl">
                      <a:srgbClr val="FFFFFF"/>
                    </a:outerShdw>
                  </a:effectLst>
                  <a:ea typeface="Osaka" panose="020B0600000000000000" pitchFamily="34" charset="-128"/>
                  <a:sym typeface="Symbol" pitchFamily="2" charset="2"/>
                </a:rPr>
                <a:t></a:t>
              </a:r>
              <a:r>
                <a:rPr lang="de-CH" altLang="en-US" sz="1400" baseline="-25000">
                  <a:effectLst>
                    <a:outerShdw blurRad="38100" dist="38100" dir="2700000" algn="tl">
                      <a:srgbClr val="FFFFFF"/>
                    </a:outerShdw>
                  </a:effectLst>
                  <a:latin typeface="Times" pitchFamily="2" charset="0"/>
                  <a:ea typeface="Osaka" panose="020B0600000000000000" pitchFamily="34" charset="-128"/>
                  <a:sym typeface="Symbol" pitchFamily="2" charset="2"/>
                </a:rPr>
                <a:t>L</a:t>
              </a:r>
              <a:endParaRPr lang="de-DE" altLang="en-US" sz="1400">
                <a:effectLst>
                  <a:outerShdw blurRad="38100" dist="38100" dir="2700000" algn="tl">
                    <a:srgbClr val="FFFFFF"/>
                  </a:outerShdw>
                </a:effectLst>
                <a:ea typeface="Osaka" panose="020B0600000000000000" pitchFamily="34" charset="-128"/>
                <a:sym typeface="Symbol" pitchFamily="2" charset="2"/>
              </a:endParaRPr>
            </a:p>
          </p:txBody>
        </p:sp>
      </p:grpSp>
      <p:grpSp>
        <p:nvGrpSpPr>
          <p:cNvPr id="11" name="Group 70">
            <a:extLst>
              <a:ext uri="{FF2B5EF4-FFF2-40B4-BE49-F238E27FC236}">
                <a16:creationId xmlns:a16="http://schemas.microsoft.com/office/drawing/2014/main" id="{55CBDC1E-7B04-E2D7-3E50-E70F29ADBE0D}"/>
              </a:ext>
            </a:extLst>
          </p:cNvPr>
          <p:cNvGrpSpPr>
            <a:grpSpLocks/>
          </p:cNvGrpSpPr>
          <p:nvPr/>
        </p:nvGrpSpPr>
        <p:grpSpPr bwMode="auto">
          <a:xfrm>
            <a:off x="2228850" y="3341688"/>
            <a:ext cx="1293813" cy="1892300"/>
            <a:chOff x="1404" y="2105"/>
            <a:chExt cx="815" cy="1192"/>
          </a:xfrm>
        </p:grpSpPr>
        <p:sp>
          <p:nvSpPr>
            <p:cNvPr id="33825" name="Rectangle 12">
              <a:extLst>
                <a:ext uri="{FF2B5EF4-FFF2-40B4-BE49-F238E27FC236}">
                  <a16:creationId xmlns:a16="http://schemas.microsoft.com/office/drawing/2014/main" id="{5F14B19F-FC40-16AF-7320-1B621B8A2015}"/>
                </a:ext>
              </a:extLst>
            </p:cNvPr>
            <p:cNvSpPr>
              <a:spLocks noChangeArrowheads="1"/>
            </p:cNvSpPr>
            <p:nvPr/>
          </p:nvSpPr>
          <p:spPr bwMode="auto">
            <a:xfrm>
              <a:off x="1566" y="3247"/>
              <a:ext cx="50" cy="50"/>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26" name="Rectangle 40">
              <a:extLst>
                <a:ext uri="{FF2B5EF4-FFF2-40B4-BE49-F238E27FC236}">
                  <a16:creationId xmlns:a16="http://schemas.microsoft.com/office/drawing/2014/main" id="{EC36272A-2FA8-1660-9ACA-175555CC9F52}"/>
                </a:ext>
              </a:extLst>
            </p:cNvPr>
            <p:cNvSpPr>
              <a:spLocks noChangeArrowheads="1"/>
            </p:cNvSpPr>
            <p:nvPr/>
          </p:nvSpPr>
          <p:spPr bwMode="auto">
            <a:xfrm>
              <a:off x="1404" y="2855"/>
              <a:ext cx="50" cy="50"/>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27" name="Line 45">
              <a:extLst>
                <a:ext uri="{FF2B5EF4-FFF2-40B4-BE49-F238E27FC236}">
                  <a16:creationId xmlns:a16="http://schemas.microsoft.com/office/drawing/2014/main" id="{A12F5568-C8EA-FF84-944C-1C23E9EC7992}"/>
                </a:ext>
              </a:extLst>
            </p:cNvPr>
            <p:cNvSpPr>
              <a:spLocks noChangeShapeType="1"/>
            </p:cNvSpPr>
            <p:nvPr/>
          </p:nvSpPr>
          <p:spPr bwMode="auto">
            <a:xfrm>
              <a:off x="1451" y="2884"/>
              <a:ext cx="76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8" name="Line 46">
              <a:extLst>
                <a:ext uri="{FF2B5EF4-FFF2-40B4-BE49-F238E27FC236}">
                  <a16:creationId xmlns:a16="http://schemas.microsoft.com/office/drawing/2014/main" id="{0A54A936-96EA-C4FF-DDF6-9BFEA755F9E0}"/>
                </a:ext>
              </a:extLst>
            </p:cNvPr>
            <p:cNvSpPr>
              <a:spLocks noChangeShapeType="1"/>
            </p:cNvSpPr>
            <p:nvPr/>
          </p:nvSpPr>
          <p:spPr bwMode="auto">
            <a:xfrm flipV="1">
              <a:off x="1603" y="2884"/>
              <a:ext cx="611" cy="39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9" name="Line 47">
              <a:extLst>
                <a:ext uri="{FF2B5EF4-FFF2-40B4-BE49-F238E27FC236}">
                  <a16:creationId xmlns:a16="http://schemas.microsoft.com/office/drawing/2014/main" id="{B554BF68-1ABF-D8C3-64F4-793160F36ABC}"/>
                </a:ext>
              </a:extLst>
            </p:cNvPr>
            <p:cNvSpPr>
              <a:spLocks noChangeShapeType="1"/>
            </p:cNvSpPr>
            <p:nvPr/>
          </p:nvSpPr>
          <p:spPr bwMode="auto">
            <a:xfrm flipV="1">
              <a:off x="2219" y="2105"/>
              <a:ext cx="0" cy="77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 name="Group 69">
            <a:extLst>
              <a:ext uri="{FF2B5EF4-FFF2-40B4-BE49-F238E27FC236}">
                <a16:creationId xmlns:a16="http://schemas.microsoft.com/office/drawing/2014/main" id="{C1ED49EC-AAB3-FAC3-2C94-B83426FEA9F1}"/>
              </a:ext>
            </a:extLst>
          </p:cNvPr>
          <p:cNvGrpSpPr>
            <a:grpSpLocks/>
          </p:cNvGrpSpPr>
          <p:nvPr/>
        </p:nvGrpSpPr>
        <p:grpSpPr bwMode="auto">
          <a:xfrm>
            <a:off x="1252538" y="3357563"/>
            <a:ext cx="2271712" cy="647700"/>
            <a:chOff x="789" y="2115"/>
            <a:chExt cx="1431" cy="408"/>
          </a:xfrm>
        </p:grpSpPr>
        <p:sp>
          <p:nvSpPr>
            <p:cNvPr id="33823" name="Rectangle 26">
              <a:extLst>
                <a:ext uri="{FF2B5EF4-FFF2-40B4-BE49-F238E27FC236}">
                  <a16:creationId xmlns:a16="http://schemas.microsoft.com/office/drawing/2014/main" id="{7BF90931-FA10-C4B1-D7F2-1749EEBF0250}"/>
                </a:ext>
              </a:extLst>
            </p:cNvPr>
            <p:cNvSpPr>
              <a:spLocks noChangeArrowheads="1"/>
            </p:cNvSpPr>
            <p:nvPr/>
          </p:nvSpPr>
          <p:spPr bwMode="auto">
            <a:xfrm>
              <a:off x="789" y="2473"/>
              <a:ext cx="50" cy="50"/>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24" name="Line 48">
              <a:extLst>
                <a:ext uri="{FF2B5EF4-FFF2-40B4-BE49-F238E27FC236}">
                  <a16:creationId xmlns:a16="http://schemas.microsoft.com/office/drawing/2014/main" id="{A97E4EA0-B6A9-6971-5B61-88D301828E96}"/>
                </a:ext>
              </a:extLst>
            </p:cNvPr>
            <p:cNvSpPr>
              <a:spLocks noChangeShapeType="1"/>
            </p:cNvSpPr>
            <p:nvPr/>
          </p:nvSpPr>
          <p:spPr bwMode="auto">
            <a:xfrm flipV="1">
              <a:off x="809" y="2115"/>
              <a:ext cx="1411" cy="38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 name="Group 68">
            <a:extLst>
              <a:ext uri="{FF2B5EF4-FFF2-40B4-BE49-F238E27FC236}">
                <a16:creationId xmlns:a16="http://schemas.microsoft.com/office/drawing/2014/main" id="{1947B5B1-55FE-1F13-9A8C-B4689D76AF0A}"/>
              </a:ext>
            </a:extLst>
          </p:cNvPr>
          <p:cNvGrpSpPr>
            <a:grpSpLocks/>
          </p:cNvGrpSpPr>
          <p:nvPr/>
        </p:nvGrpSpPr>
        <p:grpSpPr bwMode="auto">
          <a:xfrm>
            <a:off x="3181350" y="2990850"/>
            <a:ext cx="736600" cy="406400"/>
            <a:chOff x="2004" y="1884"/>
            <a:chExt cx="464" cy="256"/>
          </a:xfrm>
        </p:grpSpPr>
        <p:sp>
          <p:nvSpPr>
            <p:cNvPr id="33821" name="Rectangle 49">
              <a:extLst>
                <a:ext uri="{FF2B5EF4-FFF2-40B4-BE49-F238E27FC236}">
                  <a16:creationId xmlns:a16="http://schemas.microsoft.com/office/drawing/2014/main" id="{F2D4B8E8-E6BF-5214-6C20-3AD14A599943}"/>
                </a:ext>
              </a:extLst>
            </p:cNvPr>
            <p:cNvSpPr>
              <a:spLocks noChangeArrowheads="1"/>
            </p:cNvSpPr>
            <p:nvPr/>
          </p:nvSpPr>
          <p:spPr bwMode="auto">
            <a:xfrm>
              <a:off x="2194" y="2090"/>
              <a:ext cx="50" cy="50"/>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35314" name="Text Box 50">
              <a:extLst>
                <a:ext uri="{FF2B5EF4-FFF2-40B4-BE49-F238E27FC236}">
                  <a16:creationId xmlns:a16="http://schemas.microsoft.com/office/drawing/2014/main" id="{7FB81D6D-133D-75FE-3168-1BFB80C76F4B}"/>
                </a:ext>
              </a:extLst>
            </p:cNvPr>
            <p:cNvSpPr txBox="1">
              <a:spLocks noChangeArrowheads="1"/>
            </p:cNvSpPr>
            <p:nvPr/>
          </p:nvSpPr>
          <p:spPr bwMode="auto">
            <a:xfrm>
              <a:off x="2004" y="1884"/>
              <a:ext cx="464" cy="192"/>
            </a:xfrm>
            <a:prstGeom prst="rect">
              <a:avLst/>
            </a:prstGeom>
            <a:noFill/>
            <a:ln w="9525">
              <a:noFill/>
              <a:miter lim="800000"/>
              <a:headEnd/>
              <a:tailEnd/>
            </a:ln>
            <a:effectLst/>
          </p:spPr>
          <p:txBody>
            <a:bodyPr wrap="none">
              <a:spAutoFit/>
            </a:bodyPr>
            <a:lstStyle/>
            <a:p>
              <a:pPr>
                <a:defRPr/>
              </a:pPr>
              <a:r>
                <a:rPr lang="de-DE" sz="1400">
                  <a:solidFill>
                    <a:schemeClr val="accent2"/>
                  </a:solidFill>
                  <a:effectLst>
                    <a:outerShdw blurRad="38100" dist="38100" dir="2700000" algn="tl">
                      <a:srgbClr val="000000"/>
                    </a:outerShdw>
                  </a:effectLst>
                  <a:latin typeface="Times" charset="0"/>
                  <a:ea typeface="+mn-ea"/>
                </a:rPr>
                <a:t>(E,H,L)</a:t>
              </a:r>
            </a:p>
          </p:txBody>
        </p:sp>
      </p:grpSp>
      <p:grpSp>
        <p:nvGrpSpPr>
          <p:cNvPr id="14" name="Group 72">
            <a:extLst>
              <a:ext uri="{FF2B5EF4-FFF2-40B4-BE49-F238E27FC236}">
                <a16:creationId xmlns:a16="http://schemas.microsoft.com/office/drawing/2014/main" id="{2BF538A2-84E2-7FB1-0C95-0CEEFD949A64}"/>
              </a:ext>
            </a:extLst>
          </p:cNvPr>
          <p:cNvGrpSpPr>
            <a:grpSpLocks/>
          </p:cNvGrpSpPr>
          <p:nvPr/>
        </p:nvGrpSpPr>
        <p:grpSpPr bwMode="auto">
          <a:xfrm>
            <a:off x="7419975" y="3287713"/>
            <a:ext cx="1563688" cy="1946275"/>
            <a:chOff x="4674" y="2071"/>
            <a:chExt cx="985" cy="1226"/>
          </a:xfrm>
        </p:grpSpPr>
        <p:sp>
          <p:nvSpPr>
            <p:cNvPr id="33816" name="Rectangle 27">
              <a:extLst>
                <a:ext uri="{FF2B5EF4-FFF2-40B4-BE49-F238E27FC236}">
                  <a16:creationId xmlns:a16="http://schemas.microsoft.com/office/drawing/2014/main" id="{A4FCA2B3-DF5F-3FE6-79DA-827387681D68}"/>
                </a:ext>
              </a:extLst>
            </p:cNvPr>
            <p:cNvSpPr>
              <a:spLocks noChangeArrowheads="1"/>
            </p:cNvSpPr>
            <p:nvPr/>
          </p:nvSpPr>
          <p:spPr bwMode="auto">
            <a:xfrm>
              <a:off x="4956" y="3247"/>
              <a:ext cx="50" cy="50"/>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17" name="Rectangle 41">
              <a:extLst>
                <a:ext uri="{FF2B5EF4-FFF2-40B4-BE49-F238E27FC236}">
                  <a16:creationId xmlns:a16="http://schemas.microsoft.com/office/drawing/2014/main" id="{65F9C631-7887-918D-FFCA-E788C2201D29}"/>
                </a:ext>
              </a:extLst>
            </p:cNvPr>
            <p:cNvSpPr>
              <a:spLocks noChangeArrowheads="1"/>
            </p:cNvSpPr>
            <p:nvPr/>
          </p:nvSpPr>
          <p:spPr bwMode="auto">
            <a:xfrm>
              <a:off x="4674" y="2802"/>
              <a:ext cx="50" cy="50"/>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18" name="Line 51">
              <a:extLst>
                <a:ext uri="{FF2B5EF4-FFF2-40B4-BE49-F238E27FC236}">
                  <a16:creationId xmlns:a16="http://schemas.microsoft.com/office/drawing/2014/main" id="{78A983CC-841B-69DE-3696-4CAA23C09502}"/>
                </a:ext>
              </a:extLst>
            </p:cNvPr>
            <p:cNvSpPr>
              <a:spLocks noChangeShapeType="1"/>
            </p:cNvSpPr>
            <p:nvPr/>
          </p:nvSpPr>
          <p:spPr bwMode="auto">
            <a:xfrm flipV="1">
              <a:off x="4978" y="2829"/>
              <a:ext cx="681" cy="43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9" name="Line 52">
              <a:extLst>
                <a:ext uri="{FF2B5EF4-FFF2-40B4-BE49-F238E27FC236}">
                  <a16:creationId xmlns:a16="http://schemas.microsoft.com/office/drawing/2014/main" id="{98375913-0A4F-C643-F3E0-5D6E2D868B06}"/>
                </a:ext>
              </a:extLst>
            </p:cNvPr>
            <p:cNvSpPr>
              <a:spLocks noChangeShapeType="1"/>
            </p:cNvSpPr>
            <p:nvPr/>
          </p:nvSpPr>
          <p:spPr bwMode="auto">
            <a:xfrm>
              <a:off x="4698" y="2829"/>
              <a:ext cx="95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0" name="Line 53">
              <a:extLst>
                <a:ext uri="{FF2B5EF4-FFF2-40B4-BE49-F238E27FC236}">
                  <a16:creationId xmlns:a16="http://schemas.microsoft.com/office/drawing/2014/main" id="{25EF868D-0EB1-CF88-DB3D-EC36DADF2CC4}"/>
                </a:ext>
              </a:extLst>
            </p:cNvPr>
            <p:cNvSpPr>
              <a:spLocks noChangeShapeType="1"/>
            </p:cNvSpPr>
            <p:nvPr/>
          </p:nvSpPr>
          <p:spPr bwMode="auto">
            <a:xfrm flipV="1">
              <a:off x="5651" y="2071"/>
              <a:ext cx="0" cy="75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 name="Group 71">
            <a:extLst>
              <a:ext uri="{FF2B5EF4-FFF2-40B4-BE49-F238E27FC236}">
                <a16:creationId xmlns:a16="http://schemas.microsoft.com/office/drawing/2014/main" id="{061A8FBE-4746-08EF-B779-E36581B0B12D}"/>
              </a:ext>
            </a:extLst>
          </p:cNvPr>
          <p:cNvGrpSpPr>
            <a:grpSpLocks/>
          </p:cNvGrpSpPr>
          <p:nvPr/>
        </p:nvGrpSpPr>
        <p:grpSpPr bwMode="auto">
          <a:xfrm>
            <a:off x="6323013" y="3298825"/>
            <a:ext cx="2641600" cy="733425"/>
            <a:chOff x="3983" y="2078"/>
            <a:chExt cx="1664" cy="462"/>
          </a:xfrm>
        </p:grpSpPr>
        <p:sp>
          <p:nvSpPr>
            <p:cNvPr id="33814" name="Rectangle 13">
              <a:extLst>
                <a:ext uri="{FF2B5EF4-FFF2-40B4-BE49-F238E27FC236}">
                  <a16:creationId xmlns:a16="http://schemas.microsoft.com/office/drawing/2014/main" id="{9A8D57E5-04BB-40D6-4EF7-CCCD69D6EB10}"/>
                </a:ext>
              </a:extLst>
            </p:cNvPr>
            <p:cNvSpPr>
              <a:spLocks noChangeArrowheads="1"/>
            </p:cNvSpPr>
            <p:nvPr/>
          </p:nvSpPr>
          <p:spPr bwMode="auto">
            <a:xfrm>
              <a:off x="3983" y="2490"/>
              <a:ext cx="50" cy="50"/>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3815" name="Line 54">
              <a:extLst>
                <a:ext uri="{FF2B5EF4-FFF2-40B4-BE49-F238E27FC236}">
                  <a16:creationId xmlns:a16="http://schemas.microsoft.com/office/drawing/2014/main" id="{7798AD68-3DF3-34F8-3337-CAD724BB4C4E}"/>
                </a:ext>
              </a:extLst>
            </p:cNvPr>
            <p:cNvSpPr>
              <a:spLocks noChangeShapeType="1"/>
            </p:cNvSpPr>
            <p:nvPr/>
          </p:nvSpPr>
          <p:spPr bwMode="auto">
            <a:xfrm flipV="1">
              <a:off x="4003" y="2078"/>
              <a:ext cx="1644" cy="43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 name="Group 73">
            <a:extLst>
              <a:ext uri="{FF2B5EF4-FFF2-40B4-BE49-F238E27FC236}">
                <a16:creationId xmlns:a16="http://schemas.microsoft.com/office/drawing/2014/main" id="{BD8A27AD-212C-46B7-1A93-70B0E4E45087}"/>
              </a:ext>
            </a:extLst>
          </p:cNvPr>
          <p:cNvGrpSpPr>
            <a:grpSpLocks/>
          </p:cNvGrpSpPr>
          <p:nvPr/>
        </p:nvGrpSpPr>
        <p:grpSpPr bwMode="auto">
          <a:xfrm>
            <a:off x="8615363" y="2913063"/>
            <a:ext cx="608012" cy="414337"/>
            <a:chOff x="5427" y="1835"/>
            <a:chExt cx="383" cy="261"/>
          </a:xfrm>
        </p:grpSpPr>
        <p:sp>
          <p:nvSpPr>
            <p:cNvPr id="33812" name="Rectangle 55">
              <a:extLst>
                <a:ext uri="{FF2B5EF4-FFF2-40B4-BE49-F238E27FC236}">
                  <a16:creationId xmlns:a16="http://schemas.microsoft.com/office/drawing/2014/main" id="{3DF87230-306D-0B1D-89CB-300A5A1F20F6}"/>
                </a:ext>
              </a:extLst>
            </p:cNvPr>
            <p:cNvSpPr>
              <a:spLocks noChangeArrowheads="1"/>
            </p:cNvSpPr>
            <p:nvPr/>
          </p:nvSpPr>
          <p:spPr bwMode="auto">
            <a:xfrm>
              <a:off x="5631" y="2046"/>
              <a:ext cx="50" cy="50"/>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35321" name="Text Box 57">
              <a:extLst>
                <a:ext uri="{FF2B5EF4-FFF2-40B4-BE49-F238E27FC236}">
                  <a16:creationId xmlns:a16="http://schemas.microsoft.com/office/drawing/2014/main" id="{102BB4CA-28FE-A38D-C237-080E5D72E215}"/>
                </a:ext>
              </a:extLst>
            </p:cNvPr>
            <p:cNvSpPr txBox="1">
              <a:spLocks noChangeArrowheads="1"/>
            </p:cNvSpPr>
            <p:nvPr/>
          </p:nvSpPr>
          <p:spPr bwMode="auto">
            <a:xfrm>
              <a:off x="5427" y="1835"/>
              <a:ext cx="383" cy="192"/>
            </a:xfrm>
            <a:prstGeom prst="rect">
              <a:avLst/>
            </a:prstGeom>
            <a:noFill/>
            <a:ln w="9525">
              <a:noFill/>
              <a:miter lim="800000"/>
              <a:headEnd/>
              <a:tailEnd/>
            </a:ln>
            <a:effectLst/>
          </p:spPr>
          <p:txBody>
            <a:bodyPr wrap="none">
              <a:spAutoFit/>
            </a:bodyPr>
            <a:lstStyle/>
            <a:p>
              <a:pPr>
                <a:defRPr/>
              </a:pPr>
              <a:r>
                <a:rPr lang="de-DE" sz="1400">
                  <a:solidFill>
                    <a:srgbClr val="FF020B"/>
                  </a:solidFill>
                  <a:effectLst>
                    <a:outerShdw blurRad="38100" dist="38100" dir="2700000" algn="tl">
                      <a:srgbClr val="000000"/>
                    </a:outerShdw>
                  </a:effectLst>
                  <a:latin typeface="Times" charset="0"/>
                  <a:ea typeface="+mn-ea"/>
                </a:rPr>
                <a:t>(e,h,l)</a:t>
              </a:r>
            </a:p>
          </p:txBody>
        </p:sp>
      </p:grpSp>
      <p:grpSp>
        <p:nvGrpSpPr>
          <p:cNvPr id="17" name="Group 58">
            <a:extLst>
              <a:ext uri="{FF2B5EF4-FFF2-40B4-BE49-F238E27FC236}">
                <a16:creationId xmlns:a16="http://schemas.microsoft.com/office/drawing/2014/main" id="{BFDF94F7-D02F-5F0A-696C-DB6F0C1E90B9}"/>
              </a:ext>
            </a:extLst>
          </p:cNvPr>
          <p:cNvGrpSpPr>
            <a:grpSpLocks/>
          </p:cNvGrpSpPr>
          <p:nvPr/>
        </p:nvGrpSpPr>
        <p:grpSpPr bwMode="auto">
          <a:xfrm>
            <a:off x="3487738" y="1350963"/>
            <a:ext cx="6089650" cy="1638300"/>
            <a:chOff x="2103" y="2746"/>
            <a:chExt cx="3401" cy="945"/>
          </a:xfrm>
        </p:grpSpPr>
        <p:sp>
          <p:nvSpPr>
            <p:cNvPr id="33810" name="AutoShape 59">
              <a:extLst>
                <a:ext uri="{FF2B5EF4-FFF2-40B4-BE49-F238E27FC236}">
                  <a16:creationId xmlns:a16="http://schemas.microsoft.com/office/drawing/2014/main" id="{F1824A5D-3ECD-C88E-F18D-DCB21C3BB271}"/>
                </a:ext>
              </a:extLst>
            </p:cNvPr>
            <p:cNvSpPr>
              <a:spLocks noChangeArrowheads="1"/>
            </p:cNvSpPr>
            <p:nvPr/>
          </p:nvSpPr>
          <p:spPr bwMode="auto">
            <a:xfrm>
              <a:off x="2103" y="2746"/>
              <a:ext cx="3401" cy="945"/>
            </a:xfrm>
            <a:prstGeom prst="curvedDownArrow">
              <a:avLst>
                <a:gd name="adj1" fmla="val 7598"/>
                <a:gd name="adj2" fmla="val 79577"/>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35324" name="Text Box 60">
              <a:extLst>
                <a:ext uri="{FF2B5EF4-FFF2-40B4-BE49-F238E27FC236}">
                  <a16:creationId xmlns:a16="http://schemas.microsoft.com/office/drawing/2014/main" id="{C67893C7-2A40-DA5A-0E8C-9B0F33DB8601}"/>
                </a:ext>
              </a:extLst>
            </p:cNvPr>
            <p:cNvSpPr txBox="1">
              <a:spLocks noChangeArrowheads="1"/>
            </p:cNvSpPr>
            <p:nvPr/>
          </p:nvSpPr>
          <p:spPr bwMode="auto">
            <a:xfrm>
              <a:off x="3381" y="3000"/>
              <a:ext cx="919" cy="195"/>
            </a:xfrm>
            <a:prstGeom prst="rect">
              <a:avLst/>
            </a:prstGeom>
            <a:solidFill>
              <a:srgbClr val="FFFFFF"/>
            </a:solid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dirty="0">
                  <a:effectLst>
                    <a:outerShdw blurRad="38100" dist="38100" dir="2700000" algn="tl">
                      <a:srgbClr val="C0C0C0"/>
                    </a:outerShdw>
                  </a:effectLst>
                  <a:ea typeface="Osaka" panose="020B0600000000000000" pitchFamily="34" charset="-128"/>
                  <a:sym typeface="Symbol" pitchFamily="2" charset="2"/>
                </a:rPr>
                <a:t></a:t>
              </a:r>
              <a:r>
                <a:rPr lang="de-CH" altLang="en-US" sz="1600" baseline="-25000" dirty="0">
                  <a:effectLst>
                    <a:outerShdw blurRad="38100" dist="38100" dir="2700000" algn="tl">
                      <a:srgbClr val="C0C0C0"/>
                    </a:outerShdw>
                  </a:effectLst>
                  <a:ea typeface="Osaka" panose="020B0600000000000000" pitchFamily="34" charset="-128"/>
                  <a:sym typeface="Symbol" pitchFamily="2" charset="2"/>
                </a:rPr>
                <a:t>E</a:t>
              </a:r>
              <a:r>
                <a:rPr lang="de-CH" altLang="en-US" sz="1600" dirty="0">
                  <a:effectLst>
                    <a:outerShdw blurRad="38100" dist="38100" dir="2700000" algn="tl">
                      <a:srgbClr val="C0C0C0"/>
                    </a:outerShdw>
                  </a:effectLst>
                  <a:ea typeface="Osaka" panose="020B0600000000000000" pitchFamily="34" charset="-128"/>
                  <a:sym typeface="Symbol" pitchFamily="2" charset="2"/>
                </a:rPr>
                <a:t> ×</a:t>
              </a:r>
              <a:r>
                <a:rPr lang="de-CH" altLang="en-US" sz="1600" baseline="-25000" dirty="0">
                  <a:effectLst>
                    <a:outerShdw blurRad="38100" dist="38100" dir="2700000" algn="tl">
                      <a:srgbClr val="C0C0C0"/>
                    </a:outerShdw>
                  </a:effectLst>
                  <a:ea typeface="Osaka" panose="020B0600000000000000" pitchFamily="34" charset="-128"/>
                  <a:sym typeface="Symbol" pitchFamily="2" charset="2"/>
                </a:rPr>
                <a:t>H </a:t>
              </a:r>
              <a:r>
                <a:rPr lang="de-CH" altLang="en-US" sz="1600" dirty="0">
                  <a:effectLst>
                    <a:outerShdw blurRad="38100" dist="38100" dir="2700000" algn="tl">
                      <a:srgbClr val="C0C0C0"/>
                    </a:outerShdw>
                  </a:effectLst>
                  <a:ea typeface="Osaka" panose="020B0600000000000000" pitchFamily="34" charset="-128"/>
                  <a:sym typeface="Symbol" pitchFamily="2" charset="2"/>
                </a:rPr>
                <a:t>×</a:t>
              </a:r>
              <a:r>
                <a:rPr lang="de-CH" altLang="en-US" sz="1600" baseline="-25000" dirty="0">
                  <a:effectLst>
                    <a:outerShdw blurRad="38100" dist="38100" dir="2700000" algn="tl">
                      <a:srgbClr val="C0C0C0"/>
                    </a:outerShdw>
                  </a:effectLst>
                  <a:ea typeface="Osaka" panose="020B0600000000000000" pitchFamily="34" charset="-128"/>
                  <a:sym typeface="Symbol" pitchFamily="2" charset="2"/>
                </a:rPr>
                <a:t> </a:t>
              </a:r>
              <a:r>
                <a:rPr lang="de-CH" altLang="en-US" sz="1600" dirty="0">
                  <a:effectLst>
                    <a:outerShdw blurRad="38100" dist="38100" dir="2700000" algn="tl">
                      <a:srgbClr val="C0C0C0"/>
                    </a:outerShdw>
                  </a:effectLst>
                  <a:ea typeface="Osaka" panose="020B0600000000000000" pitchFamily="34" charset="-128"/>
                  <a:sym typeface="Symbol" pitchFamily="2" charset="2"/>
                </a:rPr>
                <a:t></a:t>
              </a:r>
              <a:r>
                <a:rPr lang="de-CH" altLang="en-US" sz="1600" baseline="-25000" dirty="0">
                  <a:effectLst>
                    <a:outerShdw blurRad="38100" dist="38100" dir="2700000" algn="tl">
                      <a:srgbClr val="C0C0C0"/>
                    </a:outerShdw>
                  </a:effectLst>
                  <a:latin typeface="Times" pitchFamily="2" charset="0"/>
                  <a:ea typeface="Osaka" panose="020B0600000000000000" pitchFamily="34" charset="-128"/>
                  <a:sym typeface="Symbol" pitchFamily="2" charset="2"/>
                </a:rPr>
                <a:t>L</a:t>
              </a:r>
              <a:endParaRPr lang="de-DE" altLang="en-US" sz="1400" baseline="-25000" dirty="0">
                <a:effectLst>
                  <a:outerShdw blurRad="38100" dist="38100" dir="2700000" algn="tl">
                    <a:srgbClr val="C0C0C0"/>
                  </a:outerShdw>
                </a:effectLst>
                <a:latin typeface="Times" pitchFamily="2" charset="0"/>
                <a:ea typeface="Osaka" panose="020B0600000000000000" pitchFamily="34" charset="-128"/>
                <a:sym typeface="Symbol"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10352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ppt_w/2"/>
                                          </p:val>
                                        </p:tav>
                                        <p:tav tm="100000">
                                          <p:val>
                                            <p:strVal val="#ppt_x"/>
                                          </p:val>
                                        </p:tav>
                                      </p:tavLst>
                                    </p:anim>
                                    <p:anim calcmode="lin" valueType="num">
                                      <p:cBhvr>
                                        <p:cTn id="12" dur="500" fill="hold"/>
                                        <p:tgtEl>
                                          <p:spTgt spid="2"/>
                                        </p:tgtEl>
                                        <p:attrNameLst>
                                          <p:attrName>ppt_y</p:attrName>
                                        </p:attrNameLst>
                                      </p:cBhvr>
                                      <p:tavLst>
                                        <p:tav tm="0">
                                          <p:val>
                                            <p:strVal val="#ppt_y"/>
                                          </p:val>
                                        </p:tav>
                                        <p:tav tm="100000">
                                          <p:val>
                                            <p:strVal val="#ppt_y"/>
                                          </p:val>
                                        </p:tav>
                                      </p:tavLst>
                                    </p:anim>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ppt_h/2"/>
                                          </p:val>
                                        </p:tav>
                                        <p:tav tm="100000">
                                          <p:val>
                                            <p:strVal val="#ppt_y"/>
                                          </p:val>
                                        </p:tav>
                                      </p:tavLst>
                                    </p:anim>
                                    <p:anim calcmode="lin" valueType="num">
                                      <p:cBhvr>
                                        <p:cTn id="21" dur="500" fill="hold"/>
                                        <p:tgtEl>
                                          <p:spTgt spid="5"/>
                                        </p:tgtEl>
                                        <p:attrNameLst>
                                          <p:attrName>ppt_w</p:attrName>
                                        </p:attrNameLst>
                                      </p:cBhvr>
                                      <p:tavLst>
                                        <p:tav tm="0">
                                          <p:val>
                                            <p:strVal val="#ppt_w"/>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ppt_h/2"/>
                                          </p:val>
                                        </p:tav>
                                        <p:tav tm="100000">
                                          <p:val>
                                            <p:strVal val="#ppt_y"/>
                                          </p:val>
                                        </p:tav>
                                      </p:tavLst>
                                    </p:anim>
                                    <p:anim calcmode="lin" valueType="num">
                                      <p:cBhvr>
                                        <p:cTn id="29" dur="500" fill="hold"/>
                                        <p:tgtEl>
                                          <p:spTgt spid="8"/>
                                        </p:tgtEl>
                                        <p:attrNameLst>
                                          <p:attrName>ppt_w</p:attrName>
                                        </p:attrNameLst>
                                      </p:cBhvr>
                                      <p:tavLst>
                                        <p:tav tm="0">
                                          <p:val>
                                            <p:strVal val="#ppt_w"/>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ppt_x</p:attrName>
                                        </p:attrNameLst>
                                      </p:cBhvr>
                                      <p:tavLst>
                                        <p:tav tm="0">
                                          <p:val>
                                            <p:strVal val="#ppt_x-#ppt_w/2"/>
                                          </p:val>
                                        </p:tav>
                                        <p:tav tm="100000">
                                          <p:val>
                                            <p:strVal val="#ppt_x"/>
                                          </p:val>
                                        </p:tav>
                                      </p:tavLst>
                                    </p:anim>
                                    <p:anim calcmode="lin" valueType="num">
                                      <p:cBhvr>
                                        <p:cTn id="36" dur="500" fill="hold"/>
                                        <p:tgtEl>
                                          <p:spTgt spid="3"/>
                                        </p:tgtEl>
                                        <p:attrNameLst>
                                          <p:attrName>ppt_y</p:attrName>
                                        </p:attrNameLst>
                                      </p:cBhvr>
                                      <p:tavLst>
                                        <p:tav tm="0">
                                          <p:val>
                                            <p:strVal val="#ppt_y"/>
                                          </p:val>
                                        </p:tav>
                                        <p:tav tm="100000">
                                          <p:val>
                                            <p:strVal val="#ppt_y"/>
                                          </p:val>
                                        </p:tav>
                                      </p:tavLst>
                                    </p:anim>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ppt_x</p:attrName>
                                        </p:attrNameLst>
                                      </p:cBhvr>
                                      <p:tavLst>
                                        <p:tav tm="0">
                                          <p:val>
                                            <p:strVal val="#ppt_x"/>
                                          </p:val>
                                        </p:tav>
                                        <p:tav tm="100000">
                                          <p:val>
                                            <p:strVal val="#ppt_x"/>
                                          </p:val>
                                        </p:tav>
                                      </p:tavLst>
                                    </p:anim>
                                    <p:anim calcmode="lin" valueType="num">
                                      <p:cBhvr>
                                        <p:cTn id="44" dur="500" fill="hold"/>
                                        <p:tgtEl>
                                          <p:spTgt spid="6"/>
                                        </p:tgtEl>
                                        <p:attrNameLst>
                                          <p:attrName>ppt_y</p:attrName>
                                        </p:attrNameLst>
                                      </p:cBhvr>
                                      <p:tavLst>
                                        <p:tav tm="0">
                                          <p:val>
                                            <p:strVal val="#ppt_y+#ppt_h/2"/>
                                          </p:val>
                                        </p:tav>
                                        <p:tav tm="100000">
                                          <p:val>
                                            <p:strVal val="#ppt_y"/>
                                          </p:val>
                                        </p:tav>
                                      </p:tavLst>
                                    </p:anim>
                                    <p:anim calcmode="lin" valueType="num">
                                      <p:cBhvr>
                                        <p:cTn id="45" dur="500" fill="hold"/>
                                        <p:tgtEl>
                                          <p:spTgt spid="6"/>
                                        </p:tgtEl>
                                        <p:attrNameLst>
                                          <p:attrName>ppt_w</p:attrName>
                                        </p:attrNameLst>
                                      </p:cBhvr>
                                      <p:tavLst>
                                        <p:tav tm="0">
                                          <p:val>
                                            <p:strVal val="#ppt_w"/>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ppt_x</p:attrName>
                                        </p:attrNameLst>
                                      </p:cBhvr>
                                      <p:tavLst>
                                        <p:tav tm="0">
                                          <p:val>
                                            <p:strVal val="#ppt_x"/>
                                          </p:val>
                                        </p:tav>
                                        <p:tav tm="100000">
                                          <p:val>
                                            <p:strVal val="#ppt_x"/>
                                          </p:val>
                                        </p:tav>
                                      </p:tavLst>
                                    </p:anim>
                                    <p:anim calcmode="lin" valueType="num">
                                      <p:cBhvr>
                                        <p:cTn id="52" dur="500" fill="hold"/>
                                        <p:tgtEl>
                                          <p:spTgt spid="9"/>
                                        </p:tgtEl>
                                        <p:attrNameLst>
                                          <p:attrName>ppt_y</p:attrName>
                                        </p:attrNameLst>
                                      </p:cBhvr>
                                      <p:tavLst>
                                        <p:tav tm="0">
                                          <p:val>
                                            <p:strVal val="#ppt_y+#ppt_h/2"/>
                                          </p:val>
                                        </p:tav>
                                        <p:tav tm="100000">
                                          <p:val>
                                            <p:strVal val="#ppt_y"/>
                                          </p:val>
                                        </p:tav>
                                      </p:tavLst>
                                    </p:anim>
                                    <p:anim calcmode="lin" valueType="num">
                                      <p:cBhvr>
                                        <p:cTn id="53" dur="500" fill="hold"/>
                                        <p:tgtEl>
                                          <p:spTgt spid="9"/>
                                        </p:tgtEl>
                                        <p:attrNameLst>
                                          <p:attrName>ppt_w</p:attrName>
                                        </p:attrNameLst>
                                      </p:cBhvr>
                                      <p:tavLst>
                                        <p:tav tm="0">
                                          <p:val>
                                            <p:strVal val="#ppt_w"/>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dissolve">
                                      <p:cBhvr>
                                        <p:cTn id="71" dur="500"/>
                                        <p:tgtEl>
                                          <p:spTgt spid="1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dissolve">
                                      <p:cBhvr>
                                        <p:cTn id="76" dur="500"/>
                                        <p:tgtEl>
                                          <p:spTgt spid="1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dissolve">
                                      <p:cBhvr>
                                        <p:cTn id="81" dur="500"/>
                                        <p:tgtEl>
                                          <p:spTgt spid="1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dissolve">
                                      <p:cBhvr>
                                        <p:cTn id="86" dur="500"/>
                                        <p:tgtEl>
                                          <p:spTgt spid="1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7" presetClass="entr" presetSubtype="8" fill="hold" nodeType="click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p:cTn id="91" dur="500" fill="hold"/>
                                        <p:tgtEl>
                                          <p:spTgt spid="4"/>
                                        </p:tgtEl>
                                        <p:attrNameLst>
                                          <p:attrName>ppt_x</p:attrName>
                                        </p:attrNameLst>
                                      </p:cBhvr>
                                      <p:tavLst>
                                        <p:tav tm="0">
                                          <p:val>
                                            <p:strVal val="#ppt_x-#ppt_w/2"/>
                                          </p:val>
                                        </p:tav>
                                        <p:tav tm="100000">
                                          <p:val>
                                            <p:strVal val="#ppt_x"/>
                                          </p:val>
                                        </p:tav>
                                      </p:tavLst>
                                    </p:anim>
                                    <p:anim calcmode="lin" valueType="num">
                                      <p:cBhvr>
                                        <p:cTn id="92" dur="500" fill="hold"/>
                                        <p:tgtEl>
                                          <p:spTgt spid="4"/>
                                        </p:tgtEl>
                                        <p:attrNameLst>
                                          <p:attrName>ppt_y</p:attrName>
                                        </p:attrNameLst>
                                      </p:cBhvr>
                                      <p:tavLst>
                                        <p:tav tm="0">
                                          <p:val>
                                            <p:strVal val="#ppt_y"/>
                                          </p:val>
                                        </p:tav>
                                        <p:tav tm="100000">
                                          <p:val>
                                            <p:strVal val="#ppt_y"/>
                                          </p:val>
                                        </p:tav>
                                      </p:tavLst>
                                    </p:anim>
                                    <p:anim calcmode="lin" valueType="num">
                                      <p:cBhvr>
                                        <p:cTn id="93" dur="500" fill="hold"/>
                                        <p:tgtEl>
                                          <p:spTgt spid="4"/>
                                        </p:tgtEl>
                                        <p:attrNameLst>
                                          <p:attrName>ppt_w</p:attrName>
                                        </p:attrNameLst>
                                      </p:cBhvr>
                                      <p:tavLst>
                                        <p:tav tm="0">
                                          <p:val>
                                            <p:fltVal val="0"/>
                                          </p:val>
                                        </p:tav>
                                        <p:tav tm="100000">
                                          <p:val>
                                            <p:strVal val="#ppt_w"/>
                                          </p:val>
                                        </p:tav>
                                      </p:tavLst>
                                    </p:anim>
                                    <p:anim calcmode="lin" valueType="num">
                                      <p:cBhvr>
                                        <p:cTn id="9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7" presetClass="entr" presetSubtype="8" fill="hold" nodeType="clickEffect">
                                  <p:stCondLst>
                                    <p:cond delay="0"/>
                                  </p:stCondLst>
                                  <p:childTnLst>
                                    <p:set>
                                      <p:cBhvr>
                                        <p:cTn id="98" dur="1" fill="hold">
                                          <p:stCondLst>
                                            <p:cond delay="0"/>
                                          </p:stCondLst>
                                        </p:cTn>
                                        <p:tgtEl>
                                          <p:spTgt spid="7"/>
                                        </p:tgtEl>
                                        <p:attrNameLst>
                                          <p:attrName>style.visibility</p:attrName>
                                        </p:attrNameLst>
                                      </p:cBhvr>
                                      <p:to>
                                        <p:strVal val="visible"/>
                                      </p:to>
                                    </p:set>
                                    <p:anim calcmode="lin" valueType="num">
                                      <p:cBhvr>
                                        <p:cTn id="99" dur="500" fill="hold"/>
                                        <p:tgtEl>
                                          <p:spTgt spid="7"/>
                                        </p:tgtEl>
                                        <p:attrNameLst>
                                          <p:attrName>ppt_x</p:attrName>
                                        </p:attrNameLst>
                                      </p:cBhvr>
                                      <p:tavLst>
                                        <p:tav tm="0">
                                          <p:val>
                                            <p:strVal val="#ppt_x-#ppt_w/2"/>
                                          </p:val>
                                        </p:tav>
                                        <p:tav tm="100000">
                                          <p:val>
                                            <p:strVal val="#ppt_x"/>
                                          </p:val>
                                        </p:tav>
                                      </p:tavLst>
                                    </p:anim>
                                    <p:anim calcmode="lin" valueType="num">
                                      <p:cBhvr>
                                        <p:cTn id="100" dur="500" fill="hold"/>
                                        <p:tgtEl>
                                          <p:spTgt spid="7"/>
                                        </p:tgtEl>
                                        <p:attrNameLst>
                                          <p:attrName>ppt_y</p:attrName>
                                        </p:attrNameLst>
                                      </p:cBhvr>
                                      <p:tavLst>
                                        <p:tav tm="0">
                                          <p:val>
                                            <p:strVal val="#ppt_y"/>
                                          </p:val>
                                        </p:tav>
                                        <p:tav tm="100000">
                                          <p:val>
                                            <p:strVal val="#ppt_y"/>
                                          </p:val>
                                        </p:tav>
                                      </p:tavLst>
                                    </p:anim>
                                    <p:anim calcmode="lin" valueType="num">
                                      <p:cBhvr>
                                        <p:cTn id="101" dur="500" fill="hold"/>
                                        <p:tgtEl>
                                          <p:spTgt spid="7"/>
                                        </p:tgtEl>
                                        <p:attrNameLst>
                                          <p:attrName>ppt_w</p:attrName>
                                        </p:attrNameLst>
                                      </p:cBhvr>
                                      <p:tavLst>
                                        <p:tav tm="0">
                                          <p:val>
                                            <p:fltVal val="0"/>
                                          </p:val>
                                        </p:tav>
                                        <p:tav tm="100000">
                                          <p:val>
                                            <p:strVal val="#ppt_w"/>
                                          </p:val>
                                        </p:tav>
                                      </p:tavLst>
                                    </p:anim>
                                    <p:anim calcmode="lin" valueType="num">
                                      <p:cBhvr>
                                        <p:cTn id="10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8" fill="hold" nodeType="clickEffect">
                                  <p:stCondLst>
                                    <p:cond delay="0"/>
                                  </p:stCondLst>
                                  <p:childTnLst>
                                    <p:set>
                                      <p:cBhvr>
                                        <p:cTn id="106" dur="1" fill="hold">
                                          <p:stCondLst>
                                            <p:cond delay="0"/>
                                          </p:stCondLst>
                                        </p:cTn>
                                        <p:tgtEl>
                                          <p:spTgt spid="10"/>
                                        </p:tgtEl>
                                        <p:attrNameLst>
                                          <p:attrName>style.visibility</p:attrName>
                                        </p:attrNameLst>
                                      </p:cBhvr>
                                      <p:to>
                                        <p:strVal val="visible"/>
                                      </p:to>
                                    </p:set>
                                    <p:anim calcmode="lin" valueType="num">
                                      <p:cBhvr>
                                        <p:cTn id="107" dur="500" fill="hold"/>
                                        <p:tgtEl>
                                          <p:spTgt spid="10"/>
                                        </p:tgtEl>
                                        <p:attrNameLst>
                                          <p:attrName>ppt_x</p:attrName>
                                        </p:attrNameLst>
                                      </p:cBhvr>
                                      <p:tavLst>
                                        <p:tav tm="0">
                                          <p:val>
                                            <p:strVal val="#ppt_x-#ppt_w/2"/>
                                          </p:val>
                                        </p:tav>
                                        <p:tav tm="100000">
                                          <p:val>
                                            <p:strVal val="#ppt_x"/>
                                          </p:val>
                                        </p:tav>
                                      </p:tavLst>
                                    </p:anim>
                                    <p:anim calcmode="lin" valueType="num">
                                      <p:cBhvr>
                                        <p:cTn id="108" dur="500" fill="hold"/>
                                        <p:tgtEl>
                                          <p:spTgt spid="10"/>
                                        </p:tgtEl>
                                        <p:attrNameLst>
                                          <p:attrName>ppt_y</p:attrName>
                                        </p:attrNameLst>
                                      </p:cBhvr>
                                      <p:tavLst>
                                        <p:tav tm="0">
                                          <p:val>
                                            <p:strVal val="#ppt_y"/>
                                          </p:val>
                                        </p:tav>
                                        <p:tav tm="100000">
                                          <p:val>
                                            <p:strVal val="#ppt_y"/>
                                          </p:val>
                                        </p:tav>
                                      </p:tavLst>
                                    </p:anim>
                                    <p:anim calcmode="lin" valueType="num">
                                      <p:cBhvr>
                                        <p:cTn id="109" dur="500" fill="hold"/>
                                        <p:tgtEl>
                                          <p:spTgt spid="10"/>
                                        </p:tgtEl>
                                        <p:attrNameLst>
                                          <p:attrName>ppt_w</p:attrName>
                                        </p:attrNameLst>
                                      </p:cBhvr>
                                      <p:tavLst>
                                        <p:tav tm="0">
                                          <p:val>
                                            <p:fltVal val="0"/>
                                          </p:val>
                                        </p:tav>
                                        <p:tav tm="100000">
                                          <p:val>
                                            <p:strVal val="#ppt_w"/>
                                          </p:val>
                                        </p:tav>
                                      </p:tavLst>
                                    </p:anim>
                                    <p:anim calcmode="lin" valueType="num">
                                      <p:cBhvr>
                                        <p:cTn id="1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7" presetClass="entr" presetSubtype="8" fill="hold" nodeType="clickEffect">
                                  <p:stCondLst>
                                    <p:cond delay="0"/>
                                  </p:stCondLst>
                                  <p:childTnLst>
                                    <p:set>
                                      <p:cBhvr>
                                        <p:cTn id="114" dur="1" fill="hold">
                                          <p:stCondLst>
                                            <p:cond delay="0"/>
                                          </p:stCondLst>
                                        </p:cTn>
                                        <p:tgtEl>
                                          <p:spTgt spid="17"/>
                                        </p:tgtEl>
                                        <p:attrNameLst>
                                          <p:attrName>style.visibility</p:attrName>
                                        </p:attrNameLst>
                                      </p:cBhvr>
                                      <p:to>
                                        <p:strVal val="visible"/>
                                      </p:to>
                                    </p:set>
                                    <p:anim calcmode="lin" valueType="num">
                                      <p:cBhvr>
                                        <p:cTn id="115" dur="500" fill="hold"/>
                                        <p:tgtEl>
                                          <p:spTgt spid="17"/>
                                        </p:tgtEl>
                                        <p:attrNameLst>
                                          <p:attrName>ppt_x</p:attrName>
                                        </p:attrNameLst>
                                      </p:cBhvr>
                                      <p:tavLst>
                                        <p:tav tm="0">
                                          <p:val>
                                            <p:strVal val="#ppt_x-#ppt_w/2"/>
                                          </p:val>
                                        </p:tav>
                                        <p:tav tm="100000">
                                          <p:val>
                                            <p:strVal val="#ppt_x"/>
                                          </p:val>
                                        </p:tav>
                                      </p:tavLst>
                                    </p:anim>
                                    <p:anim calcmode="lin" valueType="num">
                                      <p:cBhvr>
                                        <p:cTn id="116" dur="500" fill="hold"/>
                                        <p:tgtEl>
                                          <p:spTgt spid="17"/>
                                        </p:tgtEl>
                                        <p:attrNameLst>
                                          <p:attrName>ppt_y</p:attrName>
                                        </p:attrNameLst>
                                      </p:cBhvr>
                                      <p:tavLst>
                                        <p:tav tm="0">
                                          <p:val>
                                            <p:strVal val="#ppt_y"/>
                                          </p:val>
                                        </p:tav>
                                        <p:tav tm="100000">
                                          <p:val>
                                            <p:strVal val="#ppt_y"/>
                                          </p:val>
                                        </p:tav>
                                      </p:tavLst>
                                    </p:anim>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67">
            <a:extLst>
              <a:ext uri="{FF2B5EF4-FFF2-40B4-BE49-F238E27FC236}">
                <a16:creationId xmlns:a16="http://schemas.microsoft.com/office/drawing/2014/main" id="{A6F1ECB2-0226-3A93-79AD-DDF2CCF0DD45}"/>
              </a:ext>
            </a:extLst>
          </p:cNvPr>
          <p:cNvGrpSpPr>
            <a:grpSpLocks/>
          </p:cNvGrpSpPr>
          <p:nvPr/>
        </p:nvGrpSpPr>
        <p:grpSpPr bwMode="auto">
          <a:xfrm>
            <a:off x="2216150" y="5949950"/>
            <a:ext cx="6324600" cy="654050"/>
            <a:chOff x="1396" y="3748"/>
            <a:chExt cx="3984" cy="412"/>
          </a:xfrm>
        </p:grpSpPr>
        <p:grpSp>
          <p:nvGrpSpPr>
            <p:cNvPr id="34850" name="Group 1066">
              <a:extLst>
                <a:ext uri="{FF2B5EF4-FFF2-40B4-BE49-F238E27FC236}">
                  <a16:creationId xmlns:a16="http://schemas.microsoft.com/office/drawing/2014/main" id="{6DA36465-70AA-720F-CF31-4F9C412211C1}"/>
                </a:ext>
              </a:extLst>
            </p:cNvPr>
            <p:cNvGrpSpPr>
              <a:grpSpLocks/>
            </p:cNvGrpSpPr>
            <p:nvPr/>
          </p:nvGrpSpPr>
          <p:grpSpPr bwMode="auto">
            <a:xfrm>
              <a:off x="1936" y="3821"/>
              <a:ext cx="3444" cy="339"/>
              <a:chOff x="1936" y="3821"/>
              <a:chExt cx="3444" cy="339"/>
            </a:xfrm>
          </p:grpSpPr>
          <p:pic>
            <p:nvPicPr>
              <p:cNvPr id="34852" name="Picture 1053">
                <a:extLst>
                  <a:ext uri="{FF2B5EF4-FFF2-40B4-BE49-F238E27FC236}">
                    <a16:creationId xmlns:a16="http://schemas.microsoft.com/office/drawing/2014/main" id="{2B7A49E6-FD6E-3F09-7B91-31A0F37CE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78" t="-16003" r="13336" b="6145"/>
              <a:stretch>
                <a:fillRect/>
              </a:stretch>
            </p:blipFill>
            <p:spPr bwMode="auto">
              <a:xfrm>
                <a:off x="1936" y="3821"/>
                <a:ext cx="344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3" name="Rectangle 1060">
                <a:extLst>
                  <a:ext uri="{FF2B5EF4-FFF2-40B4-BE49-F238E27FC236}">
                    <a16:creationId xmlns:a16="http://schemas.microsoft.com/office/drawing/2014/main" id="{ACF3B9EF-618F-6226-05F5-649450BD1D33}"/>
                  </a:ext>
                </a:extLst>
              </p:cNvPr>
              <p:cNvSpPr>
                <a:spLocks noChangeArrowheads="1"/>
              </p:cNvSpPr>
              <p:nvPr/>
            </p:nvSpPr>
            <p:spPr bwMode="auto">
              <a:xfrm>
                <a:off x="1937" y="3972"/>
                <a:ext cx="3443" cy="1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4854" name="Line 1059">
                <a:extLst>
                  <a:ext uri="{FF2B5EF4-FFF2-40B4-BE49-F238E27FC236}">
                    <a16:creationId xmlns:a16="http://schemas.microsoft.com/office/drawing/2014/main" id="{A6667B4D-9B21-509C-A8B3-125424BB9ACD}"/>
                  </a:ext>
                </a:extLst>
              </p:cNvPr>
              <p:cNvSpPr>
                <a:spLocks noChangeShapeType="1"/>
              </p:cNvSpPr>
              <p:nvPr/>
            </p:nvSpPr>
            <p:spPr bwMode="auto">
              <a:xfrm rot="16200000" flipV="1">
                <a:off x="3468" y="4066"/>
                <a:ext cx="189" cy="0"/>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0412" name="Text Box 1052">
              <a:extLst>
                <a:ext uri="{FF2B5EF4-FFF2-40B4-BE49-F238E27FC236}">
                  <a16:creationId xmlns:a16="http://schemas.microsoft.com/office/drawing/2014/main" id="{8F3A92FC-3256-5CA8-3577-C302A20C73AA}"/>
                </a:ext>
              </a:extLst>
            </p:cNvPr>
            <p:cNvSpPr txBox="1">
              <a:spLocks noChangeArrowheads="1"/>
            </p:cNvSpPr>
            <p:nvPr/>
          </p:nvSpPr>
          <p:spPr bwMode="auto">
            <a:xfrm>
              <a:off x="1396" y="3748"/>
              <a:ext cx="478"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T(E)</a:t>
              </a:r>
            </a:p>
          </p:txBody>
        </p:sp>
      </p:grpSp>
      <p:sp>
        <p:nvSpPr>
          <p:cNvPr id="1040386" name="Text Box 1026">
            <a:extLst>
              <a:ext uri="{FF2B5EF4-FFF2-40B4-BE49-F238E27FC236}">
                <a16:creationId xmlns:a16="http://schemas.microsoft.com/office/drawing/2014/main" id="{5D3FC68E-EF47-2727-5632-3F07DCA45DD3}"/>
              </a:ext>
            </a:extLst>
          </p:cNvPr>
          <p:cNvSpPr txBox="1">
            <a:spLocks noChangeArrowheads="1"/>
          </p:cNvSpPr>
          <p:nvPr/>
        </p:nvSpPr>
        <p:spPr bwMode="auto">
          <a:xfrm>
            <a:off x="2509838" y="330200"/>
            <a:ext cx="4025900"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Product field: </a:t>
            </a:r>
            <a:r>
              <a:rPr lang="de-CH" altLang="en-US" sz="2400">
                <a:solidFill>
                  <a:srgbClr val="FF0000"/>
                </a:solidFill>
                <a:effectLst>
                  <a:outerShdw blurRad="38100" dist="38100" dir="2700000" algn="tl">
                    <a:srgbClr val="000000"/>
                  </a:outerShdw>
                </a:effectLst>
                <a:latin typeface="Times" pitchFamily="2" charset="0"/>
              </a:rPr>
              <a:t>tempo-intonation</a:t>
            </a:r>
            <a:endParaRPr lang="de-CH" altLang="en-US" sz="2400">
              <a:effectLst>
                <a:outerShdw blurRad="38100" dist="38100" dir="2700000" algn="tl">
                  <a:srgbClr val="FFFFFF"/>
                </a:outerShdw>
              </a:effectLst>
              <a:latin typeface="Times" pitchFamily="2" charset="0"/>
            </a:endParaRPr>
          </a:p>
        </p:txBody>
      </p:sp>
      <p:pic>
        <p:nvPicPr>
          <p:cNvPr id="1040387" name="Picture 1027">
            <a:extLst>
              <a:ext uri="{FF2B5EF4-FFF2-40B4-BE49-F238E27FC236}">
                <a16:creationId xmlns:a16="http://schemas.microsoft.com/office/drawing/2014/main" id="{68EFF16C-4F94-C143-37D9-819463063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0388" y="1990725"/>
            <a:ext cx="54102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388" name="Rectangle 1028">
            <a:extLst>
              <a:ext uri="{FF2B5EF4-FFF2-40B4-BE49-F238E27FC236}">
                <a16:creationId xmlns:a16="http://schemas.microsoft.com/office/drawing/2014/main" id="{E89329EA-02F2-EC1A-5DF6-24DF6C719AAB}"/>
              </a:ext>
            </a:extLst>
          </p:cNvPr>
          <p:cNvSpPr>
            <a:spLocks noChangeArrowheads="1"/>
          </p:cNvSpPr>
          <p:nvPr/>
        </p:nvSpPr>
        <p:spPr bwMode="auto">
          <a:xfrm>
            <a:off x="5664200" y="1679575"/>
            <a:ext cx="295275" cy="5006975"/>
          </a:xfrm>
          <a:prstGeom prst="rect">
            <a:avLst/>
          </a:prstGeom>
          <a:solidFill>
            <a:srgbClr val="0066FF">
              <a:alpha val="50195"/>
            </a:srgbClr>
          </a:solidFill>
          <a:ln w="9525">
            <a:solidFill>
              <a:srgbClr val="0066FF"/>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 name="Group 1064">
            <a:extLst>
              <a:ext uri="{FF2B5EF4-FFF2-40B4-BE49-F238E27FC236}">
                <a16:creationId xmlns:a16="http://schemas.microsoft.com/office/drawing/2014/main" id="{5CF53011-976D-4844-18B0-A032B298EF7F}"/>
              </a:ext>
            </a:extLst>
          </p:cNvPr>
          <p:cNvGrpSpPr>
            <a:grpSpLocks/>
          </p:cNvGrpSpPr>
          <p:nvPr/>
        </p:nvGrpSpPr>
        <p:grpSpPr bwMode="auto">
          <a:xfrm>
            <a:off x="1635125" y="2030413"/>
            <a:ext cx="776288" cy="3689350"/>
            <a:chOff x="1030" y="1279"/>
            <a:chExt cx="489" cy="2324"/>
          </a:xfrm>
        </p:grpSpPr>
        <p:grpSp>
          <p:nvGrpSpPr>
            <p:cNvPr id="34845" name="Group 1062">
              <a:extLst>
                <a:ext uri="{FF2B5EF4-FFF2-40B4-BE49-F238E27FC236}">
                  <a16:creationId xmlns:a16="http://schemas.microsoft.com/office/drawing/2014/main" id="{EBB0F66E-B5F6-9321-DA8A-09944B2CC7DC}"/>
                </a:ext>
              </a:extLst>
            </p:cNvPr>
            <p:cNvGrpSpPr>
              <a:grpSpLocks/>
            </p:cNvGrpSpPr>
            <p:nvPr/>
          </p:nvGrpSpPr>
          <p:grpSpPr bwMode="auto">
            <a:xfrm>
              <a:off x="1087" y="1279"/>
              <a:ext cx="254" cy="1992"/>
              <a:chOff x="1087" y="1279"/>
              <a:chExt cx="254" cy="1992"/>
            </a:xfrm>
          </p:grpSpPr>
          <p:pic>
            <p:nvPicPr>
              <p:cNvPr id="34847" name="Picture 1036">
                <a:extLst>
                  <a:ext uri="{FF2B5EF4-FFF2-40B4-BE49-F238E27FC236}">
                    <a16:creationId xmlns:a16="http://schemas.microsoft.com/office/drawing/2014/main" id="{FD26A95F-AA4E-FE4B-8DC5-F8BF236A5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034" t="7736" r="-16293" b="13367"/>
              <a:stretch>
                <a:fillRect/>
              </a:stretch>
            </p:blipFill>
            <p:spPr bwMode="auto">
              <a:xfrm>
                <a:off x="1206" y="1280"/>
                <a:ext cx="135" cy="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8" name="Rectangle 1056">
                <a:extLst>
                  <a:ext uri="{FF2B5EF4-FFF2-40B4-BE49-F238E27FC236}">
                    <a16:creationId xmlns:a16="http://schemas.microsoft.com/office/drawing/2014/main" id="{71BC958C-68A9-22C4-0ACB-BA3494A58C5B}"/>
                  </a:ext>
                </a:extLst>
              </p:cNvPr>
              <p:cNvSpPr>
                <a:spLocks noChangeArrowheads="1"/>
              </p:cNvSpPr>
              <p:nvPr/>
            </p:nvSpPr>
            <p:spPr bwMode="auto">
              <a:xfrm>
                <a:off x="1089" y="1279"/>
                <a:ext cx="123" cy="19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4849" name="Line 1057">
                <a:extLst>
                  <a:ext uri="{FF2B5EF4-FFF2-40B4-BE49-F238E27FC236}">
                    <a16:creationId xmlns:a16="http://schemas.microsoft.com/office/drawing/2014/main" id="{A8DF9246-BB40-9020-8907-554A40CD5C7A}"/>
                  </a:ext>
                </a:extLst>
              </p:cNvPr>
              <p:cNvSpPr>
                <a:spLocks noChangeShapeType="1"/>
              </p:cNvSpPr>
              <p:nvPr/>
            </p:nvSpPr>
            <p:spPr bwMode="auto">
              <a:xfrm rot="5400000" flipV="1">
                <a:off x="1204" y="1895"/>
                <a:ext cx="0" cy="233"/>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0397" name="Text Box 1037">
              <a:extLst>
                <a:ext uri="{FF2B5EF4-FFF2-40B4-BE49-F238E27FC236}">
                  <a16:creationId xmlns:a16="http://schemas.microsoft.com/office/drawing/2014/main" id="{02DB1B1F-4355-2C82-D4D2-4A35B3B3F32A}"/>
                </a:ext>
              </a:extLst>
            </p:cNvPr>
            <p:cNvSpPr txBox="1">
              <a:spLocks noChangeArrowheads="1"/>
            </p:cNvSpPr>
            <p:nvPr/>
          </p:nvSpPr>
          <p:spPr bwMode="auto">
            <a:xfrm>
              <a:off x="1030" y="3315"/>
              <a:ext cx="489"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S(H)</a:t>
              </a:r>
            </a:p>
          </p:txBody>
        </p:sp>
      </p:grpSp>
      <p:sp>
        <p:nvSpPr>
          <p:cNvPr id="1040398" name="Rectangle 1038">
            <a:extLst>
              <a:ext uri="{FF2B5EF4-FFF2-40B4-BE49-F238E27FC236}">
                <a16:creationId xmlns:a16="http://schemas.microsoft.com/office/drawing/2014/main" id="{52E19E72-8845-CE9D-6A77-16AB0E85EE01}"/>
              </a:ext>
            </a:extLst>
          </p:cNvPr>
          <p:cNvSpPr>
            <a:spLocks noChangeArrowheads="1"/>
          </p:cNvSpPr>
          <p:nvPr/>
        </p:nvSpPr>
        <p:spPr bwMode="auto">
          <a:xfrm>
            <a:off x="1636713" y="2809875"/>
            <a:ext cx="6972300" cy="384175"/>
          </a:xfrm>
          <a:prstGeom prst="rect">
            <a:avLst/>
          </a:prstGeom>
          <a:solidFill>
            <a:srgbClr val="FF00FF">
              <a:alpha val="50195"/>
            </a:srgbClr>
          </a:solidFill>
          <a:ln w="9525">
            <a:solidFill>
              <a:srgbClr val="FF00FF"/>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6" name="Group 1039">
            <a:extLst>
              <a:ext uri="{FF2B5EF4-FFF2-40B4-BE49-F238E27FC236}">
                <a16:creationId xmlns:a16="http://schemas.microsoft.com/office/drawing/2014/main" id="{A923141D-75AD-61B8-800A-2D390AAE5EEF}"/>
              </a:ext>
            </a:extLst>
          </p:cNvPr>
          <p:cNvGrpSpPr>
            <a:grpSpLocks/>
          </p:cNvGrpSpPr>
          <p:nvPr/>
        </p:nvGrpSpPr>
        <p:grpSpPr bwMode="auto">
          <a:xfrm>
            <a:off x="7985125" y="387350"/>
            <a:ext cx="1516063" cy="1281113"/>
            <a:chOff x="5030" y="244"/>
            <a:chExt cx="955" cy="807"/>
          </a:xfrm>
        </p:grpSpPr>
        <p:sp>
          <p:nvSpPr>
            <p:cNvPr id="1040400" name="Text Box 1040">
              <a:extLst>
                <a:ext uri="{FF2B5EF4-FFF2-40B4-BE49-F238E27FC236}">
                  <a16:creationId xmlns:a16="http://schemas.microsoft.com/office/drawing/2014/main" id="{8E56A8F5-B846-05E6-7AC3-069B8AB84F3F}"/>
                </a:ext>
              </a:extLst>
            </p:cNvPr>
            <p:cNvSpPr txBox="1">
              <a:spLocks noChangeArrowheads="1"/>
            </p:cNvSpPr>
            <p:nvPr/>
          </p:nvSpPr>
          <p:spPr bwMode="auto">
            <a:xfrm>
              <a:off x="5310" y="244"/>
              <a:ext cx="372"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EH</a:t>
              </a:r>
            </a:p>
          </p:txBody>
        </p:sp>
        <p:grpSp>
          <p:nvGrpSpPr>
            <p:cNvPr id="34840" name="Group 1041">
              <a:extLst>
                <a:ext uri="{FF2B5EF4-FFF2-40B4-BE49-F238E27FC236}">
                  <a16:creationId xmlns:a16="http://schemas.microsoft.com/office/drawing/2014/main" id="{0194C8C9-46C6-C5EC-7E33-9230D3D127CA}"/>
                </a:ext>
              </a:extLst>
            </p:cNvPr>
            <p:cNvGrpSpPr>
              <a:grpSpLocks/>
            </p:cNvGrpSpPr>
            <p:nvPr/>
          </p:nvGrpSpPr>
          <p:grpSpPr bwMode="auto">
            <a:xfrm>
              <a:off x="5185" y="489"/>
              <a:ext cx="627" cy="274"/>
              <a:chOff x="5185" y="489"/>
              <a:chExt cx="627" cy="219"/>
            </a:xfrm>
          </p:grpSpPr>
          <p:sp>
            <p:nvSpPr>
              <p:cNvPr id="34843" name="Line 1042">
                <a:extLst>
                  <a:ext uri="{FF2B5EF4-FFF2-40B4-BE49-F238E27FC236}">
                    <a16:creationId xmlns:a16="http://schemas.microsoft.com/office/drawing/2014/main" id="{FAA865DD-84E6-2969-741C-3A520C6B3ACE}"/>
                  </a:ext>
                </a:extLst>
              </p:cNvPr>
              <p:cNvSpPr>
                <a:spLocks noChangeShapeType="1"/>
              </p:cNvSpPr>
              <p:nvPr/>
            </p:nvSpPr>
            <p:spPr bwMode="auto">
              <a:xfrm flipH="1">
                <a:off x="5185" y="492"/>
                <a:ext cx="308" cy="216"/>
              </a:xfrm>
              <a:prstGeom prst="line">
                <a:avLst/>
              </a:prstGeom>
              <a:noFill/>
              <a:ln w="19050">
                <a:solidFill>
                  <a:srgbClr val="4D4D4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1043">
                <a:extLst>
                  <a:ext uri="{FF2B5EF4-FFF2-40B4-BE49-F238E27FC236}">
                    <a16:creationId xmlns:a16="http://schemas.microsoft.com/office/drawing/2014/main" id="{D549CCB3-D523-3706-3F31-D96DDA1BEC3C}"/>
                  </a:ext>
                </a:extLst>
              </p:cNvPr>
              <p:cNvSpPr>
                <a:spLocks noChangeShapeType="1"/>
              </p:cNvSpPr>
              <p:nvPr/>
            </p:nvSpPr>
            <p:spPr bwMode="auto">
              <a:xfrm>
                <a:off x="5496" y="489"/>
                <a:ext cx="316" cy="215"/>
              </a:xfrm>
              <a:prstGeom prst="line">
                <a:avLst/>
              </a:prstGeom>
              <a:noFill/>
              <a:ln w="19050">
                <a:solidFill>
                  <a:srgbClr val="4D4D4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0404" name="Text Box 1044">
              <a:extLst>
                <a:ext uri="{FF2B5EF4-FFF2-40B4-BE49-F238E27FC236}">
                  <a16:creationId xmlns:a16="http://schemas.microsoft.com/office/drawing/2014/main" id="{B9D085D1-44DB-5813-7D08-8913A058B73B}"/>
                </a:ext>
              </a:extLst>
            </p:cNvPr>
            <p:cNvSpPr txBox="1">
              <a:spLocks noChangeArrowheads="1"/>
            </p:cNvSpPr>
            <p:nvPr/>
          </p:nvSpPr>
          <p:spPr bwMode="auto">
            <a:xfrm>
              <a:off x="5030" y="763"/>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0405" name="Text Box 1045">
              <a:extLst>
                <a:ext uri="{FF2B5EF4-FFF2-40B4-BE49-F238E27FC236}">
                  <a16:creationId xmlns:a16="http://schemas.microsoft.com/office/drawing/2014/main" id="{FEDDDF3B-9AAA-2074-71E9-6279852A970D}"/>
                </a:ext>
              </a:extLst>
            </p:cNvPr>
            <p:cNvSpPr txBox="1">
              <a:spLocks noChangeArrowheads="1"/>
            </p:cNvSpPr>
            <p:nvPr/>
          </p:nvSpPr>
          <p:spPr bwMode="auto">
            <a:xfrm>
              <a:off x="5730" y="763"/>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grpSp>
        <p:nvGrpSpPr>
          <p:cNvPr id="8" name="Group 1046">
            <a:extLst>
              <a:ext uri="{FF2B5EF4-FFF2-40B4-BE49-F238E27FC236}">
                <a16:creationId xmlns:a16="http://schemas.microsoft.com/office/drawing/2014/main" id="{3FA793C9-267B-CB67-9C5A-4A3D37321756}"/>
              </a:ext>
            </a:extLst>
          </p:cNvPr>
          <p:cNvGrpSpPr>
            <a:grpSpLocks/>
          </p:cNvGrpSpPr>
          <p:nvPr/>
        </p:nvGrpSpPr>
        <p:grpSpPr bwMode="auto">
          <a:xfrm>
            <a:off x="2746375" y="969963"/>
            <a:ext cx="3546475" cy="2463800"/>
            <a:chOff x="1730" y="611"/>
            <a:chExt cx="2234" cy="1552"/>
          </a:xfrm>
        </p:grpSpPr>
        <p:sp>
          <p:nvSpPr>
            <p:cNvPr id="34835" name="Oval 1047">
              <a:extLst>
                <a:ext uri="{FF2B5EF4-FFF2-40B4-BE49-F238E27FC236}">
                  <a16:creationId xmlns:a16="http://schemas.microsoft.com/office/drawing/2014/main" id="{4E1B4248-FABB-87C7-6294-7C91CD4087D2}"/>
                </a:ext>
              </a:extLst>
            </p:cNvPr>
            <p:cNvSpPr>
              <a:spLocks noChangeArrowheads="1"/>
            </p:cNvSpPr>
            <p:nvPr/>
          </p:nvSpPr>
          <p:spPr bwMode="auto">
            <a:xfrm>
              <a:off x="3372" y="1632"/>
              <a:ext cx="592" cy="531"/>
            </a:xfrm>
            <a:prstGeom prst="ellipse">
              <a:avLst/>
            </a:prstGeom>
            <a:solidFill>
              <a:srgbClr val="66FF33">
                <a:alpha val="50195"/>
              </a:srgbClr>
            </a:solidFill>
            <a:ln w="9525">
              <a:solidFill>
                <a:srgbClr val="008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4836" name="Freeform 1048">
              <a:extLst>
                <a:ext uri="{FF2B5EF4-FFF2-40B4-BE49-F238E27FC236}">
                  <a16:creationId xmlns:a16="http://schemas.microsoft.com/office/drawing/2014/main" id="{E55F971E-F595-91D1-A06F-68A327B1C575}"/>
                </a:ext>
              </a:extLst>
            </p:cNvPr>
            <p:cNvSpPr>
              <a:spLocks/>
            </p:cNvSpPr>
            <p:nvPr/>
          </p:nvSpPr>
          <p:spPr bwMode="auto">
            <a:xfrm>
              <a:off x="2436" y="871"/>
              <a:ext cx="1007" cy="849"/>
            </a:xfrm>
            <a:custGeom>
              <a:avLst/>
              <a:gdLst>
                <a:gd name="T0" fmla="*/ 1007 w 1007"/>
                <a:gd name="T1" fmla="*/ 849 h 849"/>
                <a:gd name="T2" fmla="*/ 802 w 1007"/>
                <a:gd name="T3" fmla="*/ 352 h 849"/>
                <a:gd name="T4" fmla="*/ 0 w 1007"/>
                <a:gd name="T5" fmla="*/ 0 h 849"/>
                <a:gd name="T6" fmla="*/ 0 60000 65536"/>
                <a:gd name="T7" fmla="*/ 0 60000 65536"/>
                <a:gd name="T8" fmla="*/ 0 60000 65536"/>
                <a:gd name="T9" fmla="*/ 0 w 1007"/>
                <a:gd name="T10" fmla="*/ 0 h 849"/>
                <a:gd name="T11" fmla="*/ 1007 w 1007"/>
                <a:gd name="T12" fmla="*/ 849 h 849"/>
              </a:gdLst>
              <a:ahLst/>
              <a:cxnLst>
                <a:cxn ang="T6">
                  <a:pos x="T0" y="T1"/>
                </a:cxn>
                <a:cxn ang="T7">
                  <a:pos x="T2" y="T3"/>
                </a:cxn>
                <a:cxn ang="T8">
                  <a:pos x="T4" y="T5"/>
                </a:cxn>
              </a:cxnLst>
              <a:rect l="T9" t="T10" r="T11" b="T12"/>
              <a:pathLst>
                <a:path w="1007" h="849">
                  <a:moveTo>
                    <a:pt x="1007" y="849"/>
                  </a:moveTo>
                  <a:cubicBezTo>
                    <a:pt x="972" y="766"/>
                    <a:pt x="969" y="493"/>
                    <a:pt x="802" y="352"/>
                  </a:cubicBezTo>
                  <a:cubicBezTo>
                    <a:pt x="634" y="210"/>
                    <a:pt x="167" y="73"/>
                    <a:pt x="0" y="0"/>
                  </a:cubicBez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409" name="Text Box 1049">
              <a:extLst>
                <a:ext uri="{FF2B5EF4-FFF2-40B4-BE49-F238E27FC236}">
                  <a16:creationId xmlns:a16="http://schemas.microsoft.com/office/drawing/2014/main" id="{E8283E74-2C6B-28E3-DA96-8FC2B9726684}"/>
                </a:ext>
              </a:extLst>
            </p:cNvPr>
            <p:cNvSpPr txBox="1">
              <a:spLocks noChangeArrowheads="1"/>
            </p:cNvSpPr>
            <p:nvPr/>
          </p:nvSpPr>
          <p:spPr bwMode="auto">
            <a:xfrm>
              <a:off x="1730" y="611"/>
              <a:ext cx="17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Z(E,H)=(T(E), S(H))</a:t>
              </a:r>
            </a:p>
          </p:txBody>
        </p:sp>
        <p:sp>
          <p:nvSpPr>
            <p:cNvPr id="34838" name="Line 1050">
              <a:extLst>
                <a:ext uri="{FF2B5EF4-FFF2-40B4-BE49-F238E27FC236}">
                  <a16:creationId xmlns:a16="http://schemas.microsoft.com/office/drawing/2014/main" id="{9655EC48-97BB-6128-2CDF-6F40763AEAD5}"/>
                </a:ext>
              </a:extLst>
            </p:cNvPr>
            <p:cNvSpPr>
              <a:spLocks noChangeShapeType="1"/>
            </p:cNvSpPr>
            <p:nvPr/>
          </p:nvSpPr>
          <p:spPr bwMode="auto">
            <a:xfrm flipV="1">
              <a:off x="3562" y="1765"/>
              <a:ext cx="196" cy="24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 name="Group 1065">
            <a:extLst>
              <a:ext uri="{FF2B5EF4-FFF2-40B4-BE49-F238E27FC236}">
                <a16:creationId xmlns:a16="http://schemas.microsoft.com/office/drawing/2014/main" id="{6B473BE0-CA60-A83E-3992-0DF2A9EED510}"/>
              </a:ext>
            </a:extLst>
          </p:cNvPr>
          <p:cNvGrpSpPr>
            <a:grpSpLocks/>
          </p:cNvGrpSpPr>
          <p:nvPr/>
        </p:nvGrpSpPr>
        <p:grpSpPr bwMode="auto">
          <a:xfrm>
            <a:off x="671513" y="1433513"/>
            <a:ext cx="9315450" cy="4878387"/>
            <a:chOff x="423" y="903"/>
            <a:chExt cx="5868" cy="3073"/>
          </a:xfrm>
        </p:grpSpPr>
        <p:grpSp>
          <p:nvGrpSpPr>
            <p:cNvPr id="34827" name="Group 1029">
              <a:extLst>
                <a:ext uri="{FF2B5EF4-FFF2-40B4-BE49-F238E27FC236}">
                  <a16:creationId xmlns:a16="http://schemas.microsoft.com/office/drawing/2014/main" id="{53A7C3D1-15B6-241C-CD6E-08AF92DF019A}"/>
                </a:ext>
              </a:extLst>
            </p:cNvPr>
            <p:cNvGrpSpPr>
              <a:grpSpLocks/>
            </p:cNvGrpSpPr>
            <p:nvPr/>
          </p:nvGrpSpPr>
          <p:grpSpPr bwMode="auto">
            <a:xfrm>
              <a:off x="1676" y="903"/>
              <a:ext cx="4014" cy="2956"/>
              <a:chOff x="1676" y="903"/>
              <a:chExt cx="4014" cy="2956"/>
            </a:xfrm>
          </p:grpSpPr>
          <p:grpSp>
            <p:nvGrpSpPr>
              <p:cNvPr id="34830" name="Group 1030">
                <a:extLst>
                  <a:ext uri="{FF2B5EF4-FFF2-40B4-BE49-F238E27FC236}">
                    <a16:creationId xmlns:a16="http://schemas.microsoft.com/office/drawing/2014/main" id="{16BB9A3E-D1C5-3C83-E914-B4D3B30F91BA}"/>
                  </a:ext>
                </a:extLst>
              </p:cNvPr>
              <p:cNvGrpSpPr>
                <a:grpSpLocks/>
              </p:cNvGrpSpPr>
              <p:nvPr/>
            </p:nvGrpSpPr>
            <p:grpSpPr bwMode="auto">
              <a:xfrm>
                <a:off x="1676" y="1074"/>
                <a:ext cx="3939" cy="2469"/>
                <a:chOff x="2546" y="1108"/>
                <a:chExt cx="2346" cy="1023"/>
              </a:xfrm>
            </p:grpSpPr>
            <p:sp>
              <p:nvSpPr>
                <p:cNvPr id="34833" name="Line 1031">
                  <a:extLst>
                    <a:ext uri="{FF2B5EF4-FFF2-40B4-BE49-F238E27FC236}">
                      <a16:creationId xmlns:a16="http://schemas.microsoft.com/office/drawing/2014/main" id="{6A0700B2-B2B9-94BD-4B16-2594B71FA11A}"/>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1032">
                  <a:extLst>
                    <a:ext uri="{FF2B5EF4-FFF2-40B4-BE49-F238E27FC236}">
                      <a16:creationId xmlns:a16="http://schemas.microsoft.com/office/drawing/2014/main" id="{5763148C-FB79-52D3-7C55-2407BF649415}"/>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0393" name="Text Box 1033">
                <a:extLst>
                  <a:ext uri="{FF2B5EF4-FFF2-40B4-BE49-F238E27FC236}">
                    <a16:creationId xmlns:a16="http://schemas.microsoft.com/office/drawing/2014/main" id="{EB482A1B-1D57-3398-8956-B391752FD7FB}"/>
                  </a:ext>
                </a:extLst>
              </p:cNvPr>
              <p:cNvSpPr txBox="1">
                <a:spLocks noChangeArrowheads="1"/>
              </p:cNvSpPr>
              <p:nvPr/>
            </p:nvSpPr>
            <p:spPr bwMode="auto">
              <a:xfrm>
                <a:off x="5457" y="3571"/>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0394" name="Text Box 1034">
                <a:extLst>
                  <a:ext uri="{FF2B5EF4-FFF2-40B4-BE49-F238E27FC236}">
                    <a16:creationId xmlns:a16="http://schemas.microsoft.com/office/drawing/2014/main" id="{FEE04066-073C-79AF-A8A4-90B8022D58B7}"/>
                  </a:ext>
                </a:extLst>
              </p:cNvPr>
              <p:cNvSpPr txBox="1">
                <a:spLocks noChangeArrowheads="1"/>
              </p:cNvSpPr>
              <p:nvPr/>
            </p:nvSpPr>
            <p:spPr bwMode="auto">
              <a:xfrm>
                <a:off x="1696" y="903"/>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sp>
          <p:nvSpPr>
            <p:cNvPr id="1040414" name="Rectangle 1054">
              <a:extLst>
                <a:ext uri="{FF2B5EF4-FFF2-40B4-BE49-F238E27FC236}">
                  <a16:creationId xmlns:a16="http://schemas.microsoft.com/office/drawing/2014/main" id="{B8E9563C-809B-68D9-3F3E-841F0D277D78}"/>
                </a:ext>
              </a:extLst>
            </p:cNvPr>
            <p:cNvSpPr>
              <a:spLocks noChangeArrowheads="1"/>
            </p:cNvSpPr>
            <p:nvPr/>
          </p:nvSpPr>
          <p:spPr bwMode="auto">
            <a:xfrm>
              <a:off x="5590" y="3608"/>
              <a:ext cx="701" cy="36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a:t>
              </a:r>
              <a:r>
                <a:rPr lang="de-CH" altLang="en-US" sz="3200">
                  <a:effectLst>
                    <a:outerShdw blurRad="38100" dist="38100" dir="2700000" algn="tl">
                      <a:srgbClr val="FFFFFF"/>
                    </a:outerShdw>
                  </a:effectLst>
                  <a:latin typeface="Sonata" charset="0"/>
                </a:rPr>
                <a:t>♩</a:t>
              </a:r>
              <a:r>
                <a:rPr lang="de-CH" altLang="en-US">
                  <a:effectLst>
                    <a:outerShdw blurRad="38100" dist="38100" dir="2700000" algn="tl">
                      <a:srgbClr val="FFFFFF"/>
                    </a:outerShdw>
                  </a:effectLst>
                  <a:latin typeface="Sonata" charset="0"/>
                </a:rPr>
                <a:t> </a:t>
              </a:r>
              <a:r>
                <a:rPr lang="de-CH" altLang="en-US" sz="2400">
                  <a:effectLst>
                    <a:outerShdw blurRad="38100" dist="38100" dir="2700000" algn="tl">
                      <a:srgbClr val="FFFFFF"/>
                    </a:outerShdw>
                  </a:effectLst>
                  <a:latin typeface="Times" pitchFamily="2" charset="0"/>
                </a:rPr>
                <a:t>/sec]</a:t>
              </a:r>
              <a:endParaRPr lang="de-DE" altLang="en-US" sz="2400">
                <a:effectLst>
                  <a:outerShdw blurRad="38100" dist="38100" dir="2700000" algn="tl">
                    <a:srgbClr val="FFFFFF"/>
                  </a:outerShdw>
                </a:effectLst>
                <a:latin typeface="Times" pitchFamily="2" charset="0"/>
              </a:endParaRPr>
            </a:p>
          </p:txBody>
        </p:sp>
        <p:sp>
          <p:nvSpPr>
            <p:cNvPr id="1040415" name="Rectangle 1055">
              <a:extLst>
                <a:ext uri="{FF2B5EF4-FFF2-40B4-BE49-F238E27FC236}">
                  <a16:creationId xmlns:a16="http://schemas.microsoft.com/office/drawing/2014/main" id="{B6DDD9EA-E107-DCCC-9915-F6CC62773D38}"/>
                </a:ext>
              </a:extLst>
            </p:cNvPr>
            <p:cNvSpPr>
              <a:spLocks noChangeArrowheads="1"/>
            </p:cNvSpPr>
            <p:nvPr/>
          </p:nvSpPr>
          <p:spPr bwMode="auto">
            <a:xfrm>
              <a:off x="423" y="910"/>
              <a:ext cx="1077"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a:t>
              </a:r>
              <a:r>
                <a:rPr lang="de-CH" altLang="en-US" sz="2000">
                  <a:effectLst>
                    <a:outerShdw blurRad="38100" dist="38100" dir="2700000" algn="tl">
                      <a:srgbClr val="FFFFFF"/>
                    </a:outerShdw>
                  </a:effectLst>
                  <a:latin typeface="Times" pitchFamily="2" charset="0"/>
                </a:rPr>
                <a:t>1/2</a:t>
              </a:r>
              <a:r>
                <a:rPr lang="de-CH" altLang="en-US" sz="2400">
                  <a:effectLst>
                    <a:outerShdw blurRad="38100" dist="38100" dir="2700000" algn="tl">
                      <a:srgbClr val="FFFFFF"/>
                    </a:outerShdw>
                  </a:effectLst>
                  <a:latin typeface="Times" pitchFamily="2" charset="0"/>
                </a:rPr>
                <a:t>-tone/Ct]</a:t>
              </a:r>
              <a:endParaRPr lang="de-DE" altLang="en-US" sz="2400">
                <a:effectLst>
                  <a:outerShdw blurRad="38100" dist="38100" dir="2700000" algn="tl">
                    <a:srgbClr val="FFFFFF"/>
                  </a:outerShdw>
                </a:effectLst>
                <a:latin typeface="Times" pitchFamily="2" charset="0"/>
              </a:endParaRPr>
            </a:p>
          </p:txBody>
        </p:sp>
      </p:grpSp>
      <p:sp>
        <p:nvSpPr>
          <p:cNvPr id="1040428" name="Text Box 1068">
            <a:extLst>
              <a:ext uri="{FF2B5EF4-FFF2-40B4-BE49-F238E27FC236}">
                <a16:creationId xmlns:a16="http://schemas.microsoft.com/office/drawing/2014/main" id="{8A146242-0ACC-E0FD-E968-19F40B1FEFCF}"/>
              </a:ext>
            </a:extLst>
          </p:cNvPr>
          <p:cNvSpPr txBox="1">
            <a:spLocks noChangeArrowheads="1"/>
          </p:cNvSpPr>
          <p:nvPr/>
        </p:nvSpPr>
        <p:spPr bwMode="auto">
          <a:xfrm rot="19610156">
            <a:off x="5372100" y="3519488"/>
            <a:ext cx="2366963" cy="64135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3600">
                <a:solidFill>
                  <a:srgbClr val="FF0000"/>
                </a:solidFill>
                <a:effectLst>
                  <a:outerShdw blurRad="38100" dist="38100" dir="2700000" algn="tl">
                    <a:srgbClr val="000000"/>
                  </a:outerShdw>
                </a:effectLst>
                <a:latin typeface="Times" pitchFamily="2" charset="0"/>
              </a:rPr>
              <a:t>generalize!!</a:t>
            </a:r>
            <a:endParaRPr lang="de-DE" altLang="en-US" sz="3600">
              <a:solidFill>
                <a:srgbClr val="FF0000"/>
              </a:solidFill>
              <a:effectLst>
                <a:outerShdw blurRad="38100" dist="38100" dir="2700000" algn="tl">
                  <a:srgbClr val="000000"/>
                </a:outerShdw>
              </a:effectLst>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40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ppt_w/2"/>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ppt_h/2"/>
                                          </p:val>
                                        </p:tav>
                                        <p:tav tm="100000">
                                          <p:val>
                                            <p:strVal val="#ppt_y"/>
                                          </p:val>
                                        </p:tav>
                                      </p:tavLst>
                                    </p:anim>
                                    <p:anim calcmode="lin" valueType="num">
                                      <p:cBhvr>
                                        <p:cTn id="25" dur="500" fill="hold"/>
                                        <p:tgtEl>
                                          <p:spTgt spid="4"/>
                                        </p:tgtEl>
                                        <p:attrNameLst>
                                          <p:attrName>ppt_w</p:attrName>
                                        </p:attrNameLst>
                                      </p:cBhvr>
                                      <p:tavLst>
                                        <p:tav tm="0">
                                          <p:val>
                                            <p:strVal val="#ppt_w"/>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040387"/>
                                        </p:tgtEl>
                                        <p:attrNameLst>
                                          <p:attrName>style.visibility</p:attrName>
                                        </p:attrNameLst>
                                      </p:cBhvr>
                                      <p:to>
                                        <p:strVal val="visible"/>
                                      </p:to>
                                    </p:set>
                                    <p:anim calcmode="lin" valueType="num">
                                      <p:cBhvr>
                                        <p:cTn id="31" dur="500" fill="hold"/>
                                        <p:tgtEl>
                                          <p:spTgt spid="1040387"/>
                                        </p:tgtEl>
                                        <p:attrNameLst>
                                          <p:attrName>ppt_w</p:attrName>
                                        </p:attrNameLst>
                                      </p:cBhvr>
                                      <p:tavLst>
                                        <p:tav tm="0">
                                          <p:val>
                                            <p:fltVal val="0"/>
                                          </p:val>
                                        </p:tav>
                                        <p:tav tm="100000">
                                          <p:val>
                                            <p:strVal val="#ppt_w"/>
                                          </p:val>
                                        </p:tav>
                                      </p:tavLst>
                                    </p:anim>
                                    <p:anim calcmode="lin" valueType="num">
                                      <p:cBhvr>
                                        <p:cTn id="32" dur="500" fill="hold"/>
                                        <p:tgtEl>
                                          <p:spTgt spid="1040387"/>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4" fill="hold" nodeType="clickEffect">
                                  <p:stCondLst>
                                    <p:cond delay="0"/>
                                  </p:stCondLst>
                                  <p:childTnLst>
                                    <p:set>
                                      <p:cBhvr>
                                        <p:cTn id="41" dur="1" fill="hold">
                                          <p:stCondLst>
                                            <p:cond delay="0"/>
                                          </p:stCondLst>
                                        </p:cTn>
                                        <p:tgtEl>
                                          <p:spTgt spid="1040388"/>
                                        </p:tgtEl>
                                        <p:attrNameLst>
                                          <p:attrName>style.visibility</p:attrName>
                                        </p:attrNameLst>
                                      </p:cBhvr>
                                      <p:to>
                                        <p:strVal val="visible"/>
                                      </p:to>
                                    </p:set>
                                    <p:anim calcmode="lin" valueType="num">
                                      <p:cBhvr>
                                        <p:cTn id="42" dur="500" fill="hold"/>
                                        <p:tgtEl>
                                          <p:spTgt spid="1040388"/>
                                        </p:tgtEl>
                                        <p:attrNameLst>
                                          <p:attrName>ppt_x</p:attrName>
                                        </p:attrNameLst>
                                      </p:cBhvr>
                                      <p:tavLst>
                                        <p:tav tm="0">
                                          <p:val>
                                            <p:strVal val="#ppt_x"/>
                                          </p:val>
                                        </p:tav>
                                        <p:tav tm="100000">
                                          <p:val>
                                            <p:strVal val="#ppt_x"/>
                                          </p:val>
                                        </p:tav>
                                      </p:tavLst>
                                    </p:anim>
                                    <p:anim calcmode="lin" valueType="num">
                                      <p:cBhvr>
                                        <p:cTn id="43" dur="500" fill="hold"/>
                                        <p:tgtEl>
                                          <p:spTgt spid="1040388"/>
                                        </p:tgtEl>
                                        <p:attrNameLst>
                                          <p:attrName>ppt_y</p:attrName>
                                        </p:attrNameLst>
                                      </p:cBhvr>
                                      <p:tavLst>
                                        <p:tav tm="0">
                                          <p:val>
                                            <p:strVal val="#ppt_y+#ppt_h/2"/>
                                          </p:val>
                                        </p:tav>
                                        <p:tav tm="100000">
                                          <p:val>
                                            <p:strVal val="#ppt_y"/>
                                          </p:val>
                                        </p:tav>
                                      </p:tavLst>
                                    </p:anim>
                                    <p:anim calcmode="lin" valueType="num">
                                      <p:cBhvr>
                                        <p:cTn id="44" dur="500" fill="hold"/>
                                        <p:tgtEl>
                                          <p:spTgt spid="1040388"/>
                                        </p:tgtEl>
                                        <p:attrNameLst>
                                          <p:attrName>ppt_w</p:attrName>
                                        </p:attrNameLst>
                                      </p:cBhvr>
                                      <p:tavLst>
                                        <p:tav tm="0">
                                          <p:val>
                                            <p:strVal val="#ppt_w"/>
                                          </p:val>
                                        </p:tav>
                                        <p:tav tm="100000">
                                          <p:val>
                                            <p:strVal val="#ppt_w"/>
                                          </p:val>
                                        </p:tav>
                                      </p:tavLst>
                                    </p:anim>
                                    <p:anim calcmode="lin" valueType="num">
                                      <p:cBhvr>
                                        <p:cTn id="45" dur="500" fill="hold"/>
                                        <p:tgtEl>
                                          <p:spTgt spid="1040388"/>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7" presetClass="entr" presetSubtype="8" fill="hold" nodeType="clickEffect">
                                  <p:stCondLst>
                                    <p:cond delay="0"/>
                                  </p:stCondLst>
                                  <p:childTnLst>
                                    <p:set>
                                      <p:cBhvr>
                                        <p:cTn id="49" dur="1" fill="hold">
                                          <p:stCondLst>
                                            <p:cond delay="0"/>
                                          </p:stCondLst>
                                        </p:cTn>
                                        <p:tgtEl>
                                          <p:spTgt spid="1040398"/>
                                        </p:tgtEl>
                                        <p:attrNameLst>
                                          <p:attrName>style.visibility</p:attrName>
                                        </p:attrNameLst>
                                      </p:cBhvr>
                                      <p:to>
                                        <p:strVal val="visible"/>
                                      </p:to>
                                    </p:set>
                                    <p:anim calcmode="lin" valueType="num">
                                      <p:cBhvr>
                                        <p:cTn id="50" dur="500" fill="hold"/>
                                        <p:tgtEl>
                                          <p:spTgt spid="1040398"/>
                                        </p:tgtEl>
                                        <p:attrNameLst>
                                          <p:attrName>ppt_x</p:attrName>
                                        </p:attrNameLst>
                                      </p:cBhvr>
                                      <p:tavLst>
                                        <p:tav tm="0">
                                          <p:val>
                                            <p:strVal val="#ppt_x-#ppt_w/2"/>
                                          </p:val>
                                        </p:tav>
                                        <p:tav tm="100000">
                                          <p:val>
                                            <p:strVal val="#ppt_x"/>
                                          </p:val>
                                        </p:tav>
                                      </p:tavLst>
                                    </p:anim>
                                    <p:anim calcmode="lin" valueType="num">
                                      <p:cBhvr>
                                        <p:cTn id="51" dur="500" fill="hold"/>
                                        <p:tgtEl>
                                          <p:spTgt spid="1040398"/>
                                        </p:tgtEl>
                                        <p:attrNameLst>
                                          <p:attrName>ppt_y</p:attrName>
                                        </p:attrNameLst>
                                      </p:cBhvr>
                                      <p:tavLst>
                                        <p:tav tm="0">
                                          <p:val>
                                            <p:strVal val="#ppt_y"/>
                                          </p:val>
                                        </p:tav>
                                        <p:tav tm="100000">
                                          <p:val>
                                            <p:strVal val="#ppt_y"/>
                                          </p:val>
                                        </p:tav>
                                      </p:tavLst>
                                    </p:anim>
                                    <p:anim calcmode="lin" valueType="num">
                                      <p:cBhvr>
                                        <p:cTn id="52" dur="500" fill="hold"/>
                                        <p:tgtEl>
                                          <p:spTgt spid="1040398"/>
                                        </p:tgtEl>
                                        <p:attrNameLst>
                                          <p:attrName>ppt_w</p:attrName>
                                        </p:attrNameLst>
                                      </p:cBhvr>
                                      <p:tavLst>
                                        <p:tav tm="0">
                                          <p:val>
                                            <p:fltVal val="0"/>
                                          </p:val>
                                        </p:tav>
                                        <p:tav tm="100000">
                                          <p:val>
                                            <p:strVal val="#ppt_w"/>
                                          </p:val>
                                        </p:tav>
                                      </p:tavLst>
                                    </p:anim>
                                    <p:anim calcmode="lin" valueType="num">
                                      <p:cBhvr>
                                        <p:cTn id="53" dur="500" fill="hold"/>
                                        <p:tgtEl>
                                          <p:spTgt spid="1040398"/>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528"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 calcmode="lin" valueType="num">
                                      <p:cBhvr>
                                        <p:cTn id="60" dur="500" fill="hold"/>
                                        <p:tgtEl>
                                          <p:spTgt spid="6"/>
                                        </p:tgtEl>
                                        <p:attrNameLst>
                                          <p:attrName>ppt_x</p:attrName>
                                        </p:attrNameLst>
                                      </p:cBhvr>
                                      <p:tavLst>
                                        <p:tav tm="0">
                                          <p:val>
                                            <p:fltVal val="0.5"/>
                                          </p:val>
                                        </p:tav>
                                        <p:tav tm="100000">
                                          <p:val>
                                            <p:strVal val="#ppt_x"/>
                                          </p:val>
                                        </p:tav>
                                      </p:tavLst>
                                    </p:anim>
                                    <p:anim calcmode="lin" valueType="num">
                                      <p:cBhvr>
                                        <p:cTn id="6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16" fill="hold" nodeType="clickEffect">
                                  <p:stCondLst>
                                    <p:cond delay="0"/>
                                  </p:stCondLst>
                                  <p:childTnLst>
                                    <p:set>
                                      <p:cBhvr>
                                        <p:cTn id="65" dur="1" fill="hold">
                                          <p:stCondLst>
                                            <p:cond delay="0"/>
                                          </p:stCondLst>
                                        </p:cTn>
                                        <p:tgtEl>
                                          <p:spTgt spid="1040428"/>
                                        </p:tgtEl>
                                        <p:attrNameLst>
                                          <p:attrName>style.visibility</p:attrName>
                                        </p:attrNameLst>
                                      </p:cBhvr>
                                      <p:to>
                                        <p:strVal val="visible"/>
                                      </p:to>
                                    </p:set>
                                    <p:anim calcmode="lin" valueType="num">
                                      <p:cBhvr>
                                        <p:cTn id="66" dur="500" fill="hold"/>
                                        <p:tgtEl>
                                          <p:spTgt spid="1040428"/>
                                        </p:tgtEl>
                                        <p:attrNameLst>
                                          <p:attrName>ppt_w</p:attrName>
                                        </p:attrNameLst>
                                      </p:cBhvr>
                                      <p:tavLst>
                                        <p:tav tm="0">
                                          <p:val>
                                            <p:fltVal val="0"/>
                                          </p:val>
                                        </p:tav>
                                        <p:tav tm="100000">
                                          <p:val>
                                            <p:strVal val="#ppt_w"/>
                                          </p:val>
                                        </p:tav>
                                      </p:tavLst>
                                    </p:anim>
                                    <p:anim calcmode="lin" valueType="num">
                                      <p:cBhvr>
                                        <p:cTn id="67" dur="500" fill="hold"/>
                                        <p:tgtEl>
                                          <p:spTgt spid="10404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86" grpId="0" autoUpdateAnimBg="0"/>
      <p:bldP spid="1040388" grpId="0" animBg="1"/>
      <p:bldP spid="1040398" grpId="0" animBg="1"/>
      <p:bldP spid="104042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Text Box 2">
            <a:extLst>
              <a:ext uri="{FF2B5EF4-FFF2-40B4-BE49-F238E27FC236}">
                <a16:creationId xmlns:a16="http://schemas.microsoft.com/office/drawing/2014/main" id="{8B6A6CFD-FDCF-B2EC-21C8-9E30F05E40D8}"/>
              </a:ext>
            </a:extLst>
          </p:cNvPr>
          <p:cNvSpPr txBox="1">
            <a:spLocks noChangeArrowheads="1"/>
          </p:cNvSpPr>
          <p:nvPr/>
        </p:nvSpPr>
        <p:spPr bwMode="auto">
          <a:xfrm>
            <a:off x="2516188" y="279400"/>
            <a:ext cx="6592887" cy="701675"/>
          </a:xfrm>
          <a:prstGeom prst="rect">
            <a:avLst/>
          </a:prstGeom>
          <a:noFill/>
          <a:ln w="9525">
            <a:noFill/>
            <a:miter lim="800000"/>
            <a:headEnd/>
            <a:tailEnd/>
          </a:ln>
          <a:effectLst/>
        </p:spPr>
        <p:txBody>
          <a:bodyPr>
            <a:spAutoFit/>
          </a:bodyPr>
          <a:lstStyle/>
          <a:p>
            <a:pPr>
              <a:defRPr/>
            </a:pPr>
            <a:r>
              <a:rPr lang="de-DE" sz="2000">
                <a:effectLst>
                  <a:outerShdw blurRad="38100" dist="38100" dir="2700000" algn="tl">
                    <a:srgbClr val="FFFFFF"/>
                  </a:outerShdw>
                </a:effectLst>
                <a:latin typeface="Times" charset="0"/>
                <a:ea typeface="+mn-ea"/>
              </a:rPr>
              <a:t>Necessary to look at the map as a whole, since this one is not a product of the three coordinate maps in general!</a:t>
            </a:r>
          </a:p>
        </p:txBody>
      </p:sp>
      <p:grpSp>
        <p:nvGrpSpPr>
          <p:cNvPr id="2" name="Group 50">
            <a:extLst>
              <a:ext uri="{FF2B5EF4-FFF2-40B4-BE49-F238E27FC236}">
                <a16:creationId xmlns:a16="http://schemas.microsoft.com/office/drawing/2014/main" id="{C9AC0DB7-B2D1-C297-F116-3A5E5BCB3EF4}"/>
              </a:ext>
            </a:extLst>
          </p:cNvPr>
          <p:cNvGrpSpPr>
            <a:grpSpLocks/>
          </p:cNvGrpSpPr>
          <p:nvPr/>
        </p:nvGrpSpPr>
        <p:grpSpPr bwMode="auto">
          <a:xfrm>
            <a:off x="1252538" y="1350963"/>
            <a:ext cx="8512175" cy="5100637"/>
            <a:chOff x="789" y="851"/>
            <a:chExt cx="5362" cy="3213"/>
          </a:xfrm>
        </p:grpSpPr>
        <p:sp>
          <p:nvSpPr>
            <p:cNvPr id="36871" name="Line 3">
              <a:extLst>
                <a:ext uri="{FF2B5EF4-FFF2-40B4-BE49-F238E27FC236}">
                  <a16:creationId xmlns:a16="http://schemas.microsoft.com/office/drawing/2014/main" id="{2F18ABB7-484C-78A4-A8D6-92356766F74B}"/>
                </a:ext>
              </a:extLst>
            </p:cNvPr>
            <p:cNvSpPr>
              <a:spLocks noChangeShapeType="1"/>
            </p:cNvSpPr>
            <p:nvPr/>
          </p:nvSpPr>
          <p:spPr bwMode="auto">
            <a:xfrm>
              <a:off x="816" y="3277"/>
              <a:ext cx="2031"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6292" name="Text Box 4">
              <a:extLst>
                <a:ext uri="{FF2B5EF4-FFF2-40B4-BE49-F238E27FC236}">
                  <a16:creationId xmlns:a16="http://schemas.microsoft.com/office/drawing/2014/main" id="{729DE4E8-E26F-F89C-41B6-C7B8867D7FCA}"/>
                </a:ext>
              </a:extLst>
            </p:cNvPr>
            <p:cNvSpPr txBox="1">
              <a:spLocks noChangeArrowheads="1"/>
            </p:cNvSpPr>
            <p:nvPr/>
          </p:nvSpPr>
          <p:spPr bwMode="auto">
            <a:xfrm>
              <a:off x="1502" y="3405"/>
              <a:ext cx="1114"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bg2"/>
                  </a:solidFill>
                  <a:effectLst>
                    <a:outerShdw blurRad="38100" dist="38100" dir="2700000" algn="tl">
                      <a:srgbClr val="000000"/>
                    </a:outerShdw>
                  </a:effectLst>
                  <a:latin typeface="Times" pitchFamily="2" charset="0"/>
                </a:rPr>
                <a:t>symbolic onset time </a:t>
              </a:r>
              <a:r>
                <a:rPr lang="de-DE" altLang="en-US" sz="1400">
                  <a:solidFill>
                    <a:schemeClr val="accent2"/>
                  </a:solidFill>
                  <a:effectLst>
                    <a:outerShdw blurRad="38100" dist="38100" dir="2700000" algn="tl">
                      <a:srgbClr val="000000"/>
                    </a:outerShdw>
                  </a:effectLst>
                  <a:latin typeface="Times" pitchFamily="2" charset="0"/>
                </a:rPr>
                <a:t>E</a:t>
              </a:r>
              <a:endParaRPr lang="de-DE" altLang="en-US" sz="1400">
                <a:solidFill>
                  <a:schemeClr val="bg2"/>
                </a:solidFill>
                <a:effectLst>
                  <a:outerShdw blurRad="38100" dist="38100" dir="2700000" algn="tl">
                    <a:srgbClr val="000000"/>
                  </a:outerShdw>
                </a:effectLst>
                <a:latin typeface="Sonata" charset="0"/>
              </a:endParaRPr>
            </a:p>
          </p:txBody>
        </p:sp>
        <p:sp>
          <p:nvSpPr>
            <p:cNvPr id="36873" name="Line 5">
              <a:extLst>
                <a:ext uri="{FF2B5EF4-FFF2-40B4-BE49-F238E27FC236}">
                  <a16:creationId xmlns:a16="http://schemas.microsoft.com/office/drawing/2014/main" id="{225851F1-C860-D3F5-862E-F3F42E7807A6}"/>
                </a:ext>
              </a:extLst>
            </p:cNvPr>
            <p:cNvSpPr>
              <a:spLocks noChangeShapeType="1"/>
            </p:cNvSpPr>
            <p:nvPr/>
          </p:nvSpPr>
          <p:spPr bwMode="auto">
            <a:xfrm>
              <a:off x="3998" y="3271"/>
              <a:ext cx="1633" cy="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6294" name="Text Box 6">
              <a:extLst>
                <a:ext uri="{FF2B5EF4-FFF2-40B4-BE49-F238E27FC236}">
                  <a16:creationId xmlns:a16="http://schemas.microsoft.com/office/drawing/2014/main" id="{AA7BF97C-EFD2-AB02-8080-ACCFA42B7078}"/>
                </a:ext>
              </a:extLst>
            </p:cNvPr>
            <p:cNvSpPr txBox="1">
              <a:spLocks noChangeArrowheads="1"/>
            </p:cNvSpPr>
            <p:nvPr/>
          </p:nvSpPr>
          <p:spPr bwMode="auto">
            <a:xfrm>
              <a:off x="4137" y="3275"/>
              <a:ext cx="1059"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effectLst>
                    <a:outerShdw blurRad="38100" dist="38100" dir="2700000" algn="tl">
                      <a:srgbClr val="FFFFFF"/>
                    </a:outerShdw>
                  </a:effectLst>
                  <a:latin typeface="Times" pitchFamily="2" charset="0"/>
                </a:rPr>
                <a:t>physical onset time </a:t>
              </a:r>
              <a:r>
                <a:rPr lang="de-DE" altLang="en-US" sz="1400">
                  <a:solidFill>
                    <a:srgbClr val="FF020B"/>
                  </a:solidFill>
                  <a:effectLst>
                    <a:outerShdw blurRad="38100" dist="38100" dir="2700000" algn="tl">
                      <a:srgbClr val="000000"/>
                    </a:outerShdw>
                  </a:effectLst>
                  <a:latin typeface="Times" pitchFamily="2" charset="0"/>
                </a:rPr>
                <a:t>e</a:t>
              </a:r>
              <a:endParaRPr lang="de-DE" altLang="en-US" sz="1400">
                <a:effectLst>
                  <a:outerShdw blurRad="38100" dist="38100" dir="2700000" algn="tl">
                    <a:srgbClr val="FFFFFF"/>
                  </a:outerShdw>
                </a:effectLst>
                <a:latin typeface="Times" pitchFamily="2" charset="0"/>
              </a:endParaRPr>
            </a:p>
          </p:txBody>
        </p:sp>
        <p:sp>
          <p:nvSpPr>
            <p:cNvPr id="36875" name="Rectangle 7">
              <a:extLst>
                <a:ext uri="{FF2B5EF4-FFF2-40B4-BE49-F238E27FC236}">
                  <a16:creationId xmlns:a16="http://schemas.microsoft.com/office/drawing/2014/main" id="{E91D4010-38A1-90C5-7E9C-94EDDF7BB404}"/>
                </a:ext>
              </a:extLst>
            </p:cNvPr>
            <p:cNvSpPr>
              <a:spLocks noChangeArrowheads="1"/>
            </p:cNvSpPr>
            <p:nvPr/>
          </p:nvSpPr>
          <p:spPr bwMode="auto">
            <a:xfrm>
              <a:off x="1566" y="3247"/>
              <a:ext cx="50" cy="50"/>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876" name="Rectangle 8">
              <a:extLst>
                <a:ext uri="{FF2B5EF4-FFF2-40B4-BE49-F238E27FC236}">
                  <a16:creationId xmlns:a16="http://schemas.microsoft.com/office/drawing/2014/main" id="{5383BE94-9BED-0AD4-7719-C3FDE39A08BC}"/>
                </a:ext>
              </a:extLst>
            </p:cNvPr>
            <p:cNvSpPr>
              <a:spLocks noChangeArrowheads="1"/>
            </p:cNvSpPr>
            <p:nvPr/>
          </p:nvSpPr>
          <p:spPr bwMode="auto">
            <a:xfrm>
              <a:off x="3983" y="2490"/>
              <a:ext cx="50" cy="50"/>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877" name="Line 11">
              <a:extLst>
                <a:ext uri="{FF2B5EF4-FFF2-40B4-BE49-F238E27FC236}">
                  <a16:creationId xmlns:a16="http://schemas.microsoft.com/office/drawing/2014/main" id="{AAEE1A20-D49E-D3D6-8D9E-B4994D4E7161}"/>
                </a:ext>
              </a:extLst>
            </p:cNvPr>
            <p:cNvSpPr>
              <a:spLocks noChangeShapeType="1"/>
            </p:cNvSpPr>
            <p:nvPr/>
          </p:nvSpPr>
          <p:spPr bwMode="auto">
            <a:xfrm rot="-5400000">
              <a:off x="-202" y="2262"/>
              <a:ext cx="2031"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6300" name="Text Box 12">
              <a:extLst>
                <a:ext uri="{FF2B5EF4-FFF2-40B4-BE49-F238E27FC236}">
                  <a16:creationId xmlns:a16="http://schemas.microsoft.com/office/drawing/2014/main" id="{014F9827-0D11-61B8-4DBC-585FEAC873C8}"/>
                </a:ext>
              </a:extLst>
            </p:cNvPr>
            <p:cNvSpPr txBox="1">
              <a:spLocks noChangeArrowheads="1"/>
            </p:cNvSpPr>
            <p:nvPr/>
          </p:nvSpPr>
          <p:spPr bwMode="auto">
            <a:xfrm rot="-5400000">
              <a:off x="519" y="1552"/>
              <a:ext cx="888"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bg2"/>
                  </a:solidFill>
                  <a:effectLst>
                    <a:outerShdw blurRad="38100" dist="38100" dir="2700000" algn="tl">
                      <a:srgbClr val="000000"/>
                    </a:outerShdw>
                  </a:effectLst>
                  <a:latin typeface="Times" pitchFamily="2" charset="0"/>
                </a:rPr>
                <a:t>symbolic pitch </a:t>
              </a:r>
              <a:r>
                <a:rPr lang="de-DE" altLang="en-US" sz="1400">
                  <a:solidFill>
                    <a:schemeClr val="accent2"/>
                  </a:solidFill>
                  <a:effectLst>
                    <a:outerShdw blurRad="38100" dist="38100" dir="2700000" algn="tl">
                      <a:srgbClr val="000000"/>
                    </a:outerShdw>
                  </a:effectLst>
                  <a:latin typeface="Times" pitchFamily="2" charset="0"/>
                </a:rPr>
                <a:t>H</a:t>
              </a:r>
              <a:endParaRPr lang="de-DE" altLang="en-US" sz="1600">
                <a:solidFill>
                  <a:schemeClr val="bg2"/>
                </a:solidFill>
                <a:effectLst>
                  <a:outerShdw blurRad="38100" dist="38100" dir="2700000" algn="tl">
                    <a:srgbClr val="000000"/>
                  </a:outerShdw>
                </a:effectLst>
                <a:latin typeface="Times" pitchFamily="2" charset="0"/>
              </a:endParaRPr>
            </a:p>
          </p:txBody>
        </p:sp>
        <p:sp>
          <p:nvSpPr>
            <p:cNvPr id="36879" name="Line 13">
              <a:extLst>
                <a:ext uri="{FF2B5EF4-FFF2-40B4-BE49-F238E27FC236}">
                  <a16:creationId xmlns:a16="http://schemas.microsoft.com/office/drawing/2014/main" id="{40015A30-9481-AA0D-4BFC-F4829780C97B}"/>
                </a:ext>
              </a:extLst>
            </p:cNvPr>
            <p:cNvSpPr>
              <a:spLocks noChangeShapeType="1"/>
            </p:cNvSpPr>
            <p:nvPr/>
          </p:nvSpPr>
          <p:spPr bwMode="auto">
            <a:xfrm rot="-5400000">
              <a:off x="3092" y="2360"/>
              <a:ext cx="1814" cy="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6302" name="Text Box 14">
              <a:extLst>
                <a:ext uri="{FF2B5EF4-FFF2-40B4-BE49-F238E27FC236}">
                  <a16:creationId xmlns:a16="http://schemas.microsoft.com/office/drawing/2014/main" id="{7E5D3095-951B-EEBB-A656-326CE0843E91}"/>
                </a:ext>
              </a:extLst>
            </p:cNvPr>
            <p:cNvSpPr txBox="1">
              <a:spLocks noChangeArrowheads="1"/>
            </p:cNvSpPr>
            <p:nvPr/>
          </p:nvSpPr>
          <p:spPr bwMode="auto">
            <a:xfrm rot="-5400000">
              <a:off x="3679" y="1750"/>
              <a:ext cx="825"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effectLst>
                    <a:outerShdw blurRad="38100" dist="38100" dir="2700000" algn="tl">
                      <a:srgbClr val="FFFFFF"/>
                    </a:outerShdw>
                  </a:effectLst>
                  <a:latin typeface="Times" pitchFamily="2" charset="0"/>
                </a:rPr>
                <a:t>physical pitch </a:t>
              </a:r>
              <a:r>
                <a:rPr lang="de-DE" altLang="en-US" sz="1400">
                  <a:solidFill>
                    <a:srgbClr val="FF020B"/>
                  </a:solidFill>
                  <a:effectLst>
                    <a:outerShdw blurRad="38100" dist="38100" dir="2700000" algn="tl">
                      <a:srgbClr val="000000"/>
                    </a:outerShdw>
                  </a:effectLst>
                  <a:latin typeface="Times" pitchFamily="2" charset="0"/>
                </a:rPr>
                <a:t>h</a:t>
              </a:r>
              <a:endParaRPr lang="de-DE" altLang="en-US" sz="1400">
                <a:effectLst>
                  <a:outerShdw blurRad="38100" dist="38100" dir="2700000" algn="tl">
                    <a:srgbClr val="FFFFFF"/>
                  </a:outerShdw>
                </a:effectLst>
                <a:latin typeface="Times" pitchFamily="2" charset="0"/>
              </a:endParaRPr>
            </a:p>
          </p:txBody>
        </p:sp>
        <p:sp>
          <p:nvSpPr>
            <p:cNvPr id="36881" name="Rectangle 15">
              <a:extLst>
                <a:ext uri="{FF2B5EF4-FFF2-40B4-BE49-F238E27FC236}">
                  <a16:creationId xmlns:a16="http://schemas.microsoft.com/office/drawing/2014/main" id="{B98B5A93-24E1-ACA8-9D72-CC8E5D14733B}"/>
                </a:ext>
              </a:extLst>
            </p:cNvPr>
            <p:cNvSpPr>
              <a:spLocks noChangeArrowheads="1"/>
            </p:cNvSpPr>
            <p:nvPr/>
          </p:nvSpPr>
          <p:spPr bwMode="auto">
            <a:xfrm>
              <a:off x="789" y="2473"/>
              <a:ext cx="50" cy="50"/>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882" name="Rectangle 16">
              <a:extLst>
                <a:ext uri="{FF2B5EF4-FFF2-40B4-BE49-F238E27FC236}">
                  <a16:creationId xmlns:a16="http://schemas.microsoft.com/office/drawing/2014/main" id="{CC3100AA-1143-6CF5-BACD-9330AAA9E4F4}"/>
                </a:ext>
              </a:extLst>
            </p:cNvPr>
            <p:cNvSpPr>
              <a:spLocks noChangeArrowheads="1"/>
            </p:cNvSpPr>
            <p:nvPr/>
          </p:nvSpPr>
          <p:spPr bwMode="auto">
            <a:xfrm>
              <a:off x="4956" y="3247"/>
              <a:ext cx="50" cy="50"/>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883" name="Line 20">
              <a:extLst>
                <a:ext uri="{FF2B5EF4-FFF2-40B4-BE49-F238E27FC236}">
                  <a16:creationId xmlns:a16="http://schemas.microsoft.com/office/drawing/2014/main" id="{3D53CC75-3F33-01E3-B4E3-999F60424F96}"/>
                </a:ext>
              </a:extLst>
            </p:cNvPr>
            <p:cNvSpPr>
              <a:spLocks noChangeShapeType="1"/>
            </p:cNvSpPr>
            <p:nvPr/>
          </p:nvSpPr>
          <p:spPr bwMode="auto">
            <a:xfrm flipV="1">
              <a:off x="813" y="2138"/>
              <a:ext cx="1789" cy="113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6309" name="Text Box 21">
              <a:extLst>
                <a:ext uri="{FF2B5EF4-FFF2-40B4-BE49-F238E27FC236}">
                  <a16:creationId xmlns:a16="http://schemas.microsoft.com/office/drawing/2014/main" id="{DF4CE9DE-1F32-7BFB-B042-239A29AB3640}"/>
                </a:ext>
              </a:extLst>
            </p:cNvPr>
            <p:cNvSpPr txBox="1">
              <a:spLocks noChangeArrowheads="1"/>
            </p:cNvSpPr>
            <p:nvPr/>
          </p:nvSpPr>
          <p:spPr bwMode="auto">
            <a:xfrm rot="-1882168">
              <a:off x="1238" y="2732"/>
              <a:ext cx="1043"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bg2"/>
                  </a:solidFill>
                  <a:effectLst>
                    <a:outerShdw blurRad="38100" dist="38100" dir="2700000" algn="tl">
                      <a:srgbClr val="000000"/>
                    </a:outerShdw>
                  </a:effectLst>
                  <a:latin typeface="Times" pitchFamily="2" charset="0"/>
                </a:rPr>
                <a:t>symbolic loudness </a:t>
              </a:r>
              <a:r>
                <a:rPr lang="de-DE" altLang="en-US" sz="1400">
                  <a:solidFill>
                    <a:schemeClr val="accent2"/>
                  </a:solidFill>
                  <a:effectLst>
                    <a:outerShdw blurRad="38100" dist="38100" dir="2700000" algn="tl">
                      <a:srgbClr val="000000"/>
                    </a:outerShdw>
                  </a:effectLst>
                  <a:latin typeface="Times" pitchFamily="2" charset="0"/>
                </a:rPr>
                <a:t>L</a:t>
              </a:r>
              <a:endParaRPr lang="de-DE" altLang="en-US" sz="1400">
                <a:solidFill>
                  <a:schemeClr val="bg2"/>
                </a:solidFill>
                <a:effectLst>
                  <a:outerShdw blurRad="38100" dist="38100" dir="2700000" algn="tl">
                    <a:srgbClr val="000000"/>
                  </a:outerShdw>
                </a:effectLst>
                <a:latin typeface="Sonata" charset="0"/>
              </a:endParaRPr>
            </a:p>
          </p:txBody>
        </p:sp>
        <p:sp>
          <p:nvSpPr>
            <p:cNvPr id="36885" name="Line 22">
              <a:extLst>
                <a:ext uri="{FF2B5EF4-FFF2-40B4-BE49-F238E27FC236}">
                  <a16:creationId xmlns:a16="http://schemas.microsoft.com/office/drawing/2014/main" id="{6C246164-338E-FDE8-B785-149CE590660A}"/>
                </a:ext>
              </a:extLst>
            </p:cNvPr>
            <p:cNvSpPr>
              <a:spLocks noChangeShapeType="1"/>
            </p:cNvSpPr>
            <p:nvPr/>
          </p:nvSpPr>
          <p:spPr bwMode="auto">
            <a:xfrm flipV="1">
              <a:off x="4003" y="2039"/>
              <a:ext cx="1950" cy="1236"/>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6311" name="Text Box 23">
              <a:extLst>
                <a:ext uri="{FF2B5EF4-FFF2-40B4-BE49-F238E27FC236}">
                  <a16:creationId xmlns:a16="http://schemas.microsoft.com/office/drawing/2014/main" id="{24BED59C-7068-064F-80D3-F2C8BB6A52CA}"/>
                </a:ext>
              </a:extLst>
            </p:cNvPr>
            <p:cNvSpPr txBox="1">
              <a:spLocks noChangeArrowheads="1"/>
            </p:cNvSpPr>
            <p:nvPr/>
          </p:nvSpPr>
          <p:spPr bwMode="auto">
            <a:xfrm rot="19745255">
              <a:off x="4234" y="2822"/>
              <a:ext cx="968"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effectLst>
                    <a:outerShdw blurRad="38100" dist="38100" dir="2700000" algn="tl">
                      <a:srgbClr val="FFFFFF"/>
                    </a:outerShdw>
                  </a:effectLst>
                  <a:latin typeface="Times" pitchFamily="2" charset="0"/>
                </a:rPr>
                <a:t>physical loudness </a:t>
              </a:r>
              <a:r>
                <a:rPr lang="de-DE" altLang="en-US" sz="1400">
                  <a:solidFill>
                    <a:srgbClr val="FF020B"/>
                  </a:solidFill>
                  <a:effectLst>
                    <a:outerShdw blurRad="38100" dist="38100" dir="2700000" algn="tl">
                      <a:srgbClr val="000000"/>
                    </a:outerShdw>
                  </a:effectLst>
                  <a:latin typeface="Times" pitchFamily="2" charset="0"/>
                </a:rPr>
                <a:t>l</a:t>
              </a:r>
              <a:endParaRPr lang="de-DE" altLang="en-US" sz="1400">
                <a:effectLst>
                  <a:outerShdw blurRad="38100" dist="38100" dir="2700000" algn="tl">
                    <a:srgbClr val="FFFFFF"/>
                  </a:outerShdw>
                </a:effectLst>
                <a:latin typeface="Times" pitchFamily="2" charset="0"/>
              </a:endParaRPr>
            </a:p>
          </p:txBody>
        </p:sp>
        <p:sp>
          <p:nvSpPr>
            <p:cNvPr id="36887" name="Rectangle 24">
              <a:extLst>
                <a:ext uri="{FF2B5EF4-FFF2-40B4-BE49-F238E27FC236}">
                  <a16:creationId xmlns:a16="http://schemas.microsoft.com/office/drawing/2014/main" id="{734144F0-531D-6F47-9D76-2585A9AFA61D}"/>
                </a:ext>
              </a:extLst>
            </p:cNvPr>
            <p:cNvSpPr>
              <a:spLocks noChangeArrowheads="1"/>
            </p:cNvSpPr>
            <p:nvPr/>
          </p:nvSpPr>
          <p:spPr bwMode="auto">
            <a:xfrm>
              <a:off x="1404" y="2855"/>
              <a:ext cx="50" cy="50"/>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888" name="Rectangle 25">
              <a:extLst>
                <a:ext uri="{FF2B5EF4-FFF2-40B4-BE49-F238E27FC236}">
                  <a16:creationId xmlns:a16="http://schemas.microsoft.com/office/drawing/2014/main" id="{FFF12584-7FFA-0970-CEFE-D52464616201}"/>
                </a:ext>
              </a:extLst>
            </p:cNvPr>
            <p:cNvSpPr>
              <a:spLocks noChangeArrowheads="1"/>
            </p:cNvSpPr>
            <p:nvPr/>
          </p:nvSpPr>
          <p:spPr bwMode="auto">
            <a:xfrm>
              <a:off x="4674" y="2802"/>
              <a:ext cx="50" cy="50"/>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6889" name="Line 29">
              <a:extLst>
                <a:ext uri="{FF2B5EF4-FFF2-40B4-BE49-F238E27FC236}">
                  <a16:creationId xmlns:a16="http://schemas.microsoft.com/office/drawing/2014/main" id="{444E4B0E-5E0A-8216-B486-B5B5754E1DD7}"/>
                </a:ext>
              </a:extLst>
            </p:cNvPr>
            <p:cNvSpPr>
              <a:spLocks noChangeShapeType="1"/>
            </p:cNvSpPr>
            <p:nvPr/>
          </p:nvSpPr>
          <p:spPr bwMode="auto">
            <a:xfrm>
              <a:off x="1451" y="2884"/>
              <a:ext cx="76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0" name="Line 30">
              <a:extLst>
                <a:ext uri="{FF2B5EF4-FFF2-40B4-BE49-F238E27FC236}">
                  <a16:creationId xmlns:a16="http://schemas.microsoft.com/office/drawing/2014/main" id="{8237E27E-5BE7-B15D-089F-1912E783FA8F}"/>
                </a:ext>
              </a:extLst>
            </p:cNvPr>
            <p:cNvSpPr>
              <a:spLocks noChangeShapeType="1"/>
            </p:cNvSpPr>
            <p:nvPr/>
          </p:nvSpPr>
          <p:spPr bwMode="auto">
            <a:xfrm flipV="1">
              <a:off x="1603" y="2884"/>
              <a:ext cx="611" cy="39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1" name="Line 31">
              <a:extLst>
                <a:ext uri="{FF2B5EF4-FFF2-40B4-BE49-F238E27FC236}">
                  <a16:creationId xmlns:a16="http://schemas.microsoft.com/office/drawing/2014/main" id="{84468CD0-C6C8-AD7C-C588-AFC6A9725B61}"/>
                </a:ext>
              </a:extLst>
            </p:cNvPr>
            <p:cNvSpPr>
              <a:spLocks noChangeShapeType="1"/>
            </p:cNvSpPr>
            <p:nvPr/>
          </p:nvSpPr>
          <p:spPr bwMode="auto">
            <a:xfrm flipV="1">
              <a:off x="2219" y="2105"/>
              <a:ext cx="0" cy="77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2" name="Line 32">
              <a:extLst>
                <a:ext uri="{FF2B5EF4-FFF2-40B4-BE49-F238E27FC236}">
                  <a16:creationId xmlns:a16="http://schemas.microsoft.com/office/drawing/2014/main" id="{53533143-C8F7-A5DC-79CE-AE5E29C080E2}"/>
                </a:ext>
              </a:extLst>
            </p:cNvPr>
            <p:cNvSpPr>
              <a:spLocks noChangeShapeType="1"/>
            </p:cNvSpPr>
            <p:nvPr/>
          </p:nvSpPr>
          <p:spPr bwMode="auto">
            <a:xfrm flipV="1">
              <a:off x="809" y="2115"/>
              <a:ext cx="1411" cy="38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3" name="Rectangle 33">
              <a:extLst>
                <a:ext uri="{FF2B5EF4-FFF2-40B4-BE49-F238E27FC236}">
                  <a16:creationId xmlns:a16="http://schemas.microsoft.com/office/drawing/2014/main" id="{50E82C13-2349-6745-5DCC-EF2DE1A812A4}"/>
                </a:ext>
              </a:extLst>
            </p:cNvPr>
            <p:cNvSpPr>
              <a:spLocks noChangeArrowheads="1"/>
            </p:cNvSpPr>
            <p:nvPr/>
          </p:nvSpPr>
          <p:spPr bwMode="auto">
            <a:xfrm>
              <a:off x="2194" y="2090"/>
              <a:ext cx="50" cy="50"/>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36322" name="Text Box 34">
              <a:extLst>
                <a:ext uri="{FF2B5EF4-FFF2-40B4-BE49-F238E27FC236}">
                  <a16:creationId xmlns:a16="http://schemas.microsoft.com/office/drawing/2014/main" id="{F0F44152-59BD-9B85-B459-19036D7C2F60}"/>
                </a:ext>
              </a:extLst>
            </p:cNvPr>
            <p:cNvSpPr txBox="1">
              <a:spLocks noChangeArrowheads="1"/>
            </p:cNvSpPr>
            <p:nvPr/>
          </p:nvSpPr>
          <p:spPr bwMode="auto">
            <a:xfrm>
              <a:off x="2004" y="1884"/>
              <a:ext cx="464" cy="192"/>
            </a:xfrm>
            <a:prstGeom prst="rect">
              <a:avLst/>
            </a:prstGeom>
            <a:noFill/>
            <a:ln w="9525">
              <a:noFill/>
              <a:miter lim="800000"/>
              <a:headEnd/>
              <a:tailEnd/>
            </a:ln>
            <a:effectLst/>
          </p:spPr>
          <p:txBody>
            <a:bodyPr wrap="none">
              <a:spAutoFit/>
            </a:bodyPr>
            <a:lstStyle/>
            <a:p>
              <a:pPr>
                <a:defRPr/>
              </a:pPr>
              <a:r>
                <a:rPr lang="de-DE" sz="1400">
                  <a:solidFill>
                    <a:schemeClr val="accent2"/>
                  </a:solidFill>
                  <a:effectLst>
                    <a:outerShdw blurRad="38100" dist="38100" dir="2700000" algn="tl">
                      <a:srgbClr val="000000"/>
                    </a:outerShdw>
                  </a:effectLst>
                  <a:latin typeface="Times" charset="0"/>
                  <a:ea typeface="+mn-ea"/>
                </a:rPr>
                <a:t>(E,H,L)</a:t>
              </a:r>
            </a:p>
          </p:txBody>
        </p:sp>
        <p:sp>
          <p:nvSpPr>
            <p:cNvPr id="36895" name="Line 35">
              <a:extLst>
                <a:ext uri="{FF2B5EF4-FFF2-40B4-BE49-F238E27FC236}">
                  <a16:creationId xmlns:a16="http://schemas.microsoft.com/office/drawing/2014/main" id="{7C4D1113-2A02-7AEB-409D-DECACB5A8CB4}"/>
                </a:ext>
              </a:extLst>
            </p:cNvPr>
            <p:cNvSpPr>
              <a:spLocks noChangeShapeType="1"/>
            </p:cNvSpPr>
            <p:nvPr/>
          </p:nvSpPr>
          <p:spPr bwMode="auto">
            <a:xfrm flipV="1">
              <a:off x="4978" y="2829"/>
              <a:ext cx="681" cy="43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6" name="Line 36">
              <a:extLst>
                <a:ext uri="{FF2B5EF4-FFF2-40B4-BE49-F238E27FC236}">
                  <a16:creationId xmlns:a16="http://schemas.microsoft.com/office/drawing/2014/main" id="{41C66502-6D0B-08D3-10E8-142811CD5B4C}"/>
                </a:ext>
              </a:extLst>
            </p:cNvPr>
            <p:cNvSpPr>
              <a:spLocks noChangeShapeType="1"/>
            </p:cNvSpPr>
            <p:nvPr/>
          </p:nvSpPr>
          <p:spPr bwMode="auto">
            <a:xfrm>
              <a:off x="4698" y="2829"/>
              <a:ext cx="958"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7" name="Line 37">
              <a:extLst>
                <a:ext uri="{FF2B5EF4-FFF2-40B4-BE49-F238E27FC236}">
                  <a16:creationId xmlns:a16="http://schemas.microsoft.com/office/drawing/2014/main" id="{F2015697-CF66-1EBE-EAE4-9B8B72DF59F2}"/>
                </a:ext>
              </a:extLst>
            </p:cNvPr>
            <p:cNvSpPr>
              <a:spLocks noChangeShapeType="1"/>
            </p:cNvSpPr>
            <p:nvPr/>
          </p:nvSpPr>
          <p:spPr bwMode="auto">
            <a:xfrm flipV="1">
              <a:off x="5651" y="2071"/>
              <a:ext cx="0" cy="75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8" name="Line 38">
              <a:extLst>
                <a:ext uri="{FF2B5EF4-FFF2-40B4-BE49-F238E27FC236}">
                  <a16:creationId xmlns:a16="http://schemas.microsoft.com/office/drawing/2014/main" id="{9F5D7B8B-6A38-5AE2-526C-45E9E83DDCBE}"/>
                </a:ext>
              </a:extLst>
            </p:cNvPr>
            <p:cNvSpPr>
              <a:spLocks noChangeShapeType="1"/>
            </p:cNvSpPr>
            <p:nvPr/>
          </p:nvSpPr>
          <p:spPr bwMode="auto">
            <a:xfrm flipV="1">
              <a:off x="4003" y="2078"/>
              <a:ext cx="1644" cy="43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9" name="Rectangle 39">
              <a:extLst>
                <a:ext uri="{FF2B5EF4-FFF2-40B4-BE49-F238E27FC236}">
                  <a16:creationId xmlns:a16="http://schemas.microsoft.com/office/drawing/2014/main" id="{43BEC079-938A-0E5E-18BA-7D0F5974EFB0}"/>
                </a:ext>
              </a:extLst>
            </p:cNvPr>
            <p:cNvSpPr>
              <a:spLocks noChangeArrowheads="1"/>
            </p:cNvSpPr>
            <p:nvPr/>
          </p:nvSpPr>
          <p:spPr bwMode="auto">
            <a:xfrm>
              <a:off x="5631" y="2046"/>
              <a:ext cx="50" cy="50"/>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36328" name="Text Box 40">
              <a:extLst>
                <a:ext uri="{FF2B5EF4-FFF2-40B4-BE49-F238E27FC236}">
                  <a16:creationId xmlns:a16="http://schemas.microsoft.com/office/drawing/2014/main" id="{A8DA08F8-9DF7-5107-EDE2-A9C6A1EA7476}"/>
                </a:ext>
              </a:extLst>
            </p:cNvPr>
            <p:cNvSpPr txBox="1">
              <a:spLocks noChangeArrowheads="1"/>
            </p:cNvSpPr>
            <p:nvPr/>
          </p:nvSpPr>
          <p:spPr bwMode="auto">
            <a:xfrm>
              <a:off x="4956" y="1828"/>
              <a:ext cx="1195"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rgbClr val="FF020B"/>
                  </a:solidFill>
                  <a:effectLst>
                    <a:outerShdw blurRad="38100" dist="38100" dir="2700000" algn="tl">
                      <a:srgbClr val="000000"/>
                    </a:outerShdw>
                  </a:effectLst>
                  <a:latin typeface="Times" pitchFamily="2" charset="0"/>
                </a:rPr>
                <a:t>(e,h,l) = </a:t>
              </a:r>
              <a:r>
                <a:rPr lang="de-CH" altLang="en-US" sz="1600">
                  <a:effectLst>
                    <a:outerShdw blurRad="38100" dist="38100" dir="2700000" algn="tl">
                      <a:srgbClr val="FFFFFF"/>
                    </a:outerShdw>
                  </a:effectLst>
                  <a:ea typeface="Osaka" panose="020B0600000000000000" pitchFamily="34" charset="-128"/>
                  <a:sym typeface="Symbol" pitchFamily="2" charset="2"/>
                </a:rPr>
                <a:t></a:t>
              </a:r>
              <a:r>
                <a:rPr lang="de-CH" altLang="en-US" sz="1600" baseline="-25000">
                  <a:effectLst>
                    <a:outerShdw blurRad="38100" dist="38100" dir="2700000" algn="tl">
                      <a:srgbClr val="FFFFFF"/>
                    </a:outerShdw>
                  </a:effectLst>
                  <a:ea typeface="Osaka" panose="020B0600000000000000" pitchFamily="34" charset="-128"/>
                  <a:sym typeface="Symbol" pitchFamily="2" charset="2"/>
                </a:rPr>
                <a:t>EH </a:t>
              </a:r>
              <a:r>
                <a:rPr lang="de-CH" altLang="en-US" sz="1600" baseline="-25000">
                  <a:effectLst>
                    <a:outerShdw blurRad="38100" dist="38100" dir="2700000" algn="tl">
                      <a:srgbClr val="FFFFFF"/>
                    </a:outerShdw>
                  </a:effectLst>
                  <a:latin typeface="Times" pitchFamily="2" charset="0"/>
                  <a:ea typeface="Osaka" panose="020B0600000000000000" pitchFamily="34" charset="-128"/>
                  <a:sym typeface="Symbol" pitchFamily="2" charset="2"/>
                </a:rPr>
                <a:t>L</a:t>
              </a:r>
              <a:r>
                <a:rPr lang="de-DE" altLang="en-US" sz="1400">
                  <a:solidFill>
                    <a:schemeClr val="accent2"/>
                  </a:solidFill>
                  <a:effectLst>
                    <a:outerShdw blurRad="38100" dist="38100" dir="2700000" algn="tl">
                      <a:srgbClr val="000000"/>
                    </a:outerShdw>
                  </a:effectLst>
                  <a:latin typeface="Times" pitchFamily="2" charset="0"/>
                  <a:ea typeface="Osaka" panose="020B0600000000000000" pitchFamily="34" charset="-128"/>
                </a:rPr>
                <a:t>(E,H,L)</a:t>
              </a:r>
              <a:r>
                <a:rPr lang="de-DE" altLang="en-US" sz="1400">
                  <a:solidFill>
                    <a:srgbClr val="FF020B"/>
                  </a:solidFill>
                  <a:effectLst>
                    <a:outerShdw blurRad="38100" dist="38100" dir="2700000" algn="tl">
                      <a:srgbClr val="000000"/>
                    </a:outerShdw>
                  </a:effectLst>
                  <a:latin typeface="Times" pitchFamily="2" charset="0"/>
                  <a:ea typeface="Osaka" panose="020B0600000000000000" pitchFamily="34" charset="-128"/>
                </a:rPr>
                <a:t> </a:t>
              </a:r>
            </a:p>
          </p:txBody>
        </p:sp>
        <p:grpSp>
          <p:nvGrpSpPr>
            <p:cNvPr id="36901" name="Group 44">
              <a:extLst>
                <a:ext uri="{FF2B5EF4-FFF2-40B4-BE49-F238E27FC236}">
                  <a16:creationId xmlns:a16="http://schemas.microsoft.com/office/drawing/2014/main" id="{092104AF-D407-3687-1C12-D00B1853922A}"/>
                </a:ext>
              </a:extLst>
            </p:cNvPr>
            <p:cNvGrpSpPr>
              <a:grpSpLocks/>
            </p:cNvGrpSpPr>
            <p:nvPr/>
          </p:nvGrpSpPr>
          <p:grpSpPr bwMode="auto">
            <a:xfrm>
              <a:off x="2197" y="851"/>
              <a:ext cx="3836" cy="1032"/>
              <a:chOff x="2197" y="851"/>
              <a:chExt cx="3836" cy="1032"/>
            </a:xfrm>
          </p:grpSpPr>
          <p:sp>
            <p:nvSpPr>
              <p:cNvPr id="36903" name="AutoShape 42">
                <a:extLst>
                  <a:ext uri="{FF2B5EF4-FFF2-40B4-BE49-F238E27FC236}">
                    <a16:creationId xmlns:a16="http://schemas.microsoft.com/office/drawing/2014/main" id="{97A41B0A-52EF-9978-F505-B1BE96B99CD7}"/>
                  </a:ext>
                </a:extLst>
              </p:cNvPr>
              <p:cNvSpPr>
                <a:spLocks noChangeArrowheads="1"/>
              </p:cNvSpPr>
              <p:nvPr/>
            </p:nvSpPr>
            <p:spPr bwMode="auto">
              <a:xfrm>
                <a:off x="2197" y="851"/>
                <a:ext cx="3836" cy="1032"/>
              </a:xfrm>
              <a:prstGeom prst="curvedDownArrow">
                <a:avLst>
                  <a:gd name="adj1" fmla="val 7847"/>
                  <a:gd name="adj2" fmla="val 82188"/>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36331" name="Text Box 43">
                <a:extLst>
                  <a:ext uri="{FF2B5EF4-FFF2-40B4-BE49-F238E27FC236}">
                    <a16:creationId xmlns:a16="http://schemas.microsoft.com/office/drawing/2014/main" id="{CDFF8DD1-F9C1-7F30-F671-1E9102679A82}"/>
                  </a:ext>
                </a:extLst>
              </p:cNvPr>
              <p:cNvSpPr txBox="1">
                <a:spLocks noChangeArrowheads="1"/>
              </p:cNvSpPr>
              <p:nvPr/>
            </p:nvSpPr>
            <p:spPr bwMode="auto">
              <a:xfrm>
                <a:off x="3035" y="1121"/>
                <a:ext cx="1467" cy="213"/>
              </a:xfrm>
              <a:prstGeom prst="rect">
                <a:avLst/>
              </a:prstGeom>
              <a:solidFill>
                <a:srgbClr val="FFFFFF"/>
              </a:solid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dirty="0">
                    <a:effectLst>
                      <a:outerShdw blurRad="38100" dist="38100" dir="2700000" algn="tl">
                        <a:srgbClr val="C0C0C0"/>
                      </a:outerShdw>
                    </a:effectLst>
                    <a:ea typeface="Osaka" panose="020B0600000000000000" pitchFamily="34" charset="-128"/>
                    <a:sym typeface="Symbol" pitchFamily="2" charset="2"/>
                  </a:rPr>
                  <a:t></a:t>
                </a:r>
                <a:r>
                  <a:rPr lang="de-CH" altLang="en-US" sz="1600" baseline="-25000" dirty="0">
                    <a:effectLst>
                      <a:outerShdw blurRad="38100" dist="38100" dir="2700000" algn="tl">
                        <a:srgbClr val="C0C0C0"/>
                      </a:outerShdw>
                    </a:effectLst>
                    <a:ea typeface="Osaka" panose="020B0600000000000000" pitchFamily="34" charset="-128"/>
                    <a:sym typeface="Symbol" pitchFamily="2" charset="2"/>
                  </a:rPr>
                  <a:t>EH </a:t>
                </a:r>
                <a:r>
                  <a:rPr lang="de-CH" altLang="en-US" sz="1600" baseline="-25000" dirty="0">
                    <a:effectLst>
                      <a:outerShdw blurRad="38100" dist="38100" dir="2700000" algn="tl">
                        <a:srgbClr val="C0C0C0"/>
                      </a:outerShdw>
                    </a:effectLst>
                    <a:latin typeface="Times" pitchFamily="2" charset="0"/>
                    <a:ea typeface="Osaka" panose="020B0600000000000000" pitchFamily="34" charset="-128"/>
                    <a:sym typeface="Symbol" pitchFamily="2" charset="2"/>
                  </a:rPr>
                  <a:t>L</a:t>
                </a:r>
                <a:r>
                  <a:rPr lang="de-CH" altLang="en-US" sz="1600" dirty="0">
                    <a:effectLst>
                      <a:outerShdw blurRad="38100" dist="38100" dir="2700000" algn="tl">
                        <a:srgbClr val="C0C0C0"/>
                      </a:outerShdw>
                    </a:effectLst>
                    <a:ea typeface="Osaka" panose="020B0600000000000000" pitchFamily="34" charset="-128"/>
                    <a:sym typeface="Symbol" pitchFamily="2" charset="2"/>
                  </a:rPr>
                  <a:t> </a:t>
                </a:r>
                <a:r>
                  <a:rPr lang="de-CH" altLang="en-US" sz="1600" dirty="0">
                    <a:effectLst>
                      <a:outerShdw blurRad="38100" dist="38100" dir="2700000" algn="tl">
                        <a:srgbClr val="C0C0C0"/>
                      </a:outerShdw>
                    </a:effectLst>
                    <a:latin typeface="Times" pitchFamily="2" charset="0"/>
                    <a:ea typeface="Osaka" panose="020B0600000000000000" pitchFamily="34" charset="-128"/>
                    <a:sym typeface="Symbol" pitchFamily="2" charset="2"/>
                  </a:rPr>
                  <a:t>≠</a:t>
                </a:r>
                <a:r>
                  <a:rPr lang="de-CH" altLang="en-US" sz="1600" dirty="0">
                    <a:effectLst>
                      <a:outerShdw blurRad="38100" dist="38100" dir="2700000" algn="tl">
                        <a:srgbClr val="C0C0C0"/>
                      </a:outerShdw>
                    </a:effectLst>
                    <a:ea typeface="Osaka" panose="020B0600000000000000" pitchFamily="34" charset="-128"/>
                    <a:sym typeface="Symbol" pitchFamily="2" charset="2"/>
                  </a:rPr>
                  <a:t></a:t>
                </a:r>
                <a:r>
                  <a:rPr lang="de-CH" altLang="en-US" sz="1600" baseline="-25000" dirty="0">
                    <a:effectLst>
                      <a:outerShdw blurRad="38100" dist="38100" dir="2700000" algn="tl">
                        <a:srgbClr val="C0C0C0"/>
                      </a:outerShdw>
                    </a:effectLst>
                    <a:ea typeface="Osaka" panose="020B0600000000000000" pitchFamily="34" charset="-128"/>
                    <a:sym typeface="Symbol" pitchFamily="2" charset="2"/>
                  </a:rPr>
                  <a:t>E</a:t>
                </a:r>
                <a:r>
                  <a:rPr lang="de-CH" altLang="en-US" sz="1600" dirty="0">
                    <a:effectLst>
                      <a:outerShdw blurRad="38100" dist="38100" dir="2700000" algn="tl">
                        <a:srgbClr val="C0C0C0"/>
                      </a:outerShdw>
                    </a:effectLst>
                    <a:ea typeface="Osaka" panose="020B0600000000000000" pitchFamily="34" charset="-128"/>
                    <a:sym typeface="Symbol" pitchFamily="2" charset="2"/>
                  </a:rPr>
                  <a:t> ×</a:t>
                </a:r>
                <a:r>
                  <a:rPr lang="de-CH" altLang="en-US" sz="1600" baseline="-25000" dirty="0">
                    <a:effectLst>
                      <a:outerShdw blurRad="38100" dist="38100" dir="2700000" algn="tl">
                        <a:srgbClr val="C0C0C0"/>
                      </a:outerShdw>
                    </a:effectLst>
                    <a:ea typeface="Osaka" panose="020B0600000000000000" pitchFamily="34" charset="-128"/>
                    <a:sym typeface="Symbol" pitchFamily="2" charset="2"/>
                  </a:rPr>
                  <a:t>H </a:t>
                </a:r>
                <a:r>
                  <a:rPr lang="de-CH" altLang="en-US" sz="1600" dirty="0">
                    <a:effectLst>
                      <a:outerShdw blurRad="38100" dist="38100" dir="2700000" algn="tl">
                        <a:srgbClr val="C0C0C0"/>
                      </a:outerShdw>
                    </a:effectLst>
                    <a:ea typeface="Osaka" panose="020B0600000000000000" pitchFamily="34" charset="-128"/>
                    <a:sym typeface="Symbol" pitchFamily="2" charset="2"/>
                  </a:rPr>
                  <a:t>×</a:t>
                </a:r>
                <a:r>
                  <a:rPr lang="de-CH" altLang="en-US" sz="1600" baseline="-25000" dirty="0">
                    <a:effectLst>
                      <a:outerShdw blurRad="38100" dist="38100" dir="2700000" algn="tl">
                        <a:srgbClr val="C0C0C0"/>
                      </a:outerShdw>
                    </a:effectLst>
                    <a:ea typeface="Osaka" panose="020B0600000000000000" pitchFamily="34" charset="-128"/>
                    <a:sym typeface="Symbol" pitchFamily="2" charset="2"/>
                  </a:rPr>
                  <a:t> </a:t>
                </a:r>
                <a:r>
                  <a:rPr lang="de-CH" altLang="en-US" sz="1600" dirty="0">
                    <a:effectLst>
                      <a:outerShdw blurRad="38100" dist="38100" dir="2700000" algn="tl">
                        <a:srgbClr val="C0C0C0"/>
                      </a:outerShdw>
                    </a:effectLst>
                    <a:ea typeface="Osaka" panose="020B0600000000000000" pitchFamily="34" charset="-128"/>
                    <a:sym typeface="Symbol" pitchFamily="2" charset="2"/>
                  </a:rPr>
                  <a:t></a:t>
                </a:r>
                <a:r>
                  <a:rPr lang="de-CH" altLang="en-US" sz="1600" baseline="-25000" dirty="0">
                    <a:effectLst>
                      <a:outerShdw blurRad="38100" dist="38100" dir="2700000" algn="tl">
                        <a:srgbClr val="C0C0C0"/>
                      </a:outerShdw>
                    </a:effectLst>
                    <a:latin typeface="Times" pitchFamily="2" charset="0"/>
                    <a:ea typeface="Osaka" panose="020B0600000000000000" pitchFamily="34" charset="-128"/>
                    <a:sym typeface="Symbol" pitchFamily="2" charset="2"/>
                  </a:rPr>
                  <a:t>L</a:t>
                </a:r>
                <a:endParaRPr lang="de-DE" altLang="en-US" sz="1600" baseline="-25000" dirty="0">
                  <a:effectLst>
                    <a:outerShdw blurRad="38100" dist="38100" dir="2700000" algn="tl">
                      <a:srgbClr val="C0C0C0"/>
                    </a:outerShdw>
                  </a:effectLst>
                  <a:latin typeface="Times" pitchFamily="2" charset="0"/>
                  <a:ea typeface="Osaka" panose="020B0600000000000000" pitchFamily="34" charset="-128"/>
                  <a:sym typeface="Symbol" pitchFamily="2" charset="2"/>
                </a:endParaRPr>
              </a:p>
            </p:txBody>
          </p:sp>
        </p:grpSp>
        <p:sp>
          <p:nvSpPr>
            <p:cNvPr id="1036333" name="Text Box 45">
              <a:extLst>
                <a:ext uri="{FF2B5EF4-FFF2-40B4-BE49-F238E27FC236}">
                  <a16:creationId xmlns:a16="http://schemas.microsoft.com/office/drawing/2014/main" id="{192E420B-3C97-3362-17DE-A63D248CFE27}"/>
                </a:ext>
              </a:extLst>
            </p:cNvPr>
            <p:cNvSpPr txBox="1">
              <a:spLocks noChangeArrowheads="1"/>
            </p:cNvSpPr>
            <p:nvPr/>
          </p:nvSpPr>
          <p:spPr bwMode="auto">
            <a:xfrm>
              <a:off x="2606" y="3814"/>
              <a:ext cx="1311" cy="250"/>
            </a:xfrm>
            <a:prstGeom prst="rect">
              <a:avLst/>
            </a:prstGeom>
            <a:noFill/>
            <a:ln w="9525">
              <a:noFill/>
              <a:miter lim="800000"/>
              <a:headEnd/>
              <a:tailEnd/>
            </a:ln>
            <a:effectLst/>
          </p:spPr>
          <p:txBody>
            <a:bodyPr wrap="none">
              <a:spAutoFit/>
            </a:bodyPr>
            <a:lstStyle/>
            <a:p>
              <a:pPr>
                <a:defRPr/>
              </a:pPr>
              <a:r>
                <a:rPr lang="de-DE" sz="2000">
                  <a:solidFill>
                    <a:srgbClr val="FF020B"/>
                  </a:solidFill>
                  <a:effectLst>
                    <a:outerShdw blurRad="38100" dist="38100" dir="2700000" algn="tl">
                      <a:srgbClr val="000000"/>
                    </a:outerShdw>
                  </a:effectLst>
                  <a:latin typeface="Times" charset="0"/>
                  <a:ea typeface="+mn-ea"/>
                </a:rPr>
                <a:t>Discuss examples!</a:t>
              </a:r>
            </a:p>
          </p:txBody>
        </p:sp>
      </p:grpSp>
      <p:pic>
        <p:nvPicPr>
          <p:cNvPr id="1036334" name="Picture 46">
            <a:extLst>
              <a:ext uri="{FF2B5EF4-FFF2-40B4-BE49-F238E27FC236}">
                <a16:creationId xmlns:a16="http://schemas.microsoft.com/office/drawing/2014/main" id="{7139FFAB-72A3-E748-09DD-148D5CA4C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550" y="1663700"/>
            <a:ext cx="13303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335" name="Picture 47">
            <a:extLst>
              <a:ext uri="{FF2B5EF4-FFF2-40B4-BE49-F238E27FC236}">
                <a16:creationId xmlns:a16="http://schemas.microsoft.com/office/drawing/2014/main" id="{C88102D6-B53C-59E8-E13B-BB05CF37D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590675"/>
            <a:ext cx="141922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336" name="Picture 48" descr="Photo on 2009-10-06 #A894FB.jpg                                00085F94Macintosh HD                   7C261EDB:">
            <a:extLst>
              <a:ext uri="{FF2B5EF4-FFF2-40B4-BE49-F238E27FC236}">
                <a16:creationId xmlns:a16="http://schemas.microsoft.com/office/drawing/2014/main" id="{65B7D913-6DC5-8DF5-597F-920F8A831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61" r="17372"/>
          <a:stretch>
            <a:fillRect/>
          </a:stretch>
        </p:blipFill>
        <p:spPr bwMode="auto">
          <a:xfrm>
            <a:off x="2236788" y="1665288"/>
            <a:ext cx="13239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337" name="Picture 49" descr="Photo on 2009-10-06 #A89501.jpg                                00085F94Macintosh HD                   7C261EDB:">
            <a:extLst>
              <a:ext uri="{FF2B5EF4-FFF2-40B4-BE49-F238E27FC236}">
                <a16:creationId xmlns:a16="http://schemas.microsoft.com/office/drawing/2014/main" id="{12C70D17-2910-D3A6-302E-C3E043B2D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548" r="10760"/>
          <a:stretch>
            <a:fillRect/>
          </a:stretch>
        </p:blipFill>
        <p:spPr bwMode="auto">
          <a:xfrm>
            <a:off x="7519988" y="1590675"/>
            <a:ext cx="14097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10362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036334"/>
                                        </p:tgtEl>
                                        <p:attrNameLst>
                                          <p:attrName>style.visibility</p:attrName>
                                        </p:attrNameLst>
                                      </p:cBhvr>
                                      <p:to>
                                        <p:strVal val="visible"/>
                                      </p:to>
                                    </p:set>
                                    <p:animEffect transition="in" filter="dissolve">
                                      <p:cBhvr>
                                        <p:cTn id="15" dur="500"/>
                                        <p:tgtEl>
                                          <p:spTgt spid="1036334"/>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1036335"/>
                                        </p:tgtEl>
                                        <p:attrNameLst>
                                          <p:attrName>style.visibility</p:attrName>
                                        </p:attrNameLst>
                                      </p:cBhvr>
                                      <p:to>
                                        <p:strVal val="visible"/>
                                      </p:to>
                                    </p:set>
                                    <p:animEffect transition="in" filter="dissolve">
                                      <p:cBhvr>
                                        <p:cTn id="19" dur="500"/>
                                        <p:tgtEl>
                                          <p:spTgt spid="1036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1036336"/>
                                        </p:tgtEl>
                                        <p:attrNameLst>
                                          <p:attrName>style.visibility</p:attrName>
                                        </p:attrNameLst>
                                      </p:cBhvr>
                                      <p:to>
                                        <p:strVal val="visible"/>
                                      </p:to>
                                    </p:set>
                                    <p:animEffect transition="in" filter="dissolve">
                                      <p:cBhvr>
                                        <p:cTn id="24" dur="500"/>
                                        <p:tgtEl>
                                          <p:spTgt spid="1036336"/>
                                        </p:tgtEl>
                                      </p:cBhvr>
                                    </p:animEffect>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1036337"/>
                                        </p:tgtEl>
                                        <p:attrNameLst>
                                          <p:attrName>style.visibility</p:attrName>
                                        </p:attrNameLst>
                                      </p:cBhvr>
                                      <p:to>
                                        <p:strVal val="visible"/>
                                      </p:to>
                                    </p:set>
                                    <p:animEffect transition="in" filter="dissolve">
                                      <p:cBhvr>
                                        <p:cTn id="28" dur="500"/>
                                        <p:tgtEl>
                                          <p:spTgt spid="1036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6290"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
            <a:extLst>
              <a:ext uri="{FF2B5EF4-FFF2-40B4-BE49-F238E27FC236}">
                <a16:creationId xmlns:a16="http://schemas.microsoft.com/office/drawing/2014/main" id="{5F2941D5-A1A6-DC66-25DB-96A9B4E2A61D}"/>
              </a:ext>
            </a:extLst>
          </p:cNvPr>
          <p:cNvGrpSpPr>
            <a:grpSpLocks/>
          </p:cNvGrpSpPr>
          <p:nvPr/>
        </p:nvGrpSpPr>
        <p:grpSpPr bwMode="auto">
          <a:xfrm>
            <a:off x="2238375" y="147638"/>
            <a:ext cx="6565900" cy="6710362"/>
            <a:chOff x="1410" y="93"/>
            <a:chExt cx="4136" cy="4227"/>
          </a:xfrm>
        </p:grpSpPr>
        <p:pic>
          <p:nvPicPr>
            <p:cNvPr id="1038339" name="Picture 3" descr="balcony.tiff                                                   000FD934Extra                          BF316153:">
              <a:extLst>
                <a:ext uri="{FF2B5EF4-FFF2-40B4-BE49-F238E27FC236}">
                  <a16:creationId xmlns:a16="http://schemas.microsoft.com/office/drawing/2014/main" id="{4E68FFDE-6237-563E-814C-06811F6F16A9}"/>
                </a:ext>
              </a:extLst>
            </p:cNvPr>
            <p:cNvPicPr>
              <a:picLocks noChangeAspect="1" noChangeArrowheads="1"/>
            </p:cNvPicPr>
            <p:nvPr/>
          </p:nvPicPr>
          <p:blipFill>
            <a:blip r:embed="rId3"/>
            <a:srcRect/>
            <a:stretch>
              <a:fillRect/>
            </a:stretch>
          </p:blipFill>
          <p:spPr bwMode="auto">
            <a:xfrm>
              <a:off x="1410" y="93"/>
              <a:ext cx="3238" cy="4126"/>
            </a:xfrm>
            <a:prstGeom prst="rect">
              <a:avLst/>
            </a:prstGeom>
            <a:noFill/>
            <a:effectLst>
              <a:outerShdw blurRad="63500" dist="107763" dir="2700000" algn="ctr" rotWithShape="0">
                <a:srgbClr val="000000">
                  <a:alpha val="74998"/>
                </a:srgbClr>
              </a:outerShdw>
            </a:effectLst>
          </p:spPr>
        </p:pic>
        <p:sp>
          <p:nvSpPr>
            <p:cNvPr id="1038340" name="Rectangle 4">
              <a:extLst>
                <a:ext uri="{FF2B5EF4-FFF2-40B4-BE49-F238E27FC236}">
                  <a16:creationId xmlns:a16="http://schemas.microsoft.com/office/drawing/2014/main" id="{E0FE7277-2D18-B61D-303E-9C88893E28EB}"/>
                </a:ext>
              </a:extLst>
            </p:cNvPr>
            <p:cNvSpPr>
              <a:spLocks noChangeArrowheads="1"/>
            </p:cNvSpPr>
            <p:nvPr/>
          </p:nvSpPr>
          <p:spPr bwMode="auto">
            <a:xfrm>
              <a:off x="4666" y="3916"/>
              <a:ext cx="880" cy="404"/>
            </a:xfrm>
            <a:prstGeom prst="rect">
              <a:avLst/>
            </a:prstGeom>
            <a:noFill/>
            <a:ln w="9525">
              <a:noFill/>
              <a:miter lim="800000"/>
              <a:headEnd/>
              <a:tailEnd/>
            </a:ln>
            <a:effectLst/>
          </p:spPr>
          <p:txBody>
            <a:bodyPr wrap="none">
              <a:spAutoFit/>
            </a:bodyPr>
            <a:lstStyle/>
            <a:p>
              <a:pPr>
                <a:defRPr/>
              </a:pPr>
              <a:r>
                <a:rPr lang="de-DE" sz="1800">
                  <a:effectLst>
                    <a:outerShdw blurRad="38100" dist="38100" dir="2700000" algn="tl">
                      <a:srgbClr val="FFFFFF"/>
                    </a:outerShdw>
                  </a:effectLst>
                  <a:latin typeface="Times" charset="0"/>
                  <a:ea typeface="+mn-ea"/>
                </a:rPr>
                <a:t>M.C. Escher:</a:t>
              </a:r>
            </a:p>
            <a:p>
              <a:pPr>
                <a:defRPr/>
              </a:pPr>
              <a:r>
                <a:rPr lang="de-DE" sz="1800">
                  <a:effectLst>
                    <a:outerShdw blurRad="38100" dist="38100" dir="2700000" algn="tl">
                      <a:srgbClr val="FFFFFF"/>
                    </a:outerShdw>
                  </a:effectLst>
                  <a:latin typeface="Times" charset="0"/>
                  <a:ea typeface="+mn-ea"/>
                </a:rPr>
                <a:t>Balcony</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46" name="Text Box 14">
            <a:extLst>
              <a:ext uri="{FF2B5EF4-FFF2-40B4-BE49-F238E27FC236}">
                <a16:creationId xmlns:a16="http://schemas.microsoft.com/office/drawing/2014/main" id="{1BCE1F1A-413B-2B91-9DE9-F66040C897EA}"/>
              </a:ext>
            </a:extLst>
          </p:cNvPr>
          <p:cNvSpPr txBox="1">
            <a:spLocks noChangeArrowheads="1"/>
          </p:cNvSpPr>
          <p:nvPr/>
        </p:nvSpPr>
        <p:spPr bwMode="auto">
          <a:xfrm>
            <a:off x="4286250" y="238125"/>
            <a:ext cx="5516563" cy="369888"/>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slope(E) = de/dE [sec./♩],      T(E) = 1/slope(E) = dE/de [</a:t>
            </a:r>
            <a:r>
              <a:rPr lang="de-DE" altLang="en-US" sz="1800">
                <a:effectLst>
                  <a:outerShdw blurRad="38100" dist="38100" dir="2700000" algn="tl">
                    <a:srgbClr val="FFFFFF"/>
                  </a:outerShdw>
                </a:effectLst>
                <a:latin typeface="Times" pitchFamily="2" charset="0"/>
              </a:rPr>
              <a:t>♩</a:t>
            </a:r>
            <a:r>
              <a:rPr lang="de-DE" altLang="en-US" sz="1600">
                <a:effectLst>
                  <a:outerShdw blurRad="38100" dist="38100" dir="2700000" algn="tl">
                    <a:srgbClr val="FFFFFF"/>
                  </a:outerShdw>
                </a:effectLst>
                <a:latin typeface="Times" pitchFamily="2" charset="0"/>
              </a:rPr>
              <a:t>/sec.]</a:t>
            </a:r>
          </a:p>
        </p:txBody>
      </p:sp>
      <p:grpSp>
        <p:nvGrpSpPr>
          <p:cNvPr id="2" name="Group 71">
            <a:extLst>
              <a:ext uri="{FF2B5EF4-FFF2-40B4-BE49-F238E27FC236}">
                <a16:creationId xmlns:a16="http://schemas.microsoft.com/office/drawing/2014/main" id="{A0CDDDBA-F732-E552-AC44-72DDB6F88B4B}"/>
              </a:ext>
            </a:extLst>
          </p:cNvPr>
          <p:cNvGrpSpPr>
            <a:grpSpLocks/>
          </p:cNvGrpSpPr>
          <p:nvPr/>
        </p:nvGrpSpPr>
        <p:grpSpPr bwMode="auto">
          <a:xfrm>
            <a:off x="2238375" y="1492250"/>
            <a:ext cx="7407275" cy="4089400"/>
            <a:chOff x="1410" y="940"/>
            <a:chExt cx="4666" cy="2576"/>
          </a:xfrm>
        </p:grpSpPr>
        <p:sp>
          <p:nvSpPr>
            <p:cNvPr id="39976" name="Line 5">
              <a:extLst>
                <a:ext uri="{FF2B5EF4-FFF2-40B4-BE49-F238E27FC236}">
                  <a16:creationId xmlns:a16="http://schemas.microsoft.com/office/drawing/2014/main" id="{3F01938C-C4D9-B152-9022-2A6AC9C22ABA}"/>
                </a:ext>
              </a:extLst>
            </p:cNvPr>
            <p:cNvSpPr>
              <a:spLocks noChangeShapeType="1"/>
            </p:cNvSpPr>
            <p:nvPr/>
          </p:nvSpPr>
          <p:spPr bwMode="auto">
            <a:xfrm rot="-5400000">
              <a:off x="397" y="2312"/>
              <a:ext cx="2329" cy="0"/>
            </a:xfrm>
            <a:prstGeom prst="line">
              <a:avLst/>
            </a:prstGeom>
            <a:noFill/>
            <a:ln w="38100">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2438" name="Text Box 6">
              <a:extLst>
                <a:ext uri="{FF2B5EF4-FFF2-40B4-BE49-F238E27FC236}">
                  <a16:creationId xmlns:a16="http://schemas.microsoft.com/office/drawing/2014/main" id="{A5ECA1F5-01E7-8423-834F-A23D84E9614E}"/>
                </a:ext>
              </a:extLst>
            </p:cNvPr>
            <p:cNvSpPr txBox="1">
              <a:spLocks noChangeArrowheads="1"/>
            </p:cNvSpPr>
            <p:nvPr/>
          </p:nvSpPr>
          <p:spPr bwMode="auto">
            <a:xfrm>
              <a:off x="1410" y="940"/>
              <a:ext cx="397"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charset="0"/>
                  <a:ea typeface="+mn-ea"/>
                </a:rPr>
                <a:t>[sec.]</a:t>
              </a:r>
            </a:p>
          </p:txBody>
        </p:sp>
        <p:sp>
          <p:nvSpPr>
            <p:cNvPr id="39978" name="Line 8">
              <a:extLst>
                <a:ext uri="{FF2B5EF4-FFF2-40B4-BE49-F238E27FC236}">
                  <a16:creationId xmlns:a16="http://schemas.microsoft.com/office/drawing/2014/main" id="{52108553-357F-E3B4-9704-671BC220897F}"/>
                </a:ext>
              </a:extLst>
            </p:cNvPr>
            <p:cNvSpPr>
              <a:spLocks noChangeShapeType="1"/>
            </p:cNvSpPr>
            <p:nvPr/>
          </p:nvSpPr>
          <p:spPr bwMode="auto">
            <a:xfrm>
              <a:off x="1552" y="3478"/>
              <a:ext cx="4252"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2447" name="Text Box 15">
              <a:extLst>
                <a:ext uri="{FF2B5EF4-FFF2-40B4-BE49-F238E27FC236}">
                  <a16:creationId xmlns:a16="http://schemas.microsoft.com/office/drawing/2014/main" id="{145A527D-77B2-1D11-76C3-A8C4503D18A7}"/>
                </a:ext>
              </a:extLst>
            </p:cNvPr>
            <p:cNvSpPr txBox="1">
              <a:spLocks noChangeArrowheads="1"/>
            </p:cNvSpPr>
            <p:nvPr/>
          </p:nvSpPr>
          <p:spPr bwMode="auto">
            <a:xfrm>
              <a:off x="5822" y="3283"/>
              <a:ext cx="254" cy="23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a:t>
              </a:r>
              <a:r>
                <a:rPr lang="de-DE" altLang="en-US" sz="1800">
                  <a:effectLst>
                    <a:outerShdw blurRad="38100" dist="38100" dir="2700000" algn="tl">
                      <a:srgbClr val="FFFFFF"/>
                    </a:outerShdw>
                  </a:effectLst>
                  <a:latin typeface="Times" pitchFamily="2" charset="0"/>
                </a:rPr>
                <a:t>♩</a:t>
              </a:r>
              <a:r>
                <a:rPr lang="de-CH" altLang="en-US" sz="1600">
                  <a:effectLst>
                    <a:outerShdw blurRad="38100" dist="38100" dir="2700000" algn="tl">
                      <a:srgbClr val="FFFFFF"/>
                    </a:outerShdw>
                  </a:effectLst>
                  <a:latin typeface="Times" pitchFamily="2" charset="0"/>
                </a:rPr>
                <a:t>]</a:t>
              </a:r>
              <a:endParaRPr lang="de-DE" altLang="en-US" sz="1800">
                <a:effectLst>
                  <a:outerShdw blurRad="38100" dist="38100" dir="2700000" algn="tl">
                    <a:srgbClr val="FFFFFF"/>
                  </a:outerShdw>
                </a:effectLst>
                <a:latin typeface="Sonata" charset="0"/>
              </a:endParaRPr>
            </a:p>
          </p:txBody>
        </p:sp>
      </p:grpSp>
      <p:grpSp>
        <p:nvGrpSpPr>
          <p:cNvPr id="3" name="Group 72">
            <a:extLst>
              <a:ext uri="{FF2B5EF4-FFF2-40B4-BE49-F238E27FC236}">
                <a16:creationId xmlns:a16="http://schemas.microsoft.com/office/drawing/2014/main" id="{C125D7BA-20DF-B597-D061-7A12B3BA2734}"/>
              </a:ext>
            </a:extLst>
          </p:cNvPr>
          <p:cNvGrpSpPr>
            <a:grpSpLocks/>
          </p:cNvGrpSpPr>
          <p:nvPr/>
        </p:nvGrpSpPr>
        <p:grpSpPr bwMode="auto">
          <a:xfrm>
            <a:off x="2481263" y="1974850"/>
            <a:ext cx="5673725" cy="3951288"/>
            <a:chOff x="1563" y="1244"/>
            <a:chExt cx="3574" cy="2489"/>
          </a:xfrm>
        </p:grpSpPr>
        <p:sp>
          <p:nvSpPr>
            <p:cNvPr id="39972" name="Freeform 10">
              <a:extLst>
                <a:ext uri="{FF2B5EF4-FFF2-40B4-BE49-F238E27FC236}">
                  <a16:creationId xmlns:a16="http://schemas.microsoft.com/office/drawing/2014/main" id="{46307646-13B3-DC5E-0CB2-BB95279F53AE}"/>
                </a:ext>
              </a:extLst>
            </p:cNvPr>
            <p:cNvSpPr>
              <a:spLocks/>
            </p:cNvSpPr>
            <p:nvPr/>
          </p:nvSpPr>
          <p:spPr bwMode="auto">
            <a:xfrm>
              <a:off x="2168" y="1244"/>
              <a:ext cx="2969" cy="2232"/>
            </a:xfrm>
            <a:custGeom>
              <a:avLst/>
              <a:gdLst>
                <a:gd name="T0" fmla="*/ 0 w 2969"/>
                <a:gd name="T1" fmla="*/ 2232 h 2232"/>
                <a:gd name="T2" fmla="*/ 236 w 2969"/>
                <a:gd name="T3" fmla="*/ 1880 h 2232"/>
                <a:gd name="T4" fmla="*/ 746 w 2969"/>
                <a:gd name="T5" fmla="*/ 1597 h 2232"/>
                <a:gd name="T6" fmla="*/ 1207 w 2969"/>
                <a:gd name="T7" fmla="*/ 1103 h 2232"/>
                <a:gd name="T8" fmla="*/ 1984 w 2969"/>
                <a:gd name="T9" fmla="*/ 956 h 2232"/>
                <a:gd name="T10" fmla="*/ 2415 w 2969"/>
                <a:gd name="T11" fmla="*/ 561 h 2232"/>
                <a:gd name="T12" fmla="*/ 2582 w 2969"/>
                <a:gd name="T13" fmla="*/ 185 h 2232"/>
                <a:gd name="T14" fmla="*/ 2969 w 2969"/>
                <a:gd name="T15" fmla="*/ 0 h 2232"/>
                <a:gd name="T16" fmla="*/ 0 60000 65536"/>
                <a:gd name="T17" fmla="*/ 0 60000 65536"/>
                <a:gd name="T18" fmla="*/ 0 60000 65536"/>
                <a:gd name="T19" fmla="*/ 0 60000 65536"/>
                <a:gd name="T20" fmla="*/ 0 60000 65536"/>
                <a:gd name="T21" fmla="*/ 0 60000 65536"/>
                <a:gd name="T22" fmla="*/ 0 60000 65536"/>
                <a:gd name="T23" fmla="*/ 0 60000 65536"/>
                <a:gd name="T24" fmla="*/ 0 w 2969"/>
                <a:gd name="T25" fmla="*/ 0 h 2232"/>
                <a:gd name="T26" fmla="*/ 2969 w 2969"/>
                <a:gd name="T27" fmla="*/ 2232 h 2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69" h="2232">
                  <a:moveTo>
                    <a:pt x="0" y="2232"/>
                  </a:moveTo>
                  <a:cubicBezTo>
                    <a:pt x="55" y="2109"/>
                    <a:pt x="112" y="1985"/>
                    <a:pt x="236" y="1880"/>
                  </a:cubicBezTo>
                  <a:cubicBezTo>
                    <a:pt x="359" y="1775"/>
                    <a:pt x="583" y="1726"/>
                    <a:pt x="746" y="1597"/>
                  </a:cubicBezTo>
                  <a:cubicBezTo>
                    <a:pt x="908" y="1468"/>
                    <a:pt x="1001" y="1210"/>
                    <a:pt x="1207" y="1103"/>
                  </a:cubicBezTo>
                  <a:cubicBezTo>
                    <a:pt x="1413" y="997"/>
                    <a:pt x="1797" y="1077"/>
                    <a:pt x="1984" y="956"/>
                  </a:cubicBezTo>
                  <a:cubicBezTo>
                    <a:pt x="2172" y="842"/>
                    <a:pt x="2316" y="690"/>
                    <a:pt x="2415" y="561"/>
                  </a:cubicBezTo>
                  <a:cubicBezTo>
                    <a:pt x="2515" y="432"/>
                    <a:pt x="2490" y="279"/>
                    <a:pt x="2582" y="185"/>
                  </a:cubicBezTo>
                  <a:cubicBezTo>
                    <a:pt x="2675" y="91"/>
                    <a:pt x="2889" y="38"/>
                    <a:pt x="2969"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448" name="Text Box 16">
              <a:extLst>
                <a:ext uri="{FF2B5EF4-FFF2-40B4-BE49-F238E27FC236}">
                  <a16:creationId xmlns:a16="http://schemas.microsoft.com/office/drawing/2014/main" id="{F6D1A8E7-23A3-BB6B-D91C-0FB3F01C0655}"/>
                </a:ext>
              </a:extLst>
            </p:cNvPr>
            <p:cNvSpPr txBox="1">
              <a:spLocks noChangeArrowheads="1"/>
            </p:cNvSpPr>
            <p:nvPr/>
          </p:nvSpPr>
          <p:spPr bwMode="auto">
            <a:xfrm>
              <a:off x="1592" y="2224"/>
              <a:ext cx="529"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charset="0"/>
                  <a:ea typeface="+mn-ea"/>
                </a:rPr>
                <a:t>e = e(E)</a:t>
              </a:r>
            </a:p>
          </p:txBody>
        </p:sp>
        <p:sp>
          <p:nvSpPr>
            <p:cNvPr id="39974" name="Freeform 31">
              <a:extLst>
                <a:ext uri="{FF2B5EF4-FFF2-40B4-BE49-F238E27FC236}">
                  <a16:creationId xmlns:a16="http://schemas.microsoft.com/office/drawing/2014/main" id="{0646661D-923F-DEC9-C72A-93440A2039AF}"/>
                </a:ext>
              </a:extLst>
            </p:cNvPr>
            <p:cNvSpPr>
              <a:spLocks/>
            </p:cNvSpPr>
            <p:nvPr/>
          </p:nvSpPr>
          <p:spPr bwMode="auto">
            <a:xfrm>
              <a:off x="1563" y="2211"/>
              <a:ext cx="2581" cy="1271"/>
            </a:xfrm>
            <a:custGeom>
              <a:avLst/>
              <a:gdLst>
                <a:gd name="T0" fmla="*/ 2581 w 2581"/>
                <a:gd name="T1" fmla="*/ 1271 h 1271"/>
                <a:gd name="T2" fmla="*/ 2581 w 2581"/>
                <a:gd name="T3" fmla="*/ 0 h 1271"/>
                <a:gd name="T4" fmla="*/ 0 w 2581"/>
                <a:gd name="T5" fmla="*/ 0 h 1271"/>
                <a:gd name="T6" fmla="*/ 0 60000 65536"/>
                <a:gd name="T7" fmla="*/ 0 60000 65536"/>
                <a:gd name="T8" fmla="*/ 0 60000 65536"/>
                <a:gd name="T9" fmla="*/ 0 w 2581"/>
                <a:gd name="T10" fmla="*/ 0 h 1271"/>
                <a:gd name="T11" fmla="*/ 2581 w 2581"/>
                <a:gd name="T12" fmla="*/ 1271 h 1271"/>
              </a:gdLst>
              <a:ahLst/>
              <a:cxnLst>
                <a:cxn ang="T6">
                  <a:pos x="T0" y="T1"/>
                </a:cxn>
                <a:cxn ang="T7">
                  <a:pos x="T2" y="T3"/>
                </a:cxn>
                <a:cxn ang="T8">
                  <a:pos x="T4" y="T5"/>
                </a:cxn>
              </a:cxnLst>
              <a:rect l="T9" t="T10" r="T11" b="T12"/>
              <a:pathLst>
                <a:path w="2581" h="1271">
                  <a:moveTo>
                    <a:pt x="2581" y="1271"/>
                  </a:moveTo>
                  <a:lnTo>
                    <a:pt x="2581" y="0"/>
                  </a:lnTo>
                  <a:lnTo>
                    <a:pt x="0" y="0"/>
                  </a:ln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465" name="Text Box 33">
              <a:extLst>
                <a:ext uri="{FF2B5EF4-FFF2-40B4-BE49-F238E27FC236}">
                  <a16:creationId xmlns:a16="http://schemas.microsoft.com/office/drawing/2014/main" id="{FABF6FBF-A3A7-568E-29D6-D9FEFB2BAE8B}"/>
                </a:ext>
              </a:extLst>
            </p:cNvPr>
            <p:cNvSpPr txBox="1">
              <a:spLocks noChangeArrowheads="1"/>
            </p:cNvSpPr>
            <p:nvPr/>
          </p:nvSpPr>
          <p:spPr bwMode="auto">
            <a:xfrm>
              <a:off x="4055" y="3521"/>
              <a:ext cx="194"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charset="0"/>
                  <a:ea typeface="+mn-ea"/>
                </a:rPr>
                <a:t>E</a:t>
              </a:r>
            </a:p>
          </p:txBody>
        </p:sp>
      </p:grpSp>
      <p:grpSp>
        <p:nvGrpSpPr>
          <p:cNvPr id="4" name="Group 73">
            <a:extLst>
              <a:ext uri="{FF2B5EF4-FFF2-40B4-BE49-F238E27FC236}">
                <a16:creationId xmlns:a16="http://schemas.microsoft.com/office/drawing/2014/main" id="{781C1F29-2E36-822C-FA3B-78D9CDA93D8F}"/>
              </a:ext>
            </a:extLst>
          </p:cNvPr>
          <p:cNvGrpSpPr>
            <a:grpSpLocks/>
          </p:cNvGrpSpPr>
          <p:nvPr/>
        </p:nvGrpSpPr>
        <p:grpSpPr bwMode="auto">
          <a:xfrm>
            <a:off x="6562725" y="2913063"/>
            <a:ext cx="1611313" cy="3119437"/>
            <a:chOff x="4134" y="1835"/>
            <a:chExt cx="1015" cy="1965"/>
          </a:xfrm>
        </p:grpSpPr>
        <p:sp>
          <p:nvSpPr>
            <p:cNvPr id="39964" name="AutoShape 13">
              <a:extLst>
                <a:ext uri="{FF2B5EF4-FFF2-40B4-BE49-F238E27FC236}">
                  <a16:creationId xmlns:a16="http://schemas.microsoft.com/office/drawing/2014/main" id="{B8B12FF1-1D45-291A-0E0C-2058F699CA8F}"/>
                </a:ext>
              </a:extLst>
            </p:cNvPr>
            <p:cNvSpPr>
              <a:spLocks noChangeArrowheads="1"/>
            </p:cNvSpPr>
            <p:nvPr/>
          </p:nvSpPr>
          <p:spPr bwMode="auto">
            <a:xfrm flipH="1">
              <a:off x="4134" y="1835"/>
              <a:ext cx="621" cy="378"/>
            </a:xfrm>
            <a:prstGeom prst="rtTriangle">
              <a:avLst/>
            </a:prstGeom>
            <a:solidFill>
              <a:srgbClr val="FFFF00"/>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39965" name="Group 37">
              <a:extLst>
                <a:ext uri="{FF2B5EF4-FFF2-40B4-BE49-F238E27FC236}">
                  <a16:creationId xmlns:a16="http://schemas.microsoft.com/office/drawing/2014/main" id="{084497AE-76D6-E262-2267-EC2D13BFDACF}"/>
                </a:ext>
              </a:extLst>
            </p:cNvPr>
            <p:cNvGrpSpPr>
              <a:grpSpLocks/>
            </p:cNvGrpSpPr>
            <p:nvPr/>
          </p:nvGrpSpPr>
          <p:grpSpPr bwMode="auto">
            <a:xfrm>
              <a:off x="4756" y="1837"/>
              <a:ext cx="393" cy="374"/>
              <a:chOff x="4409" y="1503"/>
              <a:chExt cx="393" cy="374"/>
            </a:xfrm>
          </p:grpSpPr>
          <p:sp>
            <p:nvSpPr>
              <p:cNvPr id="1042467" name="Text Box 35">
                <a:extLst>
                  <a:ext uri="{FF2B5EF4-FFF2-40B4-BE49-F238E27FC236}">
                    <a16:creationId xmlns:a16="http://schemas.microsoft.com/office/drawing/2014/main" id="{96371EE2-E480-3CB7-647A-9EC3285DD507}"/>
                  </a:ext>
                </a:extLst>
              </p:cNvPr>
              <p:cNvSpPr txBox="1">
                <a:spLocks noChangeArrowheads="1"/>
              </p:cNvSpPr>
              <p:nvPr/>
            </p:nvSpPr>
            <p:spPr bwMode="auto">
              <a:xfrm>
                <a:off x="4483" y="1609"/>
                <a:ext cx="319" cy="17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200">
                    <a:effectLst>
                      <a:outerShdw blurRad="38100" dist="38100" dir="2700000" algn="tl">
                        <a:srgbClr val="FFFFFF"/>
                      </a:outerShdw>
                    </a:effectLst>
                    <a:latin typeface="Times" pitchFamily="2" charset="0"/>
                  </a:rPr>
                  <a:t>slope</a:t>
                </a:r>
                <a:endParaRPr lang="de-DE" altLang="en-US" sz="1600">
                  <a:effectLst>
                    <a:outerShdw blurRad="38100" dist="38100" dir="2700000" algn="tl">
                      <a:srgbClr val="FFFFFF"/>
                    </a:outerShdw>
                  </a:effectLst>
                  <a:latin typeface="Times" pitchFamily="2" charset="0"/>
                </a:endParaRPr>
              </a:p>
            </p:txBody>
          </p:sp>
          <p:sp>
            <p:nvSpPr>
              <p:cNvPr id="39971" name="AutoShape 36">
                <a:extLst>
                  <a:ext uri="{FF2B5EF4-FFF2-40B4-BE49-F238E27FC236}">
                    <a16:creationId xmlns:a16="http://schemas.microsoft.com/office/drawing/2014/main" id="{F83CCD86-9298-31DD-C770-D75830B5D7F8}"/>
                  </a:ext>
                </a:extLst>
              </p:cNvPr>
              <p:cNvSpPr>
                <a:spLocks/>
              </p:cNvSpPr>
              <p:nvPr/>
            </p:nvSpPr>
            <p:spPr bwMode="auto">
              <a:xfrm>
                <a:off x="4409" y="1503"/>
                <a:ext cx="110" cy="374"/>
              </a:xfrm>
              <a:prstGeom prst="rightBrace">
                <a:avLst>
                  <a:gd name="adj1" fmla="val 2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
          <p:nvSpPr>
            <p:cNvPr id="39966" name="Line 38">
              <a:extLst>
                <a:ext uri="{FF2B5EF4-FFF2-40B4-BE49-F238E27FC236}">
                  <a16:creationId xmlns:a16="http://schemas.microsoft.com/office/drawing/2014/main" id="{5BDF7C4D-2C3D-AF9C-F1F6-E997DF110761}"/>
                </a:ext>
              </a:extLst>
            </p:cNvPr>
            <p:cNvSpPr>
              <a:spLocks noChangeShapeType="1"/>
            </p:cNvSpPr>
            <p:nvPr/>
          </p:nvSpPr>
          <p:spPr bwMode="auto">
            <a:xfrm>
              <a:off x="4751" y="2210"/>
              <a:ext cx="5" cy="1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9967" name="Group 41">
              <a:extLst>
                <a:ext uri="{FF2B5EF4-FFF2-40B4-BE49-F238E27FC236}">
                  <a16:creationId xmlns:a16="http://schemas.microsoft.com/office/drawing/2014/main" id="{0FD787FA-18B5-BA35-CBC2-37EFBB028E39}"/>
                </a:ext>
              </a:extLst>
            </p:cNvPr>
            <p:cNvGrpSpPr>
              <a:grpSpLocks/>
            </p:cNvGrpSpPr>
            <p:nvPr/>
          </p:nvGrpSpPr>
          <p:grpSpPr bwMode="auto">
            <a:xfrm>
              <a:off x="4146" y="3490"/>
              <a:ext cx="611" cy="310"/>
              <a:chOff x="3799" y="3156"/>
              <a:chExt cx="611" cy="310"/>
            </a:xfrm>
          </p:grpSpPr>
          <p:sp>
            <p:nvSpPr>
              <p:cNvPr id="39968" name="AutoShape 39">
                <a:extLst>
                  <a:ext uri="{FF2B5EF4-FFF2-40B4-BE49-F238E27FC236}">
                    <a16:creationId xmlns:a16="http://schemas.microsoft.com/office/drawing/2014/main" id="{6D6CA18A-0F89-E46B-795B-C78AAB232D4A}"/>
                  </a:ext>
                </a:extLst>
              </p:cNvPr>
              <p:cNvSpPr>
                <a:spLocks/>
              </p:cNvSpPr>
              <p:nvPr/>
            </p:nvSpPr>
            <p:spPr bwMode="auto">
              <a:xfrm rot="5400000">
                <a:off x="4043" y="2912"/>
                <a:ext cx="123" cy="611"/>
              </a:xfrm>
              <a:prstGeom prst="rightBrace">
                <a:avLst>
                  <a:gd name="adj1" fmla="val 4139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2472" name="Text Box 40">
                <a:extLst>
                  <a:ext uri="{FF2B5EF4-FFF2-40B4-BE49-F238E27FC236}">
                    <a16:creationId xmlns:a16="http://schemas.microsoft.com/office/drawing/2014/main" id="{1FB3DD16-DD8E-2D47-5209-72C1E104D4A6}"/>
                  </a:ext>
                </a:extLst>
              </p:cNvPr>
              <p:cNvSpPr txBox="1">
                <a:spLocks noChangeArrowheads="1"/>
              </p:cNvSpPr>
              <p:nvPr/>
            </p:nvSpPr>
            <p:spPr bwMode="auto">
              <a:xfrm>
                <a:off x="4019" y="3254"/>
                <a:ext cx="180"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charset="0"/>
                    <a:ea typeface="+mn-ea"/>
                  </a:rPr>
                  <a:t>1</a:t>
                </a:r>
              </a:p>
            </p:txBody>
          </p:sp>
        </p:grpSp>
      </p:grpSp>
      <p:sp>
        <p:nvSpPr>
          <p:cNvPr id="1042486" name="Text Box 54">
            <a:extLst>
              <a:ext uri="{FF2B5EF4-FFF2-40B4-BE49-F238E27FC236}">
                <a16:creationId xmlns:a16="http://schemas.microsoft.com/office/drawing/2014/main" id="{98B35629-F9DC-5080-F6F4-AF5BC90C7541}"/>
              </a:ext>
            </a:extLst>
          </p:cNvPr>
          <p:cNvSpPr txBox="1">
            <a:spLocks noChangeArrowheads="1"/>
          </p:cNvSpPr>
          <p:nvPr/>
        </p:nvSpPr>
        <p:spPr bwMode="auto">
          <a:xfrm>
            <a:off x="1444625" y="144463"/>
            <a:ext cx="2616200" cy="581025"/>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charset="0"/>
                <a:ea typeface="+mn-ea"/>
              </a:rPr>
              <a:t>Reconsider the </a:t>
            </a:r>
            <a:br>
              <a:rPr lang="de-DE" sz="1600">
                <a:effectLst>
                  <a:outerShdw blurRad="38100" dist="38100" dir="2700000" algn="tl">
                    <a:srgbClr val="FFFFFF"/>
                  </a:outerShdw>
                </a:effectLst>
                <a:latin typeface="Times" charset="0"/>
                <a:ea typeface="+mn-ea"/>
              </a:rPr>
            </a:br>
            <a:r>
              <a:rPr lang="de-DE" sz="1600">
                <a:effectLst>
                  <a:outerShdw blurRad="38100" dist="38100" dir="2700000" algn="tl">
                    <a:srgbClr val="FFFFFF"/>
                  </a:outerShdw>
                </a:effectLst>
                <a:latin typeface="Times" charset="0"/>
                <a:ea typeface="+mn-ea"/>
              </a:rPr>
              <a:t>one-dimensional case, Tempo</a:t>
            </a:r>
          </a:p>
        </p:txBody>
      </p:sp>
      <p:grpSp>
        <p:nvGrpSpPr>
          <p:cNvPr id="7" name="Group 75">
            <a:extLst>
              <a:ext uri="{FF2B5EF4-FFF2-40B4-BE49-F238E27FC236}">
                <a16:creationId xmlns:a16="http://schemas.microsoft.com/office/drawing/2014/main" id="{9C4A6DB8-C0DE-6212-7517-CB5B30875DA4}"/>
              </a:ext>
            </a:extLst>
          </p:cNvPr>
          <p:cNvGrpSpPr>
            <a:grpSpLocks/>
          </p:cNvGrpSpPr>
          <p:nvPr/>
        </p:nvGrpSpPr>
        <p:grpSpPr bwMode="auto">
          <a:xfrm>
            <a:off x="3990975" y="1835150"/>
            <a:ext cx="5332413" cy="2867025"/>
            <a:chOff x="2514" y="1156"/>
            <a:chExt cx="3359" cy="1806"/>
          </a:xfrm>
        </p:grpSpPr>
        <p:sp>
          <p:nvSpPr>
            <p:cNvPr id="39962" name="Line 32">
              <a:extLst>
                <a:ext uri="{FF2B5EF4-FFF2-40B4-BE49-F238E27FC236}">
                  <a16:creationId xmlns:a16="http://schemas.microsoft.com/office/drawing/2014/main" id="{584543F0-D3E7-00FA-0A84-04E08FFBE3C7}"/>
                </a:ext>
              </a:extLst>
            </p:cNvPr>
            <p:cNvSpPr>
              <a:spLocks noChangeShapeType="1"/>
            </p:cNvSpPr>
            <p:nvPr/>
          </p:nvSpPr>
          <p:spPr bwMode="auto">
            <a:xfrm flipV="1">
              <a:off x="3059" y="1156"/>
              <a:ext cx="2814" cy="1719"/>
            </a:xfrm>
            <a:prstGeom prst="line">
              <a:avLst/>
            </a:prstGeom>
            <a:noFill/>
            <a:ln w="9525">
              <a:solidFill>
                <a:srgbClr val="A6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2493" name="Text Box 61">
              <a:extLst>
                <a:ext uri="{FF2B5EF4-FFF2-40B4-BE49-F238E27FC236}">
                  <a16:creationId xmlns:a16="http://schemas.microsoft.com/office/drawing/2014/main" id="{2A5C3B53-5AFB-92FA-CFEA-D1D24642164F}"/>
                </a:ext>
              </a:extLst>
            </p:cNvPr>
            <p:cNvSpPr txBox="1">
              <a:spLocks noChangeArrowheads="1"/>
            </p:cNvSpPr>
            <p:nvPr/>
          </p:nvSpPr>
          <p:spPr bwMode="auto">
            <a:xfrm rot="-1890188">
              <a:off x="2514" y="2770"/>
              <a:ext cx="1488" cy="192"/>
            </a:xfrm>
            <a:prstGeom prst="rect">
              <a:avLst/>
            </a:prstGeom>
            <a:noFill/>
            <a:ln w="9525">
              <a:noFill/>
              <a:miter lim="800000"/>
              <a:headEnd/>
              <a:tailEnd/>
            </a:ln>
            <a:effectLst/>
          </p:spPr>
          <p:txBody>
            <a:bodyPr wrap="none">
              <a:spAutoFit/>
            </a:bodyPr>
            <a:lstStyle/>
            <a:p>
              <a:pPr>
                <a:defRPr/>
              </a:pPr>
              <a:r>
                <a:rPr lang="de-DE" sz="1400">
                  <a:solidFill>
                    <a:srgbClr val="A600FF"/>
                  </a:solidFill>
                  <a:effectLst>
                    <a:outerShdw blurRad="38100" dist="38100" dir="2700000" algn="tl">
                      <a:srgbClr val="000000"/>
                    </a:outerShdw>
                  </a:effectLst>
                  <a:latin typeface="Times" charset="0"/>
                  <a:ea typeface="+mn-ea"/>
                </a:rPr>
                <a:t>linear approximation around E</a:t>
              </a:r>
            </a:p>
          </p:txBody>
        </p:sp>
      </p:grpSp>
      <p:grpSp>
        <p:nvGrpSpPr>
          <p:cNvPr id="8" name="Group 74">
            <a:extLst>
              <a:ext uri="{FF2B5EF4-FFF2-40B4-BE49-F238E27FC236}">
                <a16:creationId xmlns:a16="http://schemas.microsoft.com/office/drawing/2014/main" id="{01611BF0-23A1-45E5-E6B8-824EC42BCC0A}"/>
              </a:ext>
            </a:extLst>
          </p:cNvPr>
          <p:cNvGrpSpPr>
            <a:grpSpLocks/>
          </p:cNvGrpSpPr>
          <p:nvPr/>
        </p:nvGrpSpPr>
        <p:grpSpPr bwMode="auto">
          <a:xfrm>
            <a:off x="2149475" y="2500313"/>
            <a:ext cx="6002338" cy="1011237"/>
            <a:chOff x="1354" y="1575"/>
            <a:chExt cx="3781" cy="637"/>
          </a:xfrm>
        </p:grpSpPr>
        <p:sp>
          <p:nvSpPr>
            <p:cNvPr id="39955" name="AutoShape 34">
              <a:extLst>
                <a:ext uri="{FF2B5EF4-FFF2-40B4-BE49-F238E27FC236}">
                  <a16:creationId xmlns:a16="http://schemas.microsoft.com/office/drawing/2014/main" id="{9475989F-7067-18AD-9A10-CBA19C0CF6F6}"/>
                </a:ext>
              </a:extLst>
            </p:cNvPr>
            <p:cNvSpPr>
              <a:spLocks noChangeArrowheads="1"/>
            </p:cNvSpPr>
            <p:nvPr/>
          </p:nvSpPr>
          <p:spPr bwMode="auto">
            <a:xfrm flipV="1">
              <a:off x="4140" y="1601"/>
              <a:ext cx="995" cy="611"/>
            </a:xfrm>
            <a:prstGeom prst="rtTriangle">
              <a:avLst/>
            </a:prstGeom>
            <a:solidFill>
              <a:srgbClr val="FFFF00">
                <a:alpha val="45097"/>
              </a:srgbClr>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2481" name="Text Box 49">
              <a:extLst>
                <a:ext uri="{FF2B5EF4-FFF2-40B4-BE49-F238E27FC236}">
                  <a16:creationId xmlns:a16="http://schemas.microsoft.com/office/drawing/2014/main" id="{9E06B220-1DF3-DAE9-FB40-9DD4B8FD4871}"/>
                </a:ext>
              </a:extLst>
            </p:cNvPr>
            <p:cNvSpPr txBox="1">
              <a:spLocks noChangeArrowheads="1"/>
            </p:cNvSpPr>
            <p:nvPr/>
          </p:nvSpPr>
          <p:spPr bwMode="auto">
            <a:xfrm>
              <a:off x="4156" y="1575"/>
              <a:ext cx="677" cy="173"/>
            </a:xfrm>
            <a:prstGeom prst="rect">
              <a:avLst/>
            </a:prstGeom>
            <a:noFill/>
            <a:ln w="9525">
              <a:noFill/>
              <a:miter lim="800000"/>
              <a:headEnd/>
              <a:tailEnd/>
            </a:ln>
            <a:effectLst/>
          </p:spPr>
          <p:txBody>
            <a:bodyPr wrap="none">
              <a:spAutoFit/>
            </a:bodyPr>
            <a:lstStyle/>
            <a:p>
              <a:pPr>
                <a:defRPr/>
              </a:pPr>
              <a:r>
                <a:rPr lang="de-DE" sz="1200">
                  <a:effectLst>
                    <a:outerShdw blurRad="38100" dist="38100" dir="2700000" algn="tl">
                      <a:srgbClr val="FFFFFF"/>
                    </a:outerShdw>
                  </a:effectLst>
                  <a:latin typeface="Times" charset="0"/>
                  <a:ea typeface="+mn-ea"/>
                </a:rPr>
                <a:t>T(E) = 1/slope</a:t>
              </a:r>
            </a:p>
          </p:txBody>
        </p:sp>
        <p:grpSp>
          <p:nvGrpSpPr>
            <p:cNvPr id="39957" name="Group 70">
              <a:extLst>
                <a:ext uri="{FF2B5EF4-FFF2-40B4-BE49-F238E27FC236}">
                  <a16:creationId xmlns:a16="http://schemas.microsoft.com/office/drawing/2014/main" id="{4E5787D2-5B62-5711-C443-6EA8E542FFB4}"/>
                </a:ext>
              </a:extLst>
            </p:cNvPr>
            <p:cNvGrpSpPr>
              <a:grpSpLocks/>
            </p:cNvGrpSpPr>
            <p:nvPr/>
          </p:nvGrpSpPr>
          <p:grpSpPr bwMode="auto">
            <a:xfrm>
              <a:off x="1354" y="1596"/>
              <a:ext cx="2786" cy="616"/>
              <a:chOff x="1354" y="1596"/>
              <a:chExt cx="2786" cy="616"/>
            </a:xfrm>
          </p:grpSpPr>
          <p:grpSp>
            <p:nvGrpSpPr>
              <p:cNvPr id="39958" name="Group 69">
                <a:extLst>
                  <a:ext uri="{FF2B5EF4-FFF2-40B4-BE49-F238E27FC236}">
                    <a16:creationId xmlns:a16="http://schemas.microsoft.com/office/drawing/2014/main" id="{A8026FE2-D0CF-452C-BBB8-022B2BA07B00}"/>
                  </a:ext>
                </a:extLst>
              </p:cNvPr>
              <p:cNvGrpSpPr>
                <a:grpSpLocks/>
              </p:cNvGrpSpPr>
              <p:nvPr/>
            </p:nvGrpSpPr>
            <p:grpSpPr bwMode="auto">
              <a:xfrm>
                <a:off x="1354" y="1596"/>
                <a:ext cx="180" cy="616"/>
                <a:chOff x="1354" y="1596"/>
                <a:chExt cx="180" cy="616"/>
              </a:xfrm>
            </p:grpSpPr>
            <p:sp>
              <p:nvSpPr>
                <p:cNvPr id="39960" name="AutoShape 43">
                  <a:extLst>
                    <a:ext uri="{FF2B5EF4-FFF2-40B4-BE49-F238E27FC236}">
                      <a16:creationId xmlns:a16="http://schemas.microsoft.com/office/drawing/2014/main" id="{165D0965-95D8-81CC-99AB-C56F0938B156}"/>
                    </a:ext>
                  </a:extLst>
                </p:cNvPr>
                <p:cNvSpPr>
                  <a:spLocks/>
                </p:cNvSpPr>
                <p:nvPr/>
              </p:nvSpPr>
              <p:spPr bwMode="auto">
                <a:xfrm rot="10800000">
                  <a:off x="1466" y="1596"/>
                  <a:ext cx="62" cy="616"/>
                </a:xfrm>
                <a:prstGeom prst="rightBrace">
                  <a:avLst>
                    <a:gd name="adj1" fmla="val 8279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2476" name="Text Box 44">
                  <a:extLst>
                    <a:ext uri="{FF2B5EF4-FFF2-40B4-BE49-F238E27FC236}">
                      <a16:creationId xmlns:a16="http://schemas.microsoft.com/office/drawing/2014/main" id="{0DE2CF44-8D03-7098-FC92-DA10F8489825}"/>
                    </a:ext>
                  </a:extLst>
                </p:cNvPr>
                <p:cNvSpPr txBox="1">
                  <a:spLocks noChangeArrowheads="1"/>
                </p:cNvSpPr>
                <p:nvPr/>
              </p:nvSpPr>
              <p:spPr bwMode="auto">
                <a:xfrm>
                  <a:off x="1354" y="1802"/>
                  <a:ext cx="180"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charset="0"/>
                      <a:ea typeface="+mn-ea"/>
                    </a:rPr>
                    <a:t>1</a:t>
                  </a:r>
                </a:p>
              </p:txBody>
            </p:sp>
          </p:grpSp>
          <p:sp>
            <p:nvSpPr>
              <p:cNvPr id="39959" name="Line 62">
                <a:extLst>
                  <a:ext uri="{FF2B5EF4-FFF2-40B4-BE49-F238E27FC236}">
                    <a16:creationId xmlns:a16="http://schemas.microsoft.com/office/drawing/2014/main" id="{4D13D790-ECDC-22C6-4401-82AC0F00A1CD}"/>
                  </a:ext>
                </a:extLst>
              </p:cNvPr>
              <p:cNvSpPr>
                <a:spLocks noChangeShapeType="1"/>
              </p:cNvSpPr>
              <p:nvPr/>
            </p:nvSpPr>
            <p:spPr bwMode="auto">
              <a:xfrm flipH="1">
                <a:off x="1582" y="1599"/>
                <a:ext cx="255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042496" name="Text Box 64">
            <a:extLst>
              <a:ext uri="{FF2B5EF4-FFF2-40B4-BE49-F238E27FC236}">
                <a16:creationId xmlns:a16="http://schemas.microsoft.com/office/drawing/2014/main" id="{DEFE9256-362B-B199-F4B4-016AE4ECCB7D}"/>
              </a:ext>
            </a:extLst>
          </p:cNvPr>
          <p:cNvSpPr txBox="1">
            <a:spLocks noChangeArrowheads="1"/>
          </p:cNvSpPr>
          <p:nvPr/>
        </p:nvSpPr>
        <p:spPr bwMode="auto">
          <a:xfrm rot="21590845">
            <a:off x="1350963" y="6216650"/>
            <a:ext cx="7535862" cy="64135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3600">
                <a:solidFill>
                  <a:srgbClr val="FF0000"/>
                </a:solidFill>
                <a:effectLst>
                  <a:outerShdw blurRad="38100" dist="38100" dir="2700000" algn="tl">
                    <a:srgbClr val="000000"/>
                  </a:outerShdw>
                </a:effectLst>
                <a:latin typeface="Times" pitchFamily="2" charset="0"/>
              </a:rPr>
              <a:t>what about 2-dimensional linearization?</a:t>
            </a:r>
            <a:endParaRPr lang="de-DE" altLang="en-US" sz="3600">
              <a:solidFill>
                <a:srgbClr val="FF0000"/>
              </a:solidFill>
              <a:effectLst>
                <a:outerShdw blurRad="38100" dist="38100" dir="2700000" algn="tl">
                  <a:srgbClr val="000000"/>
                </a:outerShdw>
              </a:effectLst>
              <a:latin typeface="Times" pitchFamily="2" charset="0"/>
            </a:endParaRPr>
          </a:p>
        </p:txBody>
      </p:sp>
      <p:grpSp>
        <p:nvGrpSpPr>
          <p:cNvPr id="11" name="Group 77">
            <a:extLst>
              <a:ext uri="{FF2B5EF4-FFF2-40B4-BE49-F238E27FC236}">
                <a16:creationId xmlns:a16="http://schemas.microsoft.com/office/drawing/2014/main" id="{7A4D9F71-B4D5-610F-C22A-F2648D0E1DDD}"/>
              </a:ext>
            </a:extLst>
          </p:cNvPr>
          <p:cNvGrpSpPr>
            <a:grpSpLocks/>
          </p:cNvGrpSpPr>
          <p:nvPr/>
        </p:nvGrpSpPr>
        <p:grpSpPr bwMode="auto">
          <a:xfrm>
            <a:off x="1709738" y="1431925"/>
            <a:ext cx="6929437" cy="2087563"/>
            <a:chOff x="1077" y="902"/>
            <a:chExt cx="4365" cy="1315"/>
          </a:xfrm>
        </p:grpSpPr>
        <p:grpSp>
          <p:nvGrpSpPr>
            <p:cNvPr id="39948" name="Group 76">
              <a:extLst>
                <a:ext uri="{FF2B5EF4-FFF2-40B4-BE49-F238E27FC236}">
                  <a16:creationId xmlns:a16="http://schemas.microsoft.com/office/drawing/2014/main" id="{19B94044-7CD7-9EB0-302B-60000507BE4B}"/>
                </a:ext>
              </a:extLst>
            </p:cNvPr>
            <p:cNvGrpSpPr>
              <a:grpSpLocks/>
            </p:cNvGrpSpPr>
            <p:nvPr/>
          </p:nvGrpSpPr>
          <p:grpSpPr bwMode="auto">
            <a:xfrm>
              <a:off x="1077" y="902"/>
              <a:ext cx="4365" cy="1315"/>
              <a:chOff x="1077" y="902"/>
              <a:chExt cx="4365" cy="1315"/>
            </a:xfrm>
          </p:grpSpPr>
          <p:sp>
            <p:nvSpPr>
              <p:cNvPr id="39950" name="AutoShape 47">
                <a:extLst>
                  <a:ext uri="{FF2B5EF4-FFF2-40B4-BE49-F238E27FC236}">
                    <a16:creationId xmlns:a16="http://schemas.microsoft.com/office/drawing/2014/main" id="{A55C485A-AF45-05A1-53DB-3B507899324D}"/>
                  </a:ext>
                </a:extLst>
              </p:cNvPr>
              <p:cNvSpPr>
                <a:spLocks/>
              </p:cNvSpPr>
              <p:nvPr/>
            </p:nvSpPr>
            <p:spPr bwMode="auto">
              <a:xfrm rot="16200000" flipV="1">
                <a:off x="4619" y="586"/>
                <a:ext cx="343" cy="1293"/>
              </a:xfrm>
              <a:prstGeom prst="rightBrace">
                <a:avLst>
                  <a:gd name="adj1" fmla="val 3141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39951" name="AutoShape 51">
                <a:extLst>
                  <a:ext uri="{FF2B5EF4-FFF2-40B4-BE49-F238E27FC236}">
                    <a16:creationId xmlns:a16="http://schemas.microsoft.com/office/drawing/2014/main" id="{E637AE82-CC09-C182-3C01-3D901CDEFF2D}"/>
                  </a:ext>
                </a:extLst>
              </p:cNvPr>
              <p:cNvSpPr>
                <a:spLocks/>
              </p:cNvSpPr>
              <p:nvPr/>
            </p:nvSpPr>
            <p:spPr bwMode="auto">
              <a:xfrm rot="10800000">
                <a:off x="1235" y="1417"/>
                <a:ext cx="279" cy="800"/>
              </a:xfrm>
              <a:prstGeom prst="rightBrace">
                <a:avLst>
                  <a:gd name="adj1" fmla="val 2389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2490" name="Text Box 58">
                <a:extLst>
                  <a:ext uri="{FF2B5EF4-FFF2-40B4-BE49-F238E27FC236}">
                    <a16:creationId xmlns:a16="http://schemas.microsoft.com/office/drawing/2014/main" id="{645B0A77-6C69-4325-17A5-952CF260C348}"/>
                  </a:ext>
                </a:extLst>
              </p:cNvPr>
              <p:cNvSpPr txBox="1">
                <a:spLocks noChangeArrowheads="1"/>
              </p:cNvSpPr>
              <p:nvPr/>
            </p:nvSpPr>
            <p:spPr bwMode="auto">
              <a:xfrm>
                <a:off x="1077" y="1704"/>
                <a:ext cx="180"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charset="0"/>
                    <a:ea typeface="+mn-ea"/>
                  </a:rPr>
                  <a:t>x</a:t>
                </a:r>
              </a:p>
            </p:txBody>
          </p:sp>
          <p:sp>
            <p:nvSpPr>
              <p:cNvPr id="1042497" name="Text Box 65">
                <a:extLst>
                  <a:ext uri="{FF2B5EF4-FFF2-40B4-BE49-F238E27FC236}">
                    <a16:creationId xmlns:a16="http://schemas.microsoft.com/office/drawing/2014/main" id="{2FFAEDA4-5C7C-5CE0-9230-F66B51EDBE6F}"/>
                  </a:ext>
                </a:extLst>
              </p:cNvPr>
              <p:cNvSpPr txBox="1">
                <a:spLocks noChangeArrowheads="1"/>
              </p:cNvSpPr>
              <p:nvPr/>
            </p:nvSpPr>
            <p:spPr bwMode="auto">
              <a:xfrm>
                <a:off x="4575" y="902"/>
                <a:ext cx="454" cy="212"/>
              </a:xfrm>
              <a:prstGeom prst="rect">
                <a:avLst/>
              </a:prstGeom>
              <a:noFill/>
              <a:ln w="9525">
                <a:noFill/>
                <a:miter lim="800000"/>
                <a:headEnd/>
                <a:tailEnd/>
              </a:ln>
              <a:effectLst/>
            </p:spPr>
            <p:txBody>
              <a:bodyPr wrap="none">
                <a:spAutoFit/>
              </a:bodyPr>
              <a:lstStyle/>
              <a:p>
                <a:pPr>
                  <a:defRPr/>
                </a:pPr>
                <a:r>
                  <a:rPr lang="de-DE" sz="1600">
                    <a:effectLst>
                      <a:outerShdw blurRad="38100" dist="38100" dir="2700000" algn="tl">
                        <a:srgbClr val="FFFFFF"/>
                      </a:outerShdw>
                    </a:effectLst>
                    <a:latin typeface="Times" charset="0"/>
                    <a:ea typeface="+mn-ea"/>
                  </a:rPr>
                  <a:t>T(E).x</a:t>
                </a:r>
              </a:p>
            </p:txBody>
          </p:sp>
          <p:sp>
            <p:nvSpPr>
              <p:cNvPr id="39954" name="Line 66">
                <a:extLst>
                  <a:ext uri="{FF2B5EF4-FFF2-40B4-BE49-F238E27FC236}">
                    <a16:creationId xmlns:a16="http://schemas.microsoft.com/office/drawing/2014/main" id="{4C92A648-225A-F618-8AD1-DDC2B6B9A5F0}"/>
                  </a:ext>
                </a:extLst>
              </p:cNvPr>
              <p:cNvSpPr>
                <a:spLocks noChangeShapeType="1"/>
              </p:cNvSpPr>
              <p:nvPr/>
            </p:nvSpPr>
            <p:spPr bwMode="auto">
              <a:xfrm flipH="1">
                <a:off x="1574" y="1415"/>
                <a:ext cx="38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9949" name="Line 67">
              <a:extLst>
                <a:ext uri="{FF2B5EF4-FFF2-40B4-BE49-F238E27FC236}">
                  <a16:creationId xmlns:a16="http://schemas.microsoft.com/office/drawing/2014/main" id="{06862608-767F-C16B-2BBF-E4F59ADDDF07}"/>
                </a:ext>
              </a:extLst>
            </p:cNvPr>
            <p:cNvSpPr>
              <a:spLocks noChangeShapeType="1"/>
            </p:cNvSpPr>
            <p:nvPr/>
          </p:nvSpPr>
          <p:spPr bwMode="auto">
            <a:xfrm flipV="1">
              <a:off x="4145" y="1415"/>
              <a:ext cx="0" cy="1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42500" name="Freeform 68">
            <a:extLst>
              <a:ext uri="{FF2B5EF4-FFF2-40B4-BE49-F238E27FC236}">
                <a16:creationId xmlns:a16="http://schemas.microsoft.com/office/drawing/2014/main" id="{1E8F55B1-EF64-0299-7669-C903A83A0DE3}"/>
              </a:ext>
            </a:extLst>
          </p:cNvPr>
          <p:cNvSpPr>
            <a:spLocks/>
          </p:cNvSpPr>
          <p:nvPr/>
        </p:nvSpPr>
        <p:spPr bwMode="auto">
          <a:xfrm>
            <a:off x="2514600" y="3508375"/>
            <a:ext cx="4068763" cy="1997075"/>
          </a:xfrm>
          <a:custGeom>
            <a:avLst/>
            <a:gdLst>
              <a:gd name="T0" fmla="*/ 2147483646 w 2581"/>
              <a:gd name="T1" fmla="*/ 2147483646 h 1271"/>
              <a:gd name="T2" fmla="*/ 2147483646 w 2581"/>
              <a:gd name="T3" fmla="*/ 0 h 1271"/>
              <a:gd name="T4" fmla="*/ 0 w 2581"/>
              <a:gd name="T5" fmla="*/ 0 h 1271"/>
              <a:gd name="T6" fmla="*/ 0 60000 65536"/>
              <a:gd name="T7" fmla="*/ 0 60000 65536"/>
              <a:gd name="T8" fmla="*/ 0 60000 65536"/>
              <a:gd name="T9" fmla="*/ 0 w 2581"/>
              <a:gd name="T10" fmla="*/ 0 h 1271"/>
              <a:gd name="T11" fmla="*/ 2581 w 2581"/>
              <a:gd name="T12" fmla="*/ 1271 h 1271"/>
            </a:gdLst>
            <a:ahLst/>
            <a:cxnLst>
              <a:cxn ang="T6">
                <a:pos x="T0" y="T1"/>
              </a:cxn>
              <a:cxn ang="T7">
                <a:pos x="T2" y="T3"/>
              </a:cxn>
              <a:cxn ang="T8">
                <a:pos x="T4" y="T5"/>
              </a:cxn>
            </a:cxnLst>
            <a:rect l="T9" t="T10" r="T11" b="T12"/>
            <a:pathLst>
              <a:path w="2581" h="1271">
                <a:moveTo>
                  <a:pt x="2581" y="1271"/>
                </a:moveTo>
                <a:lnTo>
                  <a:pt x="2581" y="0"/>
                </a:lnTo>
                <a:lnTo>
                  <a:pt x="0" y="0"/>
                </a:lnTo>
              </a:path>
            </a:pathLst>
          </a:custGeom>
          <a:noFill/>
          <a:ln w="69850">
            <a:solidFill>
              <a:srgbClr val="FFFF00"/>
            </a:solidFill>
            <a:round/>
            <a:headEnd type="stealth" w="med" len="med"/>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510" name="Text Box 78">
            <a:extLst>
              <a:ext uri="{FF2B5EF4-FFF2-40B4-BE49-F238E27FC236}">
                <a16:creationId xmlns:a16="http://schemas.microsoft.com/office/drawing/2014/main" id="{EF7D8360-8A13-35FD-50D7-8CABB4794867}"/>
              </a:ext>
            </a:extLst>
          </p:cNvPr>
          <p:cNvSpPr txBox="1">
            <a:spLocks noChangeArrowheads="1"/>
          </p:cNvSpPr>
          <p:nvPr/>
        </p:nvSpPr>
        <p:spPr bwMode="auto">
          <a:xfrm>
            <a:off x="3978275" y="2924175"/>
            <a:ext cx="2565400" cy="519113"/>
          </a:xfrm>
          <a:prstGeom prst="rect">
            <a:avLst/>
          </a:prstGeom>
          <a:noFill/>
          <a:ln w="9525">
            <a:noFill/>
            <a:miter lim="800000"/>
            <a:headEnd/>
            <a:tailEnd/>
          </a:ln>
          <a:effectLst/>
        </p:spPr>
        <p:txBody>
          <a:bodyPr wrap="none">
            <a:spAutoFit/>
          </a:bodyPr>
          <a:lstStyle/>
          <a:p>
            <a:pPr>
              <a:defRPr/>
            </a:pPr>
            <a:r>
              <a:rPr lang="de-DE" b="1">
                <a:solidFill>
                  <a:srgbClr val="FFFF00"/>
                </a:solidFill>
                <a:effectLst>
                  <a:outerShdw blurRad="38100" dist="38100" dir="2700000" algn="tl">
                    <a:srgbClr val="000000"/>
                  </a:outerShdw>
                </a:effectLst>
                <a:latin typeface="Times" charset="0"/>
                <a:ea typeface="+mn-ea"/>
              </a:rPr>
              <a:t>look backward!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10424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10424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7" presetClass="entr" presetSubtype="8" fill="hold" nodeType="clickEffect">
                                  <p:stCondLst>
                                    <p:cond delay="0"/>
                                  </p:stCondLst>
                                  <p:childTnLst>
                                    <p:set>
                                      <p:cBhvr>
                                        <p:cTn id="49" dur="1" fill="hold">
                                          <p:stCondLst>
                                            <p:cond delay="0"/>
                                          </p:stCondLst>
                                        </p:cTn>
                                        <p:tgtEl>
                                          <p:spTgt spid="1042500"/>
                                        </p:tgtEl>
                                        <p:attrNameLst>
                                          <p:attrName>style.visibility</p:attrName>
                                        </p:attrNameLst>
                                      </p:cBhvr>
                                      <p:to>
                                        <p:strVal val="visible"/>
                                      </p:to>
                                    </p:set>
                                    <p:anim calcmode="lin" valueType="num">
                                      <p:cBhvr>
                                        <p:cTn id="50" dur="500" fill="hold"/>
                                        <p:tgtEl>
                                          <p:spTgt spid="1042500"/>
                                        </p:tgtEl>
                                        <p:attrNameLst>
                                          <p:attrName>ppt_x</p:attrName>
                                        </p:attrNameLst>
                                      </p:cBhvr>
                                      <p:tavLst>
                                        <p:tav tm="0">
                                          <p:val>
                                            <p:strVal val="#ppt_x-#ppt_w/2"/>
                                          </p:val>
                                        </p:tav>
                                        <p:tav tm="100000">
                                          <p:val>
                                            <p:strVal val="#ppt_x"/>
                                          </p:val>
                                        </p:tav>
                                      </p:tavLst>
                                    </p:anim>
                                    <p:anim calcmode="lin" valueType="num">
                                      <p:cBhvr>
                                        <p:cTn id="51" dur="500" fill="hold"/>
                                        <p:tgtEl>
                                          <p:spTgt spid="1042500"/>
                                        </p:tgtEl>
                                        <p:attrNameLst>
                                          <p:attrName>ppt_y</p:attrName>
                                        </p:attrNameLst>
                                      </p:cBhvr>
                                      <p:tavLst>
                                        <p:tav tm="0">
                                          <p:val>
                                            <p:strVal val="#ppt_y"/>
                                          </p:val>
                                        </p:tav>
                                        <p:tav tm="100000">
                                          <p:val>
                                            <p:strVal val="#ppt_y"/>
                                          </p:val>
                                        </p:tav>
                                      </p:tavLst>
                                    </p:anim>
                                    <p:anim calcmode="lin" valueType="num">
                                      <p:cBhvr>
                                        <p:cTn id="52" dur="500" fill="hold"/>
                                        <p:tgtEl>
                                          <p:spTgt spid="1042500"/>
                                        </p:tgtEl>
                                        <p:attrNameLst>
                                          <p:attrName>ppt_w</p:attrName>
                                        </p:attrNameLst>
                                      </p:cBhvr>
                                      <p:tavLst>
                                        <p:tav tm="0">
                                          <p:val>
                                            <p:fltVal val="0"/>
                                          </p:val>
                                        </p:tav>
                                        <p:tav tm="100000">
                                          <p:val>
                                            <p:strVal val="#ppt_w"/>
                                          </p:val>
                                        </p:tav>
                                      </p:tavLst>
                                    </p:anim>
                                    <p:anim calcmode="lin" valueType="num">
                                      <p:cBhvr>
                                        <p:cTn id="53" dur="500" fill="hold"/>
                                        <p:tgtEl>
                                          <p:spTgt spid="1042500"/>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528" fill="hold" nodeType="clickEffect">
                                  <p:stCondLst>
                                    <p:cond delay="0"/>
                                  </p:stCondLst>
                                  <p:childTnLst>
                                    <p:set>
                                      <p:cBhvr>
                                        <p:cTn id="57" dur="1" fill="hold">
                                          <p:stCondLst>
                                            <p:cond delay="0"/>
                                          </p:stCondLst>
                                        </p:cTn>
                                        <p:tgtEl>
                                          <p:spTgt spid="1042510"/>
                                        </p:tgtEl>
                                        <p:attrNameLst>
                                          <p:attrName>style.visibility</p:attrName>
                                        </p:attrNameLst>
                                      </p:cBhvr>
                                      <p:to>
                                        <p:strVal val="visible"/>
                                      </p:to>
                                    </p:set>
                                    <p:anim calcmode="lin" valueType="num">
                                      <p:cBhvr>
                                        <p:cTn id="58" dur="500" fill="hold"/>
                                        <p:tgtEl>
                                          <p:spTgt spid="1042510"/>
                                        </p:tgtEl>
                                        <p:attrNameLst>
                                          <p:attrName>ppt_w</p:attrName>
                                        </p:attrNameLst>
                                      </p:cBhvr>
                                      <p:tavLst>
                                        <p:tav tm="0">
                                          <p:val>
                                            <p:fltVal val="0"/>
                                          </p:val>
                                        </p:tav>
                                        <p:tav tm="100000">
                                          <p:val>
                                            <p:strVal val="#ppt_w"/>
                                          </p:val>
                                        </p:tav>
                                      </p:tavLst>
                                    </p:anim>
                                    <p:anim calcmode="lin" valueType="num">
                                      <p:cBhvr>
                                        <p:cTn id="59" dur="500" fill="hold"/>
                                        <p:tgtEl>
                                          <p:spTgt spid="1042510"/>
                                        </p:tgtEl>
                                        <p:attrNameLst>
                                          <p:attrName>ppt_h</p:attrName>
                                        </p:attrNameLst>
                                      </p:cBhvr>
                                      <p:tavLst>
                                        <p:tav tm="0">
                                          <p:val>
                                            <p:fltVal val="0"/>
                                          </p:val>
                                        </p:tav>
                                        <p:tav tm="100000">
                                          <p:val>
                                            <p:strVal val="#ppt_h"/>
                                          </p:val>
                                        </p:tav>
                                      </p:tavLst>
                                    </p:anim>
                                    <p:anim calcmode="lin" valueType="num">
                                      <p:cBhvr>
                                        <p:cTn id="60" dur="500" fill="hold"/>
                                        <p:tgtEl>
                                          <p:spTgt spid="1042510"/>
                                        </p:tgtEl>
                                        <p:attrNameLst>
                                          <p:attrName>ppt_x</p:attrName>
                                        </p:attrNameLst>
                                      </p:cBhvr>
                                      <p:tavLst>
                                        <p:tav tm="0">
                                          <p:val>
                                            <p:fltVal val="0.5"/>
                                          </p:val>
                                        </p:tav>
                                        <p:tav tm="100000">
                                          <p:val>
                                            <p:strVal val="#ppt_x"/>
                                          </p:val>
                                        </p:tav>
                                      </p:tavLst>
                                    </p:anim>
                                    <p:anim calcmode="lin" valueType="num">
                                      <p:cBhvr>
                                        <p:cTn id="61" dur="500" fill="hold"/>
                                        <p:tgtEl>
                                          <p:spTgt spid="1042510"/>
                                        </p:tgtEl>
                                        <p:attrNameLst>
                                          <p:attrName>ppt_y</p:attrName>
                                        </p:attrNameLst>
                                      </p:cBhvr>
                                      <p:tavLst>
                                        <p:tav tm="0">
                                          <p:val>
                                            <p:fltVal val="0.5"/>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272" fill="hold" nodeType="clickEffect">
                                  <p:stCondLst>
                                    <p:cond delay="0"/>
                                  </p:stCondLst>
                                  <p:childTnLst>
                                    <p:set>
                                      <p:cBhvr>
                                        <p:cTn id="65" dur="1" fill="hold">
                                          <p:stCondLst>
                                            <p:cond delay="0"/>
                                          </p:stCondLst>
                                        </p:cTn>
                                        <p:tgtEl>
                                          <p:spTgt spid="1042496"/>
                                        </p:tgtEl>
                                        <p:attrNameLst>
                                          <p:attrName>style.visibility</p:attrName>
                                        </p:attrNameLst>
                                      </p:cBhvr>
                                      <p:to>
                                        <p:strVal val="visible"/>
                                      </p:to>
                                    </p:set>
                                    <p:anim calcmode="lin" valueType="num">
                                      <p:cBhvr>
                                        <p:cTn id="66" dur="500" fill="hold"/>
                                        <p:tgtEl>
                                          <p:spTgt spid="1042496"/>
                                        </p:tgtEl>
                                        <p:attrNameLst>
                                          <p:attrName>ppt_w</p:attrName>
                                        </p:attrNameLst>
                                      </p:cBhvr>
                                      <p:tavLst>
                                        <p:tav tm="0">
                                          <p:val>
                                            <p:strVal val="2/3*#ppt_w"/>
                                          </p:val>
                                        </p:tav>
                                        <p:tav tm="100000">
                                          <p:val>
                                            <p:strVal val="#ppt_w"/>
                                          </p:val>
                                        </p:tav>
                                      </p:tavLst>
                                    </p:anim>
                                    <p:anim calcmode="lin" valueType="num">
                                      <p:cBhvr>
                                        <p:cTn id="67" dur="500" fill="hold"/>
                                        <p:tgtEl>
                                          <p:spTgt spid="104249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446" grpId="0" autoUpdateAnimBg="0"/>
      <p:bldP spid="1042486" grpId="0" autoUpdateAnimBg="0"/>
      <p:bldP spid="1042496" grpId="0" autoUpdateAnimBg="0"/>
      <p:bldP spid="1042510"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531" name="AutoShape 75">
            <a:extLst>
              <a:ext uri="{FF2B5EF4-FFF2-40B4-BE49-F238E27FC236}">
                <a16:creationId xmlns:a16="http://schemas.microsoft.com/office/drawing/2014/main" id="{1E243000-AB2A-F9C0-1AE2-603313B5A583}"/>
              </a:ext>
            </a:extLst>
          </p:cNvPr>
          <p:cNvSpPr>
            <a:spLocks noChangeArrowheads="1"/>
          </p:cNvSpPr>
          <p:nvPr/>
        </p:nvSpPr>
        <p:spPr bwMode="auto">
          <a:xfrm rot="-1283509">
            <a:off x="2992438" y="1920875"/>
            <a:ext cx="1701800" cy="992188"/>
          </a:xfrm>
          <a:prstGeom prst="parallelogram">
            <a:avLst>
              <a:gd name="adj" fmla="val 70442"/>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2" name="Group 52">
            <a:extLst>
              <a:ext uri="{FF2B5EF4-FFF2-40B4-BE49-F238E27FC236}">
                <a16:creationId xmlns:a16="http://schemas.microsoft.com/office/drawing/2014/main" id="{851BCC54-AFF6-617B-0E2D-1C9D4A764C08}"/>
              </a:ext>
            </a:extLst>
          </p:cNvPr>
          <p:cNvGrpSpPr>
            <a:grpSpLocks/>
          </p:cNvGrpSpPr>
          <p:nvPr/>
        </p:nvGrpSpPr>
        <p:grpSpPr bwMode="auto">
          <a:xfrm>
            <a:off x="1100138" y="1697038"/>
            <a:ext cx="3795712" cy="3711575"/>
            <a:chOff x="693" y="1069"/>
            <a:chExt cx="2391" cy="2338"/>
          </a:xfrm>
        </p:grpSpPr>
        <p:grpSp>
          <p:nvGrpSpPr>
            <p:cNvPr id="41015" name="Group 32">
              <a:extLst>
                <a:ext uri="{FF2B5EF4-FFF2-40B4-BE49-F238E27FC236}">
                  <a16:creationId xmlns:a16="http://schemas.microsoft.com/office/drawing/2014/main" id="{47E06770-74D4-1443-E01B-E2BE72A65068}"/>
                </a:ext>
              </a:extLst>
            </p:cNvPr>
            <p:cNvGrpSpPr>
              <a:grpSpLocks/>
            </p:cNvGrpSpPr>
            <p:nvPr/>
          </p:nvGrpSpPr>
          <p:grpSpPr bwMode="auto">
            <a:xfrm>
              <a:off x="948" y="1069"/>
              <a:ext cx="2136" cy="2057"/>
              <a:chOff x="2546" y="1108"/>
              <a:chExt cx="2346" cy="1023"/>
            </a:xfrm>
          </p:grpSpPr>
          <p:sp>
            <p:nvSpPr>
              <p:cNvPr id="41021" name="Line 33">
                <a:extLst>
                  <a:ext uri="{FF2B5EF4-FFF2-40B4-BE49-F238E27FC236}">
                    <a16:creationId xmlns:a16="http://schemas.microsoft.com/office/drawing/2014/main" id="{7CC8249B-81EE-BEAC-2F92-63B2DD8CB39E}"/>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22" name="Line 34">
                <a:extLst>
                  <a:ext uri="{FF2B5EF4-FFF2-40B4-BE49-F238E27FC236}">
                    <a16:creationId xmlns:a16="http://schemas.microsoft.com/office/drawing/2014/main" id="{A7706CB7-153E-16EA-E920-832900806E8B}"/>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3491" name="Text Box 35">
              <a:extLst>
                <a:ext uri="{FF2B5EF4-FFF2-40B4-BE49-F238E27FC236}">
                  <a16:creationId xmlns:a16="http://schemas.microsoft.com/office/drawing/2014/main" id="{2665F09C-F714-E195-F24A-3E52CF53FA87}"/>
                </a:ext>
              </a:extLst>
            </p:cNvPr>
            <p:cNvSpPr txBox="1">
              <a:spLocks noChangeArrowheads="1"/>
            </p:cNvSpPr>
            <p:nvPr/>
          </p:nvSpPr>
          <p:spPr bwMode="auto">
            <a:xfrm>
              <a:off x="1909" y="3119"/>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3492" name="Text Box 36">
              <a:extLst>
                <a:ext uri="{FF2B5EF4-FFF2-40B4-BE49-F238E27FC236}">
                  <a16:creationId xmlns:a16="http://schemas.microsoft.com/office/drawing/2014/main" id="{812BC188-3E53-F55F-2C58-65141DF05B8F}"/>
                </a:ext>
              </a:extLst>
            </p:cNvPr>
            <p:cNvSpPr txBox="1">
              <a:spLocks noChangeArrowheads="1"/>
            </p:cNvSpPr>
            <p:nvPr/>
          </p:nvSpPr>
          <p:spPr bwMode="auto">
            <a:xfrm>
              <a:off x="693" y="1867"/>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nvGrpSpPr>
            <p:cNvPr id="41018" name="Group 50">
              <a:extLst>
                <a:ext uri="{FF2B5EF4-FFF2-40B4-BE49-F238E27FC236}">
                  <a16:creationId xmlns:a16="http://schemas.microsoft.com/office/drawing/2014/main" id="{8EFCC694-53C1-636C-1B20-1B1DC70C256C}"/>
                </a:ext>
              </a:extLst>
            </p:cNvPr>
            <p:cNvGrpSpPr>
              <a:grpSpLocks/>
            </p:cNvGrpSpPr>
            <p:nvPr/>
          </p:nvGrpSpPr>
          <p:grpSpPr bwMode="auto">
            <a:xfrm>
              <a:off x="949" y="1993"/>
              <a:ext cx="1093" cy="1132"/>
              <a:chOff x="949" y="1993"/>
              <a:chExt cx="1093" cy="1132"/>
            </a:xfrm>
          </p:grpSpPr>
          <p:sp>
            <p:nvSpPr>
              <p:cNvPr id="41019" name="Freeform 48">
                <a:extLst>
                  <a:ext uri="{FF2B5EF4-FFF2-40B4-BE49-F238E27FC236}">
                    <a16:creationId xmlns:a16="http://schemas.microsoft.com/office/drawing/2014/main" id="{C80FE24F-019E-8DAB-6DB5-E8375AF94C04}"/>
                  </a:ext>
                </a:extLst>
              </p:cNvPr>
              <p:cNvSpPr>
                <a:spLocks/>
              </p:cNvSpPr>
              <p:nvPr/>
            </p:nvSpPr>
            <p:spPr bwMode="auto">
              <a:xfrm>
                <a:off x="949" y="2018"/>
                <a:ext cx="1073" cy="1107"/>
              </a:xfrm>
              <a:custGeom>
                <a:avLst/>
                <a:gdLst>
                  <a:gd name="T0" fmla="*/ 0 w 1064"/>
                  <a:gd name="T1" fmla="*/ 0 h 1129"/>
                  <a:gd name="T2" fmla="*/ 1167 w 1064"/>
                  <a:gd name="T3" fmla="*/ 0 h 1129"/>
                  <a:gd name="T4" fmla="*/ 1167 w 1064"/>
                  <a:gd name="T5" fmla="*/ 909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20" name="Rectangle 46">
                <a:extLst>
                  <a:ext uri="{FF2B5EF4-FFF2-40B4-BE49-F238E27FC236}">
                    <a16:creationId xmlns:a16="http://schemas.microsoft.com/office/drawing/2014/main" id="{AC09F4FA-051F-C185-6B71-0E8CB95E7130}"/>
                  </a:ext>
                </a:extLst>
              </p:cNvPr>
              <p:cNvSpPr>
                <a:spLocks noChangeArrowheads="1"/>
              </p:cNvSpPr>
              <p:nvPr/>
            </p:nvSpPr>
            <p:spPr bwMode="auto">
              <a:xfrm>
                <a:off x="1992" y="1993"/>
                <a:ext cx="50" cy="50"/>
              </a:xfrm>
              <a:prstGeom prst="rect">
                <a:avLst/>
              </a:prstGeom>
              <a:solidFill>
                <a:schemeClr val="accent2"/>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nvGrpSpPr>
          <p:cNvPr id="5" name="Group 53">
            <a:extLst>
              <a:ext uri="{FF2B5EF4-FFF2-40B4-BE49-F238E27FC236}">
                <a16:creationId xmlns:a16="http://schemas.microsoft.com/office/drawing/2014/main" id="{80DE93B2-2F8A-B134-A068-6D64C7B1F670}"/>
              </a:ext>
            </a:extLst>
          </p:cNvPr>
          <p:cNvGrpSpPr>
            <a:grpSpLocks/>
          </p:cNvGrpSpPr>
          <p:nvPr/>
        </p:nvGrpSpPr>
        <p:grpSpPr bwMode="auto">
          <a:xfrm>
            <a:off x="5695950" y="1697038"/>
            <a:ext cx="3727450" cy="3627437"/>
            <a:chOff x="3588" y="1069"/>
            <a:chExt cx="2348" cy="2285"/>
          </a:xfrm>
        </p:grpSpPr>
        <p:grpSp>
          <p:nvGrpSpPr>
            <p:cNvPr id="41007" name="Group 41">
              <a:extLst>
                <a:ext uri="{FF2B5EF4-FFF2-40B4-BE49-F238E27FC236}">
                  <a16:creationId xmlns:a16="http://schemas.microsoft.com/office/drawing/2014/main" id="{484535DF-4124-BBA9-D9A2-C5665CD22309}"/>
                </a:ext>
              </a:extLst>
            </p:cNvPr>
            <p:cNvGrpSpPr>
              <a:grpSpLocks/>
            </p:cNvGrpSpPr>
            <p:nvPr/>
          </p:nvGrpSpPr>
          <p:grpSpPr bwMode="auto">
            <a:xfrm>
              <a:off x="3800" y="1069"/>
              <a:ext cx="2136" cy="2057"/>
              <a:chOff x="2546" y="1108"/>
              <a:chExt cx="2346" cy="1023"/>
            </a:xfrm>
          </p:grpSpPr>
          <p:sp>
            <p:nvSpPr>
              <p:cNvPr id="41013" name="Line 42">
                <a:extLst>
                  <a:ext uri="{FF2B5EF4-FFF2-40B4-BE49-F238E27FC236}">
                    <a16:creationId xmlns:a16="http://schemas.microsoft.com/office/drawing/2014/main" id="{E68C8B4A-B745-C1E7-5B26-4D529FDEDAC1}"/>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14" name="Line 43">
                <a:extLst>
                  <a:ext uri="{FF2B5EF4-FFF2-40B4-BE49-F238E27FC236}">
                    <a16:creationId xmlns:a16="http://schemas.microsoft.com/office/drawing/2014/main" id="{D2CAEBDB-DCDD-EB86-02DB-432C3252B44A}"/>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3500" name="Text Box 44">
              <a:extLst>
                <a:ext uri="{FF2B5EF4-FFF2-40B4-BE49-F238E27FC236}">
                  <a16:creationId xmlns:a16="http://schemas.microsoft.com/office/drawing/2014/main" id="{FC4A7C7B-544F-5FE8-B9E6-C51079184853}"/>
                </a:ext>
              </a:extLst>
            </p:cNvPr>
            <p:cNvSpPr txBox="1">
              <a:spLocks noChangeArrowheads="1"/>
            </p:cNvSpPr>
            <p:nvPr/>
          </p:nvSpPr>
          <p:spPr bwMode="auto">
            <a:xfrm>
              <a:off x="4709" y="3066"/>
              <a:ext cx="201"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3501" name="Text Box 45">
              <a:extLst>
                <a:ext uri="{FF2B5EF4-FFF2-40B4-BE49-F238E27FC236}">
                  <a16:creationId xmlns:a16="http://schemas.microsoft.com/office/drawing/2014/main" id="{3E317647-E4AA-ED4B-C31D-6F09A2F5E5D0}"/>
                </a:ext>
              </a:extLst>
            </p:cNvPr>
            <p:cNvSpPr txBox="1">
              <a:spLocks noChangeArrowheads="1"/>
            </p:cNvSpPr>
            <p:nvPr/>
          </p:nvSpPr>
          <p:spPr bwMode="auto">
            <a:xfrm>
              <a:off x="3588" y="1812"/>
              <a:ext cx="212"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nvGrpSpPr>
            <p:cNvPr id="41010" name="Group 51">
              <a:extLst>
                <a:ext uri="{FF2B5EF4-FFF2-40B4-BE49-F238E27FC236}">
                  <a16:creationId xmlns:a16="http://schemas.microsoft.com/office/drawing/2014/main" id="{51651689-32FB-CFD2-3218-1AFBA9B53A18}"/>
                </a:ext>
              </a:extLst>
            </p:cNvPr>
            <p:cNvGrpSpPr>
              <a:grpSpLocks/>
            </p:cNvGrpSpPr>
            <p:nvPr/>
          </p:nvGrpSpPr>
          <p:grpSpPr bwMode="auto">
            <a:xfrm>
              <a:off x="3796" y="1941"/>
              <a:ext cx="1041" cy="1183"/>
              <a:chOff x="3796" y="1941"/>
              <a:chExt cx="1041" cy="1183"/>
            </a:xfrm>
          </p:grpSpPr>
          <p:sp>
            <p:nvSpPr>
              <p:cNvPr id="41011" name="Freeform 49">
                <a:extLst>
                  <a:ext uri="{FF2B5EF4-FFF2-40B4-BE49-F238E27FC236}">
                    <a16:creationId xmlns:a16="http://schemas.microsoft.com/office/drawing/2014/main" id="{38F678B1-A3BF-F03F-F913-8566DA165341}"/>
                  </a:ext>
                </a:extLst>
              </p:cNvPr>
              <p:cNvSpPr>
                <a:spLocks/>
              </p:cNvSpPr>
              <p:nvPr/>
            </p:nvSpPr>
            <p:spPr bwMode="auto">
              <a:xfrm>
                <a:off x="3796" y="1965"/>
                <a:ext cx="1011" cy="1159"/>
              </a:xfrm>
              <a:custGeom>
                <a:avLst/>
                <a:gdLst>
                  <a:gd name="T0" fmla="*/ 0 w 1064"/>
                  <a:gd name="T1" fmla="*/ 0 h 1129"/>
                  <a:gd name="T2" fmla="*/ 607 w 1064"/>
                  <a:gd name="T3" fmla="*/ 0 h 1129"/>
                  <a:gd name="T4" fmla="*/ 607 w 1064"/>
                  <a:gd name="T5" fmla="*/ 1506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012" name="Rectangle 47">
                <a:extLst>
                  <a:ext uri="{FF2B5EF4-FFF2-40B4-BE49-F238E27FC236}">
                    <a16:creationId xmlns:a16="http://schemas.microsoft.com/office/drawing/2014/main" id="{C32DB94B-844C-9345-F4FE-C86FF63DA47D}"/>
                  </a:ext>
                </a:extLst>
              </p:cNvPr>
              <p:cNvSpPr>
                <a:spLocks noChangeArrowheads="1"/>
              </p:cNvSpPr>
              <p:nvPr/>
            </p:nvSpPr>
            <p:spPr bwMode="auto">
              <a:xfrm>
                <a:off x="4787" y="1941"/>
                <a:ext cx="50" cy="50"/>
              </a:xfrm>
              <a:prstGeom prst="rect">
                <a:avLst/>
              </a:prstGeom>
              <a:solidFill>
                <a:srgbClr val="FF020B"/>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pic>
        <p:nvPicPr>
          <p:cNvPr id="1043513" name="Picture 57" descr="Photo on 2009-10-06 #A894FB.jpg                                00085F94Macintosh HD                   7C261EDB:">
            <a:extLst>
              <a:ext uri="{FF2B5EF4-FFF2-40B4-BE49-F238E27FC236}">
                <a16:creationId xmlns:a16="http://schemas.microsoft.com/office/drawing/2014/main" id="{D83E78C9-4015-7C49-62E6-FC8B8A55D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61" r="17372"/>
          <a:stretch>
            <a:fillRect/>
          </a:stretch>
        </p:blipFill>
        <p:spPr bwMode="auto">
          <a:xfrm flipH="1">
            <a:off x="7454900" y="236538"/>
            <a:ext cx="8270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514" name="Picture 58" descr="Photo on 2009-10-06 #A89501.jpg                                00085F94Macintosh HD                   7C261EDB:">
            <a:extLst>
              <a:ext uri="{FF2B5EF4-FFF2-40B4-BE49-F238E27FC236}">
                <a16:creationId xmlns:a16="http://schemas.microsoft.com/office/drawing/2014/main" id="{A864D124-F05B-5900-4B42-84D4982E9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548" r="10760"/>
          <a:stretch>
            <a:fillRect/>
          </a:stretch>
        </p:blipFill>
        <p:spPr bwMode="auto">
          <a:xfrm flipH="1">
            <a:off x="2938463" y="233363"/>
            <a:ext cx="822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515" name="AutoShape 59">
            <a:extLst>
              <a:ext uri="{FF2B5EF4-FFF2-40B4-BE49-F238E27FC236}">
                <a16:creationId xmlns:a16="http://schemas.microsoft.com/office/drawing/2014/main" id="{76940CFC-01AC-C1F7-83F8-C11BAFE1A12C}"/>
              </a:ext>
            </a:extLst>
          </p:cNvPr>
          <p:cNvSpPr>
            <a:spLocks noChangeArrowheads="1"/>
          </p:cNvSpPr>
          <p:nvPr/>
        </p:nvSpPr>
        <p:spPr bwMode="auto">
          <a:xfrm flipH="1">
            <a:off x="2635250" y="1465263"/>
            <a:ext cx="5064125" cy="1576387"/>
          </a:xfrm>
          <a:prstGeom prst="curvedDownArrow">
            <a:avLst>
              <a:gd name="adj1" fmla="val 6782"/>
              <a:gd name="adj2" fmla="val 71032"/>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8" name="Group 103">
            <a:extLst>
              <a:ext uri="{FF2B5EF4-FFF2-40B4-BE49-F238E27FC236}">
                <a16:creationId xmlns:a16="http://schemas.microsoft.com/office/drawing/2014/main" id="{8BB4B3B3-94E5-063D-31DE-C009817F37DB}"/>
              </a:ext>
            </a:extLst>
          </p:cNvPr>
          <p:cNvGrpSpPr>
            <a:grpSpLocks/>
          </p:cNvGrpSpPr>
          <p:nvPr/>
        </p:nvGrpSpPr>
        <p:grpSpPr bwMode="auto">
          <a:xfrm>
            <a:off x="6838950" y="2943225"/>
            <a:ext cx="2776538" cy="606425"/>
            <a:chOff x="4308" y="1854"/>
            <a:chExt cx="1749" cy="382"/>
          </a:xfrm>
        </p:grpSpPr>
        <p:grpSp>
          <p:nvGrpSpPr>
            <p:cNvPr id="41001" name="Group 101">
              <a:extLst>
                <a:ext uri="{FF2B5EF4-FFF2-40B4-BE49-F238E27FC236}">
                  <a16:creationId xmlns:a16="http://schemas.microsoft.com/office/drawing/2014/main" id="{0B9476F3-1891-F61A-7B0D-FB5613405B71}"/>
                </a:ext>
              </a:extLst>
            </p:cNvPr>
            <p:cNvGrpSpPr>
              <a:grpSpLocks/>
            </p:cNvGrpSpPr>
            <p:nvPr/>
          </p:nvGrpSpPr>
          <p:grpSpPr bwMode="auto">
            <a:xfrm>
              <a:off x="4308" y="1854"/>
              <a:ext cx="1749" cy="212"/>
              <a:chOff x="4308" y="1854"/>
              <a:chExt cx="1749" cy="212"/>
            </a:xfrm>
          </p:grpSpPr>
          <p:sp>
            <p:nvSpPr>
              <p:cNvPr id="41005" name="Line 60">
                <a:extLst>
                  <a:ext uri="{FF2B5EF4-FFF2-40B4-BE49-F238E27FC236}">
                    <a16:creationId xmlns:a16="http://schemas.microsoft.com/office/drawing/2014/main" id="{0BBD4CC9-9938-22AF-247C-C2B1AD794501}"/>
                  </a:ext>
                </a:extLst>
              </p:cNvPr>
              <p:cNvSpPr>
                <a:spLocks noChangeShapeType="1"/>
              </p:cNvSpPr>
              <p:nvPr/>
            </p:nvSpPr>
            <p:spPr bwMode="auto">
              <a:xfrm>
                <a:off x="4308" y="1965"/>
                <a:ext cx="1173" cy="0"/>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3517" name="Text Box 61">
                <a:extLst>
                  <a:ext uri="{FF2B5EF4-FFF2-40B4-BE49-F238E27FC236}">
                    <a16:creationId xmlns:a16="http://schemas.microsoft.com/office/drawing/2014/main" id="{2BA4376F-0FB9-28BC-978C-2F63997E0717}"/>
                  </a:ext>
                </a:extLst>
              </p:cNvPr>
              <p:cNvSpPr txBox="1">
                <a:spLocks noChangeArrowheads="1"/>
              </p:cNvSpPr>
              <p:nvPr/>
            </p:nvSpPr>
            <p:spPr bwMode="auto">
              <a:xfrm>
                <a:off x="5470" y="1854"/>
                <a:ext cx="587" cy="21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 + x, h)</a:t>
                </a:r>
                <a:endParaRPr lang="de-DE" altLang="en-US" sz="1600"/>
              </a:p>
            </p:txBody>
          </p:sp>
        </p:grpSp>
        <p:grpSp>
          <p:nvGrpSpPr>
            <p:cNvPr id="41002" name="Group 64">
              <a:extLst>
                <a:ext uri="{FF2B5EF4-FFF2-40B4-BE49-F238E27FC236}">
                  <a16:creationId xmlns:a16="http://schemas.microsoft.com/office/drawing/2014/main" id="{21E3BB36-5E89-2084-50FA-90219029EE7B}"/>
                </a:ext>
              </a:extLst>
            </p:cNvPr>
            <p:cNvGrpSpPr>
              <a:grpSpLocks/>
            </p:cNvGrpSpPr>
            <p:nvPr/>
          </p:nvGrpSpPr>
          <p:grpSpPr bwMode="auto">
            <a:xfrm>
              <a:off x="4809" y="1974"/>
              <a:ext cx="501" cy="262"/>
              <a:chOff x="4809" y="1974"/>
              <a:chExt cx="501" cy="262"/>
            </a:xfrm>
          </p:grpSpPr>
          <p:sp>
            <p:nvSpPr>
              <p:cNvPr id="41003" name="AutoShape 62">
                <a:extLst>
                  <a:ext uri="{FF2B5EF4-FFF2-40B4-BE49-F238E27FC236}">
                    <a16:creationId xmlns:a16="http://schemas.microsoft.com/office/drawing/2014/main" id="{BF9466EF-3730-A2F5-0A6B-F4CD6594D89C}"/>
                  </a:ext>
                </a:extLst>
              </p:cNvPr>
              <p:cNvSpPr>
                <a:spLocks/>
              </p:cNvSpPr>
              <p:nvPr/>
            </p:nvSpPr>
            <p:spPr bwMode="auto">
              <a:xfrm rot="-5400000">
                <a:off x="5007" y="1776"/>
                <a:ext cx="105" cy="501"/>
              </a:xfrm>
              <a:prstGeom prst="leftBrace">
                <a:avLst>
                  <a:gd name="adj1" fmla="val 3976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3519" name="Text Box 63">
                <a:extLst>
                  <a:ext uri="{FF2B5EF4-FFF2-40B4-BE49-F238E27FC236}">
                    <a16:creationId xmlns:a16="http://schemas.microsoft.com/office/drawing/2014/main" id="{52ACC8BB-75B2-1928-1F4B-CEAD2A171E78}"/>
                  </a:ext>
                </a:extLst>
              </p:cNvPr>
              <p:cNvSpPr txBox="1">
                <a:spLocks noChangeArrowheads="1"/>
              </p:cNvSpPr>
              <p:nvPr/>
            </p:nvSpPr>
            <p:spPr bwMode="auto">
              <a:xfrm>
                <a:off x="4976" y="2024"/>
                <a:ext cx="180"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x</a:t>
                </a:r>
                <a:endParaRPr lang="de-DE" altLang="en-US" sz="1600">
                  <a:effectLst>
                    <a:outerShdw blurRad="38100" dist="38100" dir="2700000" algn="tl">
                      <a:srgbClr val="FFFFFF"/>
                    </a:outerShdw>
                  </a:effectLst>
                  <a:latin typeface="Times" pitchFamily="2" charset="0"/>
                </a:endParaRPr>
              </a:p>
            </p:txBody>
          </p:sp>
        </p:grpSp>
      </p:grpSp>
      <p:grpSp>
        <p:nvGrpSpPr>
          <p:cNvPr id="11" name="Group 104">
            <a:extLst>
              <a:ext uri="{FF2B5EF4-FFF2-40B4-BE49-F238E27FC236}">
                <a16:creationId xmlns:a16="http://schemas.microsoft.com/office/drawing/2014/main" id="{F5FFC2A6-27FA-B860-0297-3D5EBAECAF59}"/>
              </a:ext>
            </a:extLst>
          </p:cNvPr>
          <p:cNvGrpSpPr>
            <a:grpSpLocks/>
          </p:cNvGrpSpPr>
          <p:nvPr/>
        </p:nvGrpSpPr>
        <p:grpSpPr bwMode="auto">
          <a:xfrm>
            <a:off x="7218363" y="1714500"/>
            <a:ext cx="1174750" cy="2166938"/>
            <a:chOff x="4547" y="1080"/>
            <a:chExt cx="740" cy="1365"/>
          </a:xfrm>
        </p:grpSpPr>
        <p:grpSp>
          <p:nvGrpSpPr>
            <p:cNvPr id="40995" name="Group 80">
              <a:extLst>
                <a:ext uri="{FF2B5EF4-FFF2-40B4-BE49-F238E27FC236}">
                  <a16:creationId xmlns:a16="http://schemas.microsoft.com/office/drawing/2014/main" id="{89DB1966-BA0F-F766-167B-36DC4913D286}"/>
                </a:ext>
              </a:extLst>
            </p:cNvPr>
            <p:cNvGrpSpPr>
              <a:grpSpLocks/>
            </p:cNvGrpSpPr>
            <p:nvPr/>
          </p:nvGrpSpPr>
          <p:grpSpPr bwMode="auto">
            <a:xfrm>
              <a:off x="4547" y="1448"/>
              <a:ext cx="252" cy="501"/>
              <a:chOff x="4547" y="1448"/>
              <a:chExt cx="252" cy="501"/>
            </a:xfrm>
          </p:grpSpPr>
          <p:sp>
            <p:nvSpPr>
              <p:cNvPr id="40999" name="AutoShape 67">
                <a:extLst>
                  <a:ext uri="{FF2B5EF4-FFF2-40B4-BE49-F238E27FC236}">
                    <a16:creationId xmlns:a16="http://schemas.microsoft.com/office/drawing/2014/main" id="{119CA7CE-A1D5-1FDB-D2FD-39434EF5975E}"/>
                  </a:ext>
                </a:extLst>
              </p:cNvPr>
              <p:cNvSpPr>
                <a:spLocks/>
              </p:cNvSpPr>
              <p:nvPr/>
            </p:nvSpPr>
            <p:spPr bwMode="auto">
              <a:xfrm rot="10800000" flipH="1">
                <a:off x="4665" y="1448"/>
                <a:ext cx="134" cy="501"/>
              </a:xfrm>
              <a:prstGeom prst="leftBrace">
                <a:avLst>
                  <a:gd name="adj1" fmla="val 3115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3524" name="Text Box 68">
                <a:extLst>
                  <a:ext uri="{FF2B5EF4-FFF2-40B4-BE49-F238E27FC236}">
                    <a16:creationId xmlns:a16="http://schemas.microsoft.com/office/drawing/2014/main" id="{B199C265-4287-B5BB-BE55-EB9B729E1B4D}"/>
                  </a:ext>
                </a:extLst>
              </p:cNvPr>
              <p:cNvSpPr txBox="1">
                <a:spLocks noChangeArrowheads="1"/>
              </p:cNvSpPr>
              <p:nvPr/>
            </p:nvSpPr>
            <p:spPr bwMode="auto">
              <a:xfrm flipH="1">
                <a:off x="4547" y="1587"/>
                <a:ext cx="180"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y</a:t>
                </a:r>
                <a:endParaRPr lang="de-DE" altLang="en-US" sz="1600">
                  <a:effectLst>
                    <a:outerShdw blurRad="38100" dist="38100" dir="2700000" algn="tl">
                      <a:srgbClr val="FFFFFF"/>
                    </a:outerShdw>
                  </a:effectLst>
                  <a:latin typeface="Times" pitchFamily="2" charset="0"/>
                </a:endParaRPr>
              </a:p>
            </p:txBody>
          </p:sp>
        </p:grpSp>
        <p:grpSp>
          <p:nvGrpSpPr>
            <p:cNvPr id="40996" name="Group 102">
              <a:extLst>
                <a:ext uri="{FF2B5EF4-FFF2-40B4-BE49-F238E27FC236}">
                  <a16:creationId xmlns:a16="http://schemas.microsoft.com/office/drawing/2014/main" id="{BFB144A6-1CA8-A2FE-7052-182E23A03469}"/>
                </a:ext>
              </a:extLst>
            </p:cNvPr>
            <p:cNvGrpSpPr>
              <a:grpSpLocks/>
            </p:cNvGrpSpPr>
            <p:nvPr/>
          </p:nvGrpSpPr>
          <p:grpSpPr bwMode="auto">
            <a:xfrm>
              <a:off x="4700" y="1080"/>
              <a:ext cx="587" cy="1365"/>
              <a:chOff x="4700" y="1080"/>
              <a:chExt cx="587" cy="1365"/>
            </a:xfrm>
          </p:grpSpPr>
          <p:sp>
            <p:nvSpPr>
              <p:cNvPr id="40997" name="Line 65">
                <a:extLst>
                  <a:ext uri="{FF2B5EF4-FFF2-40B4-BE49-F238E27FC236}">
                    <a16:creationId xmlns:a16="http://schemas.microsoft.com/office/drawing/2014/main" id="{EBE7DB40-56D9-0E5D-CD27-3886B49C342E}"/>
                  </a:ext>
                </a:extLst>
              </p:cNvPr>
              <p:cNvSpPr>
                <a:spLocks noChangeShapeType="1"/>
              </p:cNvSpPr>
              <p:nvPr/>
            </p:nvSpPr>
            <p:spPr bwMode="auto">
              <a:xfrm rot="-5400000">
                <a:off x="4228" y="1859"/>
                <a:ext cx="1173"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3526" name="Text Box 70">
                <a:extLst>
                  <a:ext uri="{FF2B5EF4-FFF2-40B4-BE49-F238E27FC236}">
                    <a16:creationId xmlns:a16="http://schemas.microsoft.com/office/drawing/2014/main" id="{EBAB54E1-6CC8-D451-5B76-6D5125DBB222}"/>
                  </a:ext>
                </a:extLst>
              </p:cNvPr>
              <p:cNvSpPr txBox="1">
                <a:spLocks noChangeArrowheads="1"/>
              </p:cNvSpPr>
              <p:nvPr/>
            </p:nvSpPr>
            <p:spPr bwMode="auto">
              <a:xfrm>
                <a:off x="4700" y="1080"/>
                <a:ext cx="587" cy="21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 h + y)</a:t>
                </a:r>
                <a:endParaRPr lang="de-DE" altLang="en-US" sz="1600"/>
              </a:p>
            </p:txBody>
          </p:sp>
        </p:grpSp>
      </p:grpSp>
      <p:sp>
        <p:nvSpPr>
          <p:cNvPr id="1043527" name="Freeform 71">
            <a:extLst>
              <a:ext uri="{FF2B5EF4-FFF2-40B4-BE49-F238E27FC236}">
                <a16:creationId xmlns:a16="http://schemas.microsoft.com/office/drawing/2014/main" id="{8BFB713F-DA40-0F0B-57EA-BBB863C7C7D5}"/>
              </a:ext>
            </a:extLst>
          </p:cNvPr>
          <p:cNvSpPr>
            <a:spLocks/>
          </p:cNvSpPr>
          <p:nvPr/>
        </p:nvSpPr>
        <p:spPr bwMode="auto">
          <a:xfrm>
            <a:off x="2700338" y="3119438"/>
            <a:ext cx="1808162" cy="984250"/>
          </a:xfrm>
          <a:custGeom>
            <a:avLst/>
            <a:gdLst>
              <a:gd name="T0" fmla="*/ 0 w 1139"/>
              <a:gd name="T1" fmla="*/ 2147483646 h 620"/>
              <a:gd name="T2" fmla="*/ 2147483646 w 1139"/>
              <a:gd name="T3" fmla="*/ 2147483646 h 620"/>
              <a:gd name="T4" fmla="*/ 2147483646 w 1139"/>
              <a:gd name="T5" fmla="*/ 2147483646 h 620"/>
              <a:gd name="T6" fmla="*/ 2147483646 w 1139"/>
              <a:gd name="T7" fmla="*/ 2147483646 h 620"/>
              <a:gd name="T8" fmla="*/ 2147483646 w 1139"/>
              <a:gd name="T9" fmla="*/ 2147483646 h 620"/>
              <a:gd name="T10" fmla="*/ 0 60000 65536"/>
              <a:gd name="T11" fmla="*/ 0 60000 65536"/>
              <a:gd name="T12" fmla="*/ 0 60000 65536"/>
              <a:gd name="T13" fmla="*/ 0 60000 65536"/>
              <a:gd name="T14" fmla="*/ 0 60000 65536"/>
              <a:gd name="T15" fmla="*/ 0 w 1139"/>
              <a:gd name="T16" fmla="*/ 0 h 620"/>
              <a:gd name="T17" fmla="*/ 1139 w 1139"/>
              <a:gd name="T18" fmla="*/ 620 h 620"/>
            </a:gdLst>
            <a:ahLst/>
            <a:cxnLst>
              <a:cxn ang="T10">
                <a:pos x="T0" y="T1"/>
              </a:cxn>
              <a:cxn ang="T11">
                <a:pos x="T2" y="T3"/>
              </a:cxn>
              <a:cxn ang="T12">
                <a:pos x="T4" y="T5"/>
              </a:cxn>
              <a:cxn ang="T13">
                <a:pos x="T6" y="T7"/>
              </a:cxn>
              <a:cxn ang="T14">
                <a:pos x="T8" y="T9"/>
              </a:cxn>
            </a:cxnLst>
            <a:rect l="T15" t="T16" r="T17" b="T18"/>
            <a:pathLst>
              <a:path w="1139" h="620">
                <a:moveTo>
                  <a:pt x="0" y="620"/>
                </a:moveTo>
                <a:cubicBezTo>
                  <a:pt x="22" y="564"/>
                  <a:pt x="80" y="376"/>
                  <a:pt x="132" y="281"/>
                </a:cubicBezTo>
                <a:cubicBezTo>
                  <a:pt x="184" y="186"/>
                  <a:pt x="212" y="94"/>
                  <a:pt x="312" y="48"/>
                </a:cubicBezTo>
                <a:cubicBezTo>
                  <a:pt x="412" y="2"/>
                  <a:pt x="592" y="0"/>
                  <a:pt x="730" y="4"/>
                </a:cubicBezTo>
                <a:cubicBezTo>
                  <a:pt x="868" y="8"/>
                  <a:pt x="1054" y="60"/>
                  <a:pt x="1139" y="75"/>
                </a:cubicBezTo>
              </a:path>
            </a:pathLst>
          </a:custGeom>
          <a:noFill/>
          <a:ln w="1270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528" name="Freeform 72">
            <a:extLst>
              <a:ext uri="{FF2B5EF4-FFF2-40B4-BE49-F238E27FC236}">
                <a16:creationId xmlns:a16="http://schemas.microsoft.com/office/drawing/2014/main" id="{5068363A-E413-E8E7-8B8F-75CCD80EFC49}"/>
              </a:ext>
            </a:extLst>
          </p:cNvPr>
          <p:cNvSpPr>
            <a:spLocks/>
          </p:cNvSpPr>
          <p:nvPr/>
        </p:nvSpPr>
        <p:spPr bwMode="auto">
          <a:xfrm>
            <a:off x="2211388" y="2016125"/>
            <a:ext cx="1057275" cy="1779588"/>
          </a:xfrm>
          <a:custGeom>
            <a:avLst/>
            <a:gdLst>
              <a:gd name="T0" fmla="*/ 2147483646 w 666"/>
              <a:gd name="T1" fmla="*/ 2147483646 h 1121"/>
              <a:gd name="T2" fmla="*/ 2147483646 w 666"/>
              <a:gd name="T3" fmla="*/ 2147483646 h 1121"/>
              <a:gd name="T4" fmla="*/ 2147483646 w 666"/>
              <a:gd name="T5" fmla="*/ 2147483646 h 1121"/>
              <a:gd name="T6" fmla="*/ 2147483646 w 666"/>
              <a:gd name="T7" fmla="*/ 2147483646 h 1121"/>
              <a:gd name="T8" fmla="*/ 0 w 666"/>
              <a:gd name="T9" fmla="*/ 0 h 1121"/>
              <a:gd name="T10" fmla="*/ 0 60000 65536"/>
              <a:gd name="T11" fmla="*/ 0 60000 65536"/>
              <a:gd name="T12" fmla="*/ 0 60000 65536"/>
              <a:gd name="T13" fmla="*/ 0 60000 65536"/>
              <a:gd name="T14" fmla="*/ 0 60000 65536"/>
              <a:gd name="T15" fmla="*/ 0 w 666"/>
              <a:gd name="T16" fmla="*/ 0 h 1121"/>
              <a:gd name="T17" fmla="*/ 666 w 666"/>
              <a:gd name="T18" fmla="*/ 1121 h 1121"/>
            </a:gdLst>
            <a:ahLst/>
            <a:cxnLst>
              <a:cxn ang="T10">
                <a:pos x="T0" y="T1"/>
              </a:cxn>
              <a:cxn ang="T11">
                <a:pos x="T2" y="T3"/>
              </a:cxn>
              <a:cxn ang="T12">
                <a:pos x="T4" y="T5"/>
              </a:cxn>
              <a:cxn ang="T13">
                <a:pos x="T6" y="T7"/>
              </a:cxn>
              <a:cxn ang="T14">
                <a:pos x="T8" y="T9"/>
              </a:cxn>
            </a:cxnLst>
            <a:rect l="T15" t="T16" r="T17" b="T18"/>
            <a:pathLst>
              <a:path w="666" h="1121">
                <a:moveTo>
                  <a:pt x="507" y="1121"/>
                </a:moveTo>
                <a:cubicBezTo>
                  <a:pt x="527" y="1059"/>
                  <a:pt x="609" y="869"/>
                  <a:pt x="630" y="743"/>
                </a:cubicBezTo>
                <a:cubicBezTo>
                  <a:pt x="651" y="617"/>
                  <a:pt x="666" y="471"/>
                  <a:pt x="634" y="365"/>
                </a:cubicBezTo>
                <a:cubicBezTo>
                  <a:pt x="602" y="259"/>
                  <a:pt x="542" y="167"/>
                  <a:pt x="436" y="106"/>
                </a:cubicBezTo>
                <a:cubicBezTo>
                  <a:pt x="330" y="45"/>
                  <a:pt x="91" y="22"/>
                  <a:pt x="0" y="0"/>
                </a:cubicBezTo>
              </a:path>
            </a:pathLst>
          </a:custGeom>
          <a:noFill/>
          <a:ln w="12700">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529" name="Line 73">
            <a:extLst>
              <a:ext uri="{FF2B5EF4-FFF2-40B4-BE49-F238E27FC236}">
                <a16:creationId xmlns:a16="http://schemas.microsoft.com/office/drawing/2014/main" id="{1EE4C0DA-6D39-8297-E2D4-2F775D96AF1A}"/>
              </a:ext>
            </a:extLst>
          </p:cNvPr>
          <p:cNvSpPr>
            <a:spLocks noChangeShapeType="1"/>
          </p:cNvSpPr>
          <p:nvPr/>
        </p:nvSpPr>
        <p:spPr bwMode="auto">
          <a:xfrm flipV="1">
            <a:off x="3209925" y="2813050"/>
            <a:ext cx="942975" cy="368300"/>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3530" name="Line 74">
            <a:extLst>
              <a:ext uri="{FF2B5EF4-FFF2-40B4-BE49-F238E27FC236}">
                <a16:creationId xmlns:a16="http://schemas.microsoft.com/office/drawing/2014/main" id="{4AD0D1CB-D8CB-B89C-DD95-F848AD1419AD}"/>
              </a:ext>
            </a:extLst>
          </p:cNvPr>
          <p:cNvSpPr>
            <a:spLocks noChangeShapeType="1"/>
          </p:cNvSpPr>
          <p:nvPr/>
        </p:nvSpPr>
        <p:spPr bwMode="auto">
          <a:xfrm flipV="1">
            <a:off x="3209925" y="2017713"/>
            <a:ext cx="298450" cy="1163637"/>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14" name="Group 86">
            <a:extLst>
              <a:ext uri="{FF2B5EF4-FFF2-40B4-BE49-F238E27FC236}">
                <a16:creationId xmlns:a16="http://schemas.microsoft.com/office/drawing/2014/main" id="{E38EE30B-2C8C-ADE0-09FE-63B76FFC1F30}"/>
              </a:ext>
            </a:extLst>
          </p:cNvPr>
          <p:cNvGrpSpPr>
            <a:grpSpLocks/>
          </p:cNvGrpSpPr>
          <p:nvPr/>
        </p:nvGrpSpPr>
        <p:grpSpPr bwMode="auto">
          <a:xfrm>
            <a:off x="7561263" y="2247900"/>
            <a:ext cx="930275" cy="896938"/>
            <a:chOff x="4763" y="1416"/>
            <a:chExt cx="586" cy="565"/>
          </a:xfrm>
        </p:grpSpPr>
        <p:sp>
          <p:nvSpPr>
            <p:cNvPr id="40990" name="Rectangle 77">
              <a:extLst>
                <a:ext uri="{FF2B5EF4-FFF2-40B4-BE49-F238E27FC236}">
                  <a16:creationId xmlns:a16="http://schemas.microsoft.com/office/drawing/2014/main" id="{D8E35D37-FD32-9CDF-D283-8EE6299F1DDC}"/>
                </a:ext>
              </a:extLst>
            </p:cNvPr>
            <p:cNvSpPr>
              <a:spLocks noChangeArrowheads="1"/>
            </p:cNvSpPr>
            <p:nvPr/>
          </p:nvSpPr>
          <p:spPr bwMode="auto">
            <a:xfrm>
              <a:off x="4809" y="1525"/>
              <a:ext cx="440" cy="440"/>
            </a:xfrm>
            <a:prstGeom prst="rect">
              <a:avLst/>
            </a:prstGeom>
            <a:solidFill>
              <a:srgbClr val="FF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0991" name="Line 78">
              <a:extLst>
                <a:ext uri="{FF2B5EF4-FFF2-40B4-BE49-F238E27FC236}">
                  <a16:creationId xmlns:a16="http://schemas.microsoft.com/office/drawing/2014/main" id="{E8B2AB6B-8D0B-A21F-99B5-446DD3822951}"/>
                </a:ext>
              </a:extLst>
            </p:cNvPr>
            <p:cNvSpPr>
              <a:spLocks noChangeShapeType="1"/>
            </p:cNvSpPr>
            <p:nvPr/>
          </p:nvSpPr>
          <p:spPr bwMode="auto">
            <a:xfrm>
              <a:off x="4799" y="1955"/>
              <a:ext cx="448" cy="6"/>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2" name="Line 79">
              <a:extLst>
                <a:ext uri="{FF2B5EF4-FFF2-40B4-BE49-F238E27FC236}">
                  <a16:creationId xmlns:a16="http://schemas.microsoft.com/office/drawing/2014/main" id="{AF2D59F2-97D9-E0C1-B2BB-D3F92E0724AD}"/>
                </a:ext>
              </a:extLst>
            </p:cNvPr>
            <p:cNvSpPr>
              <a:spLocks noChangeShapeType="1"/>
            </p:cNvSpPr>
            <p:nvPr/>
          </p:nvSpPr>
          <p:spPr bwMode="auto">
            <a:xfrm flipV="1">
              <a:off x="4807" y="1521"/>
              <a:ext cx="8" cy="448"/>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3537" name="Text Box 81">
              <a:extLst>
                <a:ext uri="{FF2B5EF4-FFF2-40B4-BE49-F238E27FC236}">
                  <a16:creationId xmlns:a16="http://schemas.microsoft.com/office/drawing/2014/main" id="{1E17E74A-CC3E-D5AB-B272-DFC78CD1269C}"/>
                </a:ext>
              </a:extLst>
            </p:cNvPr>
            <p:cNvSpPr txBox="1">
              <a:spLocks noChangeArrowheads="1"/>
            </p:cNvSpPr>
            <p:nvPr/>
          </p:nvSpPr>
          <p:spPr bwMode="auto">
            <a:xfrm>
              <a:off x="4763" y="1416"/>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sp>
          <p:nvSpPr>
            <p:cNvPr id="1043538" name="Text Box 82">
              <a:extLst>
                <a:ext uri="{FF2B5EF4-FFF2-40B4-BE49-F238E27FC236}">
                  <a16:creationId xmlns:a16="http://schemas.microsoft.com/office/drawing/2014/main" id="{92DE733F-4FE8-B9EB-912D-E13B5E490CBD}"/>
                </a:ext>
              </a:extLst>
            </p:cNvPr>
            <p:cNvSpPr txBox="1">
              <a:spLocks noChangeArrowheads="1"/>
            </p:cNvSpPr>
            <p:nvPr/>
          </p:nvSpPr>
          <p:spPr bwMode="auto">
            <a:xfrm>
              <a:off x="5197" y="1837"/>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grpSp>
      <p:grpSp>
        <p:nvGrpSpPr>
          <p:cNvPr id="15" name="Group 88">
            <a:extLst>
              <a:ext uri="{FF2B5EF4-FFF2-40B4-BE49-F238E27FC236}">
                <a16:creationId xmlns:a16="http://schemas.microsoft.com/office/drawing/2014/main" id="{5AA5F263-5A00-8B20-6E90-6DD1B9C9B6BC}"/>
              </a:ext>
            </a:extLst>
          </p:cNvPr>
          <p:cNvGrpSpPr>
            <a:grpSpLocks/>
          </p:cNvGrpSpPr>
          <p:nvPr/>
        </p:nvGrpSpPr>
        <p:grpSpPr bwMode="auto">
          <a:xfrm>
            <a:off x="3138488" y="1030288"/>
            <a:ext cx="5064125" cy="2016125"/>
            <a:chOff x="1977" y="649"/>
            <a:chExt cx="3190" cy="1270"/>
          </a:xfrm>
        </p:grpSpPr>
        <p:sp>
          <p:nvSpPr>
            <p:cNvPr id="40988" name="AutoShape 55">
              <a:extLst>
                <a:ext uri="{FF2B5EF4-FFF2-40B4-BE49-F238E27FC236}">
                  <a16:creationId xmlns:a16="http://schemas.microsoft.com/office/drawing/2014/main" id="{3B6C0383-1685-8274-AC8F-24282E709E51}"/>
                </a:ext>
              </a:extLst>
            </p:cNvPr>
            <p:cNvSpPr>
              <a:spLocks noChangeArrowheads="1"/>
            </p:cNvSpPr>
            <p:nvPr/>
          </p:nvSpPr>
          <p:spPr bwMode="auto">
            <a:xfrm>
              <a:off x="1977" y="926"/>
              <a:ext cx="3190" cy="993"/>
            </a:xfrm>
            <a:prstGeom prst="curvedDownArrow">
              <a:avLst>
                <a:gd name="adj1" fmla="val 6782"/>
                <a:gd name="adj2" fmla="val 71032"/>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3543" name="Rectangle 87">
              <a:extLst>
                <a:ext uri="{FF2B5EF4-FFF2-40B4-BE49-F238E27FC236}">
                  <a16:creationId xmlns:a16="http://schemas.microsoft.com/office/drawing/2014/main" id="{BDBF09BB-11B2-52E3-A5AF-BCCDA5EF86CF}"/>
                </a:ext>
              </a:extLst>
            </p:cNvPr>
            <p:cNvSpPr>
              <a:spLocks noChangeArrowheads="1"/>
            </p:cNvSpPr>
            <p:nvPr/>
          </p:nvSpPr>
          <p:spPr bwMode="auto">
            <a:xfrm>
              <a:off x="3248" y="649"/>
              <a:ext cx="361"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ea typeface="Osaka" panose="020B0600000000000000" pitchFamily="34" charset="-128"/>
                  <a:sym typeface="Symbol" pitchFamily="2" charset="2"/>
                </a:rPr>
                <a:t></a:t>
              </a:r>
              <a:r>
                <a:rPr lang="de-CH" altLang="en-US" sz="1600" baseline="-25000">
                  <a:effectLst>
                    <a:outerShdw blurRad="38100" dist="38100" dir="2700000" algn="tl">
                      <a:srgbClr val="FFFFFF"/>
                    </a:outerShdw>
                  </a:effectLst>
                  <a:ea typeface="Osaka" panose="020B0600000000000000" pitchFamily="34" charset="-128"/>
                  <a:sym typeface="Symbol" pitchFamily="2" charset="2"/>
                </a:rPr>
                <a:t>EH</a:t>
              </a:r>
              <a:endParaRPr lang="de-DE" altLang="en-US" sz="1600" baseline="-25000">
                <a:effectLst>
                  <a:outerShdw blurRad="38100" dist="38100" dir="2700000" algn="tl">
                    <a:srgbClr val="FFFFFF"/>
                  </a:outerShdw>
                </a:effectLst>
                <a:ea typeface="Osaka" panose="020B0600000000000000" pitchFamily="34" charset="-128"/>
                <a:sym typeface="Symbol" pitchFamily="2" charset="2"/>
              </a:endParaRPr>
            </a:p>
          </p:txBody>
        </p:sp>
      </p:grpSp>
      <p:grpSp>
        <p:nvGrpSpPr>
          <p:cNvPr id="16" name="Group 105">
            <a:extLst>
              <a:ext uri="{FF2B5EF4-FFF2-40B4-BE49-F238E27FC236}">
                <a16:creationId xmlns:a16="http://schemas.microsoft.com/office/drawing/2014/main" id="{89817C86-2B99-6892-B2A5-5FF0FC855A62}"/>
              </a:ext>
            </a:extLst>
          </p:cNvPr>
          <p:cNvGrpSpPr>
            <a:grpSpLocks/>
          </p:cNvGrpSpPr>
          <p:nvPr/>
        </p:nvGrpSpPr>
        <p:grpSpPr bwMode="auto">
          <a:xfrm>
            <a:off x="4111625" y="2665413"/>
            <a:ext cx="3027363" cy="3582987"/>
            <a:chOff x="2590" y="1679"/>
            <a:chExt cx="1907" cy="2257"/>
          </a:xfrm>
        </p:grpSpPr>
        <p:sp>
          <p:nvSpPr>
            <p:cNvPr id="1043540" name="Text Box 84">
              <a:extLst>
                <a:ext uri="{FF2B5EF4-FFF2-40B4-BE49-F238E27FC236}">
                  <a16:creationId xmlns:a16="http://schemas.microsoft.com/office/drawing/2014/main" id="{B27C9553-9CF3-0C1E-DB91-A5E634F029A7}"/>
                </a:ext>
              </a:extLst>
            </p:cNvPr>
            <p:cNvSpPr txBox="1">
              <a:spLocks noChangeArrowheads="1"/>
            </p:cNvSpPr>
            <p:nvPr/>
          </p:nvSpPr>
          <p:spPr bwMode="auto">
            <a:xfrm>
              <a:off x="2590" y="1686"/>
              <a:ext cx="788" cy="19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(∂E/∂e, ∂H/∂e) </a:t>
              </a:r>
              <a:endParaRPr lang="de-DE" altLang="en-US" sz="1400">
                <a:solidFill>
                  <a:schemeClr val="accent2"/>
                </a:solidFill>
              </a:endParaRPr>
            </a:p>
          </p:txBody>
        </p:sp>
        <p:grpSp>
          <p:nvGrpSpPr>
            <p:cNvPr id="40984" name="Group 99">
              <a:extLst>
                <a:ext uri="{FF2B5EF4-FFF2-40B4-BE49-F238E27FC236}">
                  <a16:creationId xmlns:a16="http://schemas.microsoft.com/office/drawing/2014/main" id="{ED8434DC-6978-1DD0-2C00-D3E115345A83}"/>
                </a:ext>
              </a:extLst>
            </p:cNvPr>
            <p:cNvGrpSpPr>
              <a:grpSpLocks/>
            </p:cNvGrpSpPr>
            <p:nvPr/>
          </p:nvGrpSpPr>
          <p:grpSpPr bwMode="auto">
            <a:xfrm>
              <a:off x="2611" y="1679"/>
              <a:ext cx="1886" cy="2257"/>
              <a:chOff x="2611" y="1679"/>
              <a:chExt cx="1886" cy="2257"/>
            </a:xfrm>
          </p:grpSpPr>
          <p:sp>
            <p:nvSpPr>
              <p:cNvPr id="40985" name="Oval 89">
                <a:extLst>
                  <a:ext uri="{FF2B5EF4-FFF2-40B4-BE49-F238E27FC236}">
                    <a16:creationId xmlns:a16="http://schemas.microsoft.com/office/drawing/2014/main" id="{FE033205-A51E-0984-A9F3-C6E6453F638B}"/>
                  </a:ext>
                </a:extLst>
              </p:cNvPr>
              <p:cNvSpPr>
                <a:spLocks noChangeArrowheads="1"/>
              </p:cNvSpPr>
              <p:nvPr/>
            </p:nvSpPr>
            <p:spPr bwMode="auto">
              <a:xfrm>
                <a:off x="2611" y="1679"/>
                <a:ext cx="765" cy="216"/>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0986" name="Freeform 94">
                <a:extLst>
                  <a:ext uri="{FF2B5EF4-FFF2-40B4-BE49-F238E27FC236}">
                    <a16:creationId xmlns:a16="http://schemas.microsoft.com/office/drawing/2014/main" id="{A6691FBF-173F-148C-5150-13EE8032C1B2}"/>
                  </a:ext>
                </a:extLst>
              </p:cNvPr>
              <p:cNvSpPr>
                <a:spLocks/>
              </p:cNvSpPr>
              <p:nvPr/>
            </p:nvSpPr>
            <p:spPr bwMode="auto">
              <a:xfrm>
                <a:off x="2928" y="1886"/>
                <a:ext cx="493" cy="1794"/>
              </a:xfrm>
              <a:custGeom>
                <a:avLst/>
                <a:gdLst>
                  <a:gd name="T0" fmla="*/ 698 w 436"/>
                  <a:gd name="T1" fmla="*/ 0 h 2546"/>
                  <a:gd name="T2" fmla="*/ 150 w 436"/>
                  <a:gd name="T3" fmla="*/ 9 h 2546"/>
                  <a:gd name="T4" fmla="*/ 1595 w 436"/>
                  <a:gd name="T5" fmla="*/ 9 h 2546"/>
                  <a:gd name="T6" fmla="*/ 675 w 436"/>
                  <a:gd name="T7" fmla="*/ 54 h 2546"/>
                  <a:gd name="T8" fmla="*/ 0 60000 65536"/>
                  <a:gd name="T9" fmla="*/ 0 60000 65536"/>
                  <a:gd name="T10" fmla="*/ 0 60000 65536"/>
                  <a:gd name="T11" fmla="*/ 0 60000 65536"/>
                  <a:gd name="T12" fmla="*/ 0 w 436"/>
                  <a:gd name="T13" fmla="*/ 0 h 2546"/>
                  <a:gd name="T14" fmla="*/ 436 w 436"/>
                  <a:gd name="T15" fmla="*/ 2546 h 2546"/>
                </a:gdLst>
                <a:ahLst/>
                <a:cxnLst>
                  <a:cxn ang="T8">
                    <a:pos x="T0" y="T1"/>
                  </a:cxn>
                  <a:cxn ang="T9">
                    <a:pos x="T2" y="T3"/>
                  </a:cxn>
                  <a:cxn ang="T10">
                    <a:pos x="T4" y="T5"/>
                  </a:cxn>
                  <a:cxn ang="T11">
                    <a:pos x="T6" y="T7"/>
                  </a:cxn>
                </a:cxnLst>
                <a:rect l="T12" t="T13" r="T14" b="T15"/>
                <a:pathLst>
                  <a:path w="436" h="2546">
                    <a:moveTo>
                      <a:pt x="180" y="0"/>
                    </a:moveTo>
                    <a:cubicBezTo>
                      <a:pt x="99" y="186"/>
                      <a:pt x="0" y="349"/>
                      <a:pt x="39" y="416"/>
                    </a:cubicBezTo>
                    <a:cubicBezTo>
                      <a:pt x="78" y="483"/>
                      <a:pt x="390" y="47"/>
                      <a:pt x="413" y="402"/>
                    </a:cubicBezTo>
                    <a:cubicBezTo>
                      <a:pt x="436" y="757"/>
                      <a:pt x="225" y="2099"/>
                      <a:pt x="175" y="2546"/>
                    </a:cubicBezTo>
                  </a:path>
                </a:pathLst>
              </a:custGeom>
              <a:noFill/>
              <a:ln w="9525">
                <a:solidFill>
                  <a:schemeClr val="accent2"/>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553" name="Text Box 97">
                <a:extLst>
                  <a:ext uri="{FF2B5EF4-FFF2-40B4-BE49-F238E27FC236}">
                    <a16:creationId xmlns:a16="http://schemas.microsoft.com/office/drawing/2014/main" id="{2406F196-3D18-1DFC-E73B-11F0F9132F0E}"/>
                  </a:ext>
                </a:extLst>
              </p:cNvPr>
              <p:cNvSpPr txBox="1">
                <a:spLocks noChangeArrowheads="1"/>
              </p:cNvSpPr>
              <p:nvPr/>
            </p:nvSpPr>
            <p:spPr bwMode="auto">
              <a:xfrm>
                <a:off x="2808" y="3686"/>
                <a:ext cx="1689" cy="250"/>
              </a:xfrm>
              <a:prstGeom prst="rect">
                <a:avLst/>
              </a:prstGeom>
              <a:solidFill>
                <a:srgbClr val="FFFFFF"/>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a:effectLst>
                      <a:outerShdw blurRad="38100" dist="38100" dir="2700000" algn="tl">
                        <a:srgbClr val="C0C0C0"/>
                      </a:outerShdw>
                    </a:effectLst>
                    <a:latin typeface="Times" pitchFamily="2" charset="0"/>
                  </a:rPr>
                  <a:t>horizontal tangent arrow</a:t>
                </a:r>
                <a:endParaRPr lang="de-DE" altLang="en-US" sz="2000"/>
              </a:p>
            </p:txBody>
          </p:sp>
        </p:grpSp>
      </p:grpSp>
      <p:grpSp>
        <p:nvGrpSpPr>
          <p:cNvPr id="18" name="Group 106">
            <a:extLst>
              <a:ext uri="{FF2B5EF4-FFF2-40B4-BE49-F238E27FC236}">
                <a16:creationId xmlns:a16="http://schemas.microsoft.com/office/drawing/2014/main" id="{165C81A3-E8FE-7795-D7EF-4F4981331917}"/>
              </a:ext>
            </a:extLst>
          </p:cNvPr>
          <p:cNvGrpSpPr>
            <a:grpSpLocks/>
          </p:cNvGrpSpPr>
          <p:nvPr/>
        </p:nvGrpSpPr>
        <p:grpSpPr bwMode="auto">
          <a:xfrm>
            <a:off x="1233488" y="1382713"/>
            <a:ext cx="2611437" cy="4865687"/>
            <a:chOff x="777" y="871"/>
            <a:chExt cx="1645" cy="3065"/>
          </a:xfrm>
        </p:grpSpPr>
        <p:sp>
          <p:nvSpPr>
            <p:cNvPr id="1043541" name="Text Box 85">
              <a:extLst>
                <a:ext uri="{FF2B5EF4-FFF2-40B4-BE49-F238E27FC236}">
                  <a16:creationId xmlns:a16="http://schemas.microsoft.com/office/drawing/2014/main" id="{A3E630BD-FC95-68BD-EC8C-B38AEFA76C7C}"/>
                </a:ext>
              </a:extLst>
            </p:cNvPr>
            <p:cNvSpPr txBox="1">
              <a:spLocks noChangeArrowheads="1"/>
            </p:cNvSpPr>
            <p:nvPr/>
          </p:nvSpPr>
          <p:spPr bwMode="auto">
            <a:xfrm>
              <a:off x="1617" y="1084"/>
              <a:ext cx="805" cy="19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(∂E/∂h, ∂H/∂h) </a:t>
              </a:r>
              <a:endParaRPr lang="de-DE" altLang="en-US" sz="1400">
                <a:solidFill>
                  <a:schemeClr val="accent2"/>
                </a:solidFill>
              </a:endParaRPr>
            </a:p>
          </p:txBody>
        </p:sp>
        <p:grpSp>
          <p:nvGrpSpPr>
            <p:cNvPr id="40979" name="Group 100">
              <a:extLst>
                <a:ext uri="{FF2B5EF4-FFF2-40B4-BE49-F238E27FC236}">
                  <a16:creationId xmlns:a16="http://schemas.microsoft.com/office/drawing/2014/main" id="{F68F43D0-8CBB-4960-9AB3-66FBB0F9CB6E}"/>
                </a:ext>
              </a:extLst>
            </p:cNvPr>
            <p:cNvGrpSpPr>
              <a:grpSpLocks/>
            </p:cNvGrpSpPr>
            <p:nvPr/>
          </p:nvGrpSpPr>
          <p:grpSpPr bwMode="auto">
            <a:xfrm>
              <a:off x="777" y="871"/>
              <a:ext cx="1605" cy="3065"/>
              <a:chOff x="777" y="871"/>
              <a:chExt cx="1605" cy="3065"/>
            </a:xfrm>
          </p:grpSpPr>
          <p:sp>
            <p:nvSpPr>
              <p:cNvPr id="40980" name="Oval 90">
                <a:extLst>
                  <a:ext uri="{FF2B5EF4-FFF2-40B4-BE49-F238E27FC236}">
                    <a16:creationId xmlns:a16="http://schemas.microsoft.com/office/drawing/2014/main" id="{262AD091-318F-EC89-CA46-D93D4350A5A0}"/>
                  </a:ext>
                </a:extLst>
              </p:cNvPr>
              <p:cNvSpPr>
                <a:spLocks noChangeArrowheads="1"/>
              </p:cNvSpPr>
              <p:nvPr/>
            </p:nvSpPr>
            <p:spPr bwMode="auto">
              <a:xfrm>
                <a:off x="1617" y="1076"/>
                <a:ext cx="765" cy="216"/>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0981" name="Freeform 96">
                <a:extLst>
                  <a:ext uri="{FF2B5EF4-FFF2-40B4-BE49-F238E27FC236}">
                    <a16:creationId xmlns:a16="http://schemas.microsoft.com/office/drawing/2014/main" id="{669FA05C-4A06-A383-35ED-61A039F986EB}"/>
                  </a:ext>
                </a:extLst>
              </p:cNvPr>
              <p:cNvSpPr>
                <a:spLocks/>
              </p:cNvSpPr>
              <p:nvPr/>
            </p:nvSpPr>
            <p:spPr bwMode="auto">
              <a:xfrm>
                <a:off x="1016" y="871"/>
                <a:ext cx="593" cy="2804"/>
              </a:xfrm>
              <a:custGeom>
                <a:avLst/>
                <a:gdLst>
                  <a:gd name="T0" fmla="*/ 593 w 593"/>
                  <a:gd name="T1" fmla="*/ 360 h 2760"/>
                  <a:gd name="T2" fmla="*/ 105 w 593"/>
                  <a:gd name="T3" fmla="*/ 101 h 2760"/>
                  <a:gd name="T4" fmla="*/ 373 w 593"/>
                  <a:gd name="T5" fmla="*/ 982 h 2760"/>
                  <a:gd name="T6" fmla="*/ 13 w 593"/>
                  <a:gd name="T7" fmla="*/ 942 h 2760"/>
                  <a:gd name="T8" fmla="*/ 297 w 593"/>
                  <a:gd name="T9" fmla="*/ 3285 h 2760"/>
                  <a:gd name="T10" fmla="*/ 0 60000 65536"/>
                  <a:gd name="T11" fmla="*/ 0 60000 65536"/>
                  <a:gd name="T12" fmla="*/ 0 60000 65536"/>
                  <a:gd name="T13" fmla="*/ 0 60000 65536"/>
                  <a:gd name="T14" fmla="*/ 0 60000 65536"/>
                  <a:gd name="T15" fmla="*/ 0 w 593"/>
                  <a:gd name="T16" fmla="*/ 0 h 2760"/>
                  <a:gd name="T17" fmla="*/ 593 w 593"/>
                  <a:gd name="T18" fmla="*/ 2760 h 2760"/>
                </a:gdLst>
                <a:ahLst/>
                <a:cxnLst>
                  <a:cxn ang="T10">
                    <a:pos x="T0" y="T1"/>
                  </a:cxn>
                  <a:cxn ang="T11">
                    <a:pos x="T2" y="T3"/>
                  </a:cxn>
                  <a:cxn ang="T12">
                    <a:pos x="T4" y="T5"/>
                  </a:cxn>
                  <a:cxn ang="T13">
                    <a:pos x="T6" y="T7"/>
                  </a:cxn>
                  <a:cxn ang="T14">
                    <a:pos x="T8" y="T9"/>
                  </a:cxn>
                </a:cxnLst>
                <a:rect l="T15" t="T16" r="T17" b="T18"/>
                <a:pathLst>
                  <a:path w="593" h="2760">
                    <a:moveTo>
                      <a:pt x="593" y="303"/>
                    </a:moveTo>
                    <a:cubicBezTo>
                      <a:pt x="512" y="267"/>
                      <a:pt x="142" y="0"/>
                      <a:pt x="105" y="87"/>
                    </a:cubicBezTo>
                    <a:cubicBezTo>
                      <a:pt x="68" y="174"/>
                      <a:pt x="388" y="709"/>
                      <a:pt x="373" y="826"/>
                    </a:cubicBezTo>
                    <a:cubicBezTo>
                      <a:pt x="358" y="943"/>
                      <a:pt x="26" y="469"/>
                      <a:pt x="13" y="791"/>
                    </a:cubicBezTo>
                    <a:cubicBezTo>
                      <a:pt x="0" y="1113"/>
                      <a:pt x="238" y="2350"/>
                      <a:pt x="297" y="2760"/>
                    </a:cubicBezTo>
                  </a:path>
                </a:pathLst>
              </a:custGeom>
              <a:noFill/>
              <a:ln w="9525">
                <a:solidFill>
                  <a:schemeClr val="accent2"/>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554" name="Text Box 98">
                <a:extLst>
                  <a:ext uri="{FF2B5EF4-FFF2-40B4-BE49-F238E27FC236}">
                    <a16:creationId xmlns:a16="http://schemas.microsoft.com/office/drawing/2014/main" id="{0A89F332-F809-D6E8-9791-EF23DF791497}"/>
                  </a:ext>
                </a:extLst>
              </p:cNvPr>
              <p:cNvSpPr txBox="1">
                <a:spLocks noChangeArrowheads="1"/>
              </p:cNvSpPr>
              <p:nvPr/>
            </p:nvSpPr>
            <p:spPr bwMode="auto">
              <a:xfrm>
                <a:off x="777" y="3686"/>
                <a:ext cx="1520" cy="250"/>
              </a:xfrm>
              <a:prstGeom prst="rect">
                <a:avLst/>
              </a:prstGeom>
              <a:solidFill>
                <a:srgbClr val="FFFFFF"/>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a:effectLst>
                      <a:outerShdw blurRad="38100" dist="38100" dir="2700000" algn="tl">
                        <a:srgbClr val="C0C0C0"/>
                      </a:outerShdw>
                    </a:effectLst>
                    <a:latin typeface="Times" pitchFamily="2" charset="0"/>
                  </a:rPr>
                  <a:t>vertical tangent arrow</a:t>
                </a:r>
                <a:endParaRPr lang="de-DE" altLang="en-US" sz="2000"/>
              </a:p>
            </p:txBody>
          </p:sp>
        </p:grpSp>
      </p:grpSp>
      <p:sp>
        <p:nvSpPr>
          <p:cNvPr id="1043563" name="Text Box 107">
            <a:extLst>
              <a:ext uri="{FF2B5EF4-FFF2-40B4-BE49-F238E27FC236}">
                <a16:creationId xmlns:a16="http://schemas.microsoft.com/office/drawing/2014/main" id="{06B82247-3D32-0099-D487-BBC5E5B5B4E3}"/>
              </a:ext>
            </a:extLst>
          </p:cNvPr>
          <p:cNvSpPr txBox="1">
            <a:spLocks noChangeArrowheads="1"/>
          </p:cNvSpPr>
          <p:nvPr/>
        </p:nvSpPr>
        <p:spPr bwMode="auto">
          <a:xfrm>
            <a:off x="4348163" y="411163"/>
            <a:ext cx="2565400" cy="519112"/>
          </a:xfrm>
          <a:prstGeom prst="rect">
            <a:avLst/>
          </a:prstGeom>
          <a:noFill/>
          <a:ln w="9525">
            <a:noFill/>
            <a:miter lim="800000"/>
            <a:headEnd/>
            <a:tailEnd/>
          </a:ln>
          <a:effectLst/>
        </p:spPr>
        <p:txBody>
          <a:bodyPr wrap="none">
            <a:spAutoFit/>
          </a:bodyPr>
          <a:lstStyle/>
          <a:p>
            <a:pPr>
              <a:defRPr/>
            </a:pPr>
            <a:r>
              <a:rPr lang="de-DE" b="1">
                <a:solidFill>
                  <a:srgbClr val="FFFF00"/>
                </a:solidFill>
                <a:effectLst>
                  <a:outerShdw blurRad="38100" dist="38100" dir="2700000" algn="tl">
                    <a:srgbClr val="000000"/>
                  </a:outerShdw>
                </a:effectLst>
                <a:latin typeface="Times" charset="0"/>
                <a:ea typeface="+mn-ea"/>
              </a:rPr>
              <a:t>look backward!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68922352"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68922352"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68922352" presetClass="entr" presetSubtype="0" fill="hold" nodeType="clickEffect">
                                  <p:stCondLst>
                                    <p:cond delay="0"/>
                                  </p:stCondLst>
                                  <p:childTnLst>
                                    <p:set>
                                      <p:cBhvr>
                                        <p:cTn id="14" dur="1" fill="hold">
                                          <p:stCondLst>
                                            <p:cond delay="499"/>
                                          </p:stCondLst>
                                        </p:cTn>
                                        <p:tgtEl>
                                          <p:spTgt spid="1043513"/>
                                        </p:tgtEl>
                                        <p:attrNameLst>
                                          <p:attrName>style.visibility</p:attrName>
                                        </p:attrNameLst>
                                      </p:cBhvr>
                                      <p:to>
                                        <p:strVal val="visible"/>
                                      </p:to>
                                    </p:set>
                                  </p:childTnLst>
                                </p:cTn>
                              </p:par>
                            </p:childTnLst>
                          </p:cTn>
                        </p:par>
                        <p:par>
                          <p:cTn id="15" fill="hold" nodeType="afterGroup">
                            <p:stCondLst>
                              <p:cond delay="500"/>
                            </p:stCondLst>
                            <p:childTnLst>
                              <p:par>
                                <p:cTn id="16" presetID="468922352" presetClass="entr" presetSubtype="0" fill="hold" nodeType="afterEffect">
                                  <p:stCondLst>
                                    <p:cond delay="0"/>
                                  </p:stCondLst>
                                  <p:childTnLst>
                                    <p:set>
                                      <p:cBhvr>
                                        <p:cTn id="17" dur="1" fill="hold">
                                          <p:stCondLst>
                                            <p:cond delay="499"/>
                                          </p:stCondLst>
                                        </p:cTn>
                                        <p:tgtEl>
                                          <p:spTgt spid="104351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1043563"/>
                                        </p:tgtEl>
                                        <p:attrNameLst>
                                          <p:attrName>style.visibility</p:attrName>
                                        </p:attrNameLst>
                                      </p:cBhvr>
                                      <p:to>
                                        <p:strVal val="visible"/>
                                      </p:to>
                                    </p:set>
                                    <p:anim calcmode="lin" valueType="num">
                                      <p:cBhvr>
                                        <p:cTn id="22" dur="500" fill="hold"/>
                                        <p:tgtEl>
                                          <p:spTgt spid="1043563"/>
                                        </p:tgtEl>
                                        <p:attrNameLst>
                                          <p:attrName>ppt_w</p:attrName>
                                        </p:attrNameLst>
                                      </p:cBhvr>
                                      <p:tavLst>
                                        <p:tav tm="0">
                                          <p:val>
                                            <p:fltVal val="0"/>
                                          </p:val>
                                        </p:tav>
                                        <p:tav tm="100000">
                                          <p:val>
                                            <p:strVal val="#ppt_w"/>
                                          </p:val>
                                        </p:tav>
                                      </p:tavLst>
                                    </p:anim>
                                    <p:anim calcmode="lin" valueType="num">
                                      <p:cBhvr>
                                        <p:cTn id="23" dur="500" fill="hold"/>
                                        <p:tgtEl>
                                          <p:spTgt spid="1043563"/>
                                        </p:tgtEl>
                                        <p:attrNameLst>
                                          <p:attrName>ppt_h</p:attrName>
                                        </p:attrNameLst>
                                      </p:cBhvr>
                                      <p:tavLst>
                                        <p:tav tm="0">
                                          <p:val>
                                            <p:fltVal val="0"/>
                                          </p:val>
                                        </p:tav>
                                        <p:tav tm="100000">
                                          <p:val>
                                            <p:strVal val="#ppt_h"/>
                                          </p:val>
                                        </p:tav>
                                      </p:tavLst>
                                    </p:anim>
                                    <p:anim calcmode="lin" valueType="num">
                                      <p:cBhvr>
                                        <p:cTn id="24" dur="500" fill="hold"/>
                                        <p:tgtEl>
                                          <p:spTgt spid="1043563"/>
                                        </p:tgtEl>
                                        <p:attrNameLst>
                                          <p:attrName>ppt_x</p:attrName>
                                        </p:attrNameLst>
                                      </p:cBhvr>
                                      <p:tavLst>
                                        <p:tav tm="0">
                                          <p:val>
                                            <p:fltVal val="0.5"/>
                                          </p:val>
                                        </p:tav>
                                        <p:tav tm="100000">
                                          <p:val>
                                            <p:strVal val="#ppt_x"/>
                                          </p:val>
                                        </p:tav>
                                      </p:tavLst>
                                    </p:anim>
                                    <p:anim calcmode="lin" valueType="num">
                                      <p:cBhvr>
                                        <p:cTn id="25" dur="500" fill="hold"/>
                                        <p:tgtEl>
                                          <p:spTgt spid="1043563"/>
                                        </p:tgtEl>
                                        <p:attrNameLst>
                                          <p:attrName>ppt_y</p:attrName>
                                        </p:attrNameLst>
                                      </p:cBhvr>
                                      <p:tavLst>
                                        <p:tav tm="0">
                                          <p:val>
                                            <p:fltVal val="0.5"/>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xit" presetSubtype="32" fill="hold" nodeType="clickEffect">
                                  <p:stCondLst>
                                    <p:cond delay="0"/>
                                  </p:stCondLst>
                                  <p:childTnLst>
                                    <p:anim calcmode="lin" valueType="num">
                                      <p:cBhvr>
                                        <p:cTn id="35" dur="500"/>
                                        <p:tgtEl>
                                          <p:spTgt spid="15"/>
                                        </p:tgtEl>
                                        <p:attrNameLst>
                                          <p:attrName>ppt_w</p:attrName>
                                        </p:attrNameLst>
                                      </p:cBhvr>
                                      <p:tavLst>
                                        <p:tav tm="0">
                                          <p:val>
                                            <p:strVal val="ppt_w"/>
                                          </p:val>
                                        </p:tav>
                                        <p:tav tm="100000">
                                          <p:val>
                                            <p:fltVal val="0"/>
                                          </p:val>
                                        </p:tav>
                                      </p:tavLst>
                                    </p:anim>
                                    <p:anim calcmode="lin" valueType="num">
                                      <p:cBhvr>
                                        <p:cTn id="36" dur="500"/>
                                        <p:tgtEl>
                                          <p:spTgt spid="15"/>
                                        </p:tgtEl>
                                        <p:attrNameLst>
                                          <p:attrName>ppt_h</p:attrName>
                                        </p:attrNameLst>
                                      </p:cBhvr>
                                      <p:tavLst>
                                        <p:tav tm="0">
                                          <p:val>
                                            <p:strVal val="ppt_h"/>
                                          </p:val>
                                        </p:tav>
                                        <p:tav tm="100000">
                                          <p:val>
                                            <p:fltVal val="0"/>
                                          </p:val>
                                        </p:tav>
                                      </p:tavLst>
                                    </p:anim>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2" fill="hold" nodeType="clickEffect">
                                  <p:stCondLst>
                                    <p:cond delay="0"/>
                                  </p:stCondLst>
                                  <p:childTnLst>
                                    <p:set>
                                      <p:cBhvr>
                                        <p:cTn id="41" dur="1" fill="hold">
                                          <p:stCondLst>
                                            <p:cond delay="0"/>
                                          </p:stCondLst>
                                        </p:cTn>
                                        <p:tgtEl>
                                          <p:spTgt spid="1043515"/>
                                        </p:tgtEl>
                                        <p:attrNameLst>
                                          <p:attrName>style.visibility</p:attrName>
                                        </p:attrNameLst>
                                      </p:cBhvr>
                                      <p:to>
                                        <p:strVal val="visible"/>
                                      </p:to>
                                    </p:set>
                                    <p:anim calcmode="lin" valueType="num">
                                      <p:cBhvr>
                                        <p:cTn id="42" dur="500" fill="hold"/>
                                        <p:tgtEl>
                                          <p:spTgt spid="1043515"/>
                                        </p:tgtEl>
                                        <p:attrNameLst>
                                          <p:attrName>ppt_x</p:attrName>
                                        </p:attrNameLst>
                                      </p:cBhvr>
                                      <p:tavLst>
                                        <p:tav tm="0">
                                          <p:val>
                                            <p:strVal val="#ppt_x+#ppt_w/2"/>
                                          </p:val>
                                        </p:tav>
                                        <p:tav tm="100000">
                                          <p:val>
                                            <p:strVal val="#ppt_x"/>
                                          </p:val>
                                        </p:tav>
                                      </p:tavLst>
                                    </p:anim>
                                    <p:anim calcmode="lin" valueType="num">
                                      <p:cBhvr>
                                        <p:cTn id="43" dur="500" fill="hold"/>
                                        <p:tgtEl>
                                          <p:spTgt spid="1043515"/>
                                        </p:tgtEl>
                                        <p:attrNameLst>
                                          <p:attrName>ppt_y</p:attrName>
                                        </p:attrNameLst>
                                      </p:cBhvr>
                                      <p:tavLst>
                                        <p:tav tm="0">
                                          <p:val>
                                            <p:strVal val="#ppt_y"/>
                                          </p:val>
                                        </p:tav>
                                        <p:tav tm="100000">
                                          <p:val>
                                            <p:strVal val="#ppt_y"/>
                                          </p:val>
                                        </p:tav>
                                      </p:tavLst>
                                    </p:anim>
                                    <p:anim calcmode="lin" valueType="num">
                                      <p:cBhvr>
                                        <p:cTn id="44" dur="500" fill="hold"/>
                                        <p:tgtEl>
                                          <p:spTgt spid="1043515"/>
                                        </p:tgtEl>
                                        <p:attrNameLst>
                                          <p:attrName>ppt_w</p:attrName>
                                        </p:attrNameLst>
                                      </p:cBhvr>
                                      <p:tavLst>
                                        <p:tav tm="0">
                                          <p:val>
                                            <p:fltVal val="0"/>
                                          </p:val>
                                        </p:tav>
                                        <p:tav tm="100000">
                                          <p:val>
                                            <p:strVal val="#ppt_w"/>
                                          </p:val>
                                        </p:tav>
                                      </p:tavLst>
                                    </p:anim>
                                    <p:anim calcmode="lin" valueType="num">
                                      <p:cBhvr>
                                        <p:cTn id="45" dur="500" fill="hold"/>
                                        <p:tgtEl>
                                          <p:spTgt spid="1043515"/>
                                        </p:tgtEl>
                                        <p:attrNameLst>
                                          <p:attrName>ppt_h</p:attrName>
                                        </p:attrNameLst>
                                      </p:cBhvr>
                                      <p:tavLst>
                                        <p:tav tm="0">
                                          <p:val>
                                            <p:strVal val="#ppt_h"/>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7" presetClass="entr" presetSubtype="8"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ppt_x</p:attrName>
                                        </p:attrNameLst>
                                      </p:cBhvr>
                                      <p:tavLst>
                                        <p:tav tm="0">
                                          <p:val>
                                            <p:strVal val="#ppt_x-#ppt_w/2"/>
                                          </p:val>
                                        </p:tav>
                                        <p:tav tm="100000">
                                          <p:val>
                                            <p:strVal val="#ppt_x"/>
                                          </p:val>
                                        </p:tav>
                                      </p:tavLst>
                                    </p:anim>
                                    <p:anim calcmode="lin" valueType="num">
                                      <p:cBhvr>
                                        <p:cTn id="51" dur="500" fill="hold"/>
                                        <p:tgtEl>
                                          <p:spTgt spid="8"/>
                                        </p:tgtEl>
                                        <p:attrNameLst>
                                          <p:attrName>ppt_y</p:attrName>
                                        </p:attrNameLst>
                                      </p:cBhvr>
                                      <p:tavLst>
                                        <p:tav tm="0">
                                          <p:val>
                                            <p:strVal val="#ppt_y"/>
                                          </p:val>
                                        </p:tav>
                                        <p:tav tm="100000">
                                          <p:val>
                                            <p:strVal val="#ppt_y"/>
                                          </p:val>
                                        </p:tav>
                                      </p:tavLst>
                                    </p:anim>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7" presetClass="entr" presetSubtype="8" fill="hold" nodeType="clickEffect">
                                  <p:stCondLst>
                                    <p:cond delay="0"/>
                                  </p:stCondLst>
                                  <p:childTnLst>
                                    <p:set>
                                      <p:cBhvr>
                                        <p:cTn id="57" dur="1" fill="hold">
                                          <p:stCondLst>
                                            <p:cond delay="0"/>
                                          </p:stCondLst>
                                        </p:cTn>
                                        <p:tgtEl>
                                          <p:spTgt spid="1043527"/>
                                        </p:tgtEl>
                                        <p:attrNameLst>
                                          <p:attrName>style.visibility</p:attrName>
                                        </p:attrNameLst>
                                      </p:cBhvr>
                                      <p:to>
                                        <p:strVal val="visible"/>
                                      </p:to>
                                    </p:set>
                                    <p:anim calcmode="lin" valueType="num">
                                      <p:cBhvr>
                                        <p:cTn id="58" dur="500" fill="hold"/>
                                        <p:tgtEl>
                                          <p:spTgt spid="1043527"/>
                                        </p:tgtEl>
                                        <p:attrNameLst>
                                          <p:attrName>ppt_x</p:attrName>
                                        </p:attrNameLst>
                                      </p:cBhvr>
                                      <p:tavLst>
                                        <p:tav tm="0">
                                          <p:val>
                                            <p:strVal val="#ppt_x-#ppt_w/2"/>
                                          </p:val>
                                        </p:tav>
                                        <p:tav tm="100000">
                                          <p:val>
                                            <p:strVal val="#ppt_x"/>
                                          </p:val>
                                        </p:tav>
                                      </p:tavLst>
                                    </p:anim>
                                    <p:anim calcmode="lin" valueType="num">
                                      <p:cBhvr>
                                        <p:cTn id="59" dur="500" fill="hold"/>
                                        <p:tgtEl>
                                          <p:spTgt spid="1043527"/>
                                        </p:tgtEl>
                                        <p:attrNameLst>
                                          <p:attrName>ppt_y</p:attrName>
                                        </p:attrNameLst>
                                      </p:cBhvr>
                                      <p:tavLst>
                                        <p:tav tm="0">
                                          <p:val>
                                            <p:strVal val="#ppt_y"/>
                                          </p:val>
                                        </p:tav>
                                        <p:tav tm="100000">
                                          <p:val>
                                            <p:strVal val="#ppt_y"/>
                                          </p:val>
                                        </p:tav>
                                      </p:tavLst>
                                    </p:anim>
                                    <p:anim calcmode="lin" valueType="num">
                                      <p:cBhvr>
                                        <p:cTn id="60" dur="500" fill="hold"/>
                                        <p:tgtEl>
                                          <p:spTgt spid="1043527"/>
                                        </p:tgtEl>
                                        <p:attrNameLst>
                                          <p:attrName>ppt_w</p:attrName>
                                        </p:attrNameLst>
                                      </p:cBhvr>
                                      <p:tavLst>
                                        <p:tav tm="0">
                                          <p:val>
                                            <p:fltVal val="0"/>
                                          </p:val>
                                        </p:tav>
                                        <p:tav tm="100000">
                                          <p:val>
                                            <p:strVal val="#ppt_w"/>
                                          </p:val>
                                        </p:tav>
                                      </p:tavLst>
                                    </p:anim>
                                    <p:anim calcmode="lin" valueType="num">
                                      <p:cBhvr>
                                        <p:cTn id="61" dur="500" fill="hold"/>
                                        <p:tgtEl>
                                          <p:spTgt spid="1043527"/>
                                        </p:tgtEl>
                                        <p:attrNameLst>
                                          <p:attrName>ppt_h</p:attrName>
                                        </p:attrNameLst>
                                      </p:cBhvr>
                                      <p:tavLst>
                                        <p:tav tm="0">
                                          <p:val>
                                            <p:strVal val="#ppt_h"/>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7" presetClass="entr" presetSubtype="10" fill="hold" nodeType="clickEffect">
                                  <p:stCondLst>
                                    <p:cond delay="0"/>
                                  </p:stCondLst>
                                  <p:childTnLst>
                                    <p:set>
                                      <p:cBhvr>
                                        <p:cTn id="65" dur="1" fill="hold">
                                          <p:stCondLst>
                                            <p:cond delay="0"/>
                                          </p:stCondLst>
                                        </p:cTn>
                                        <p:tgtEl>
                                          <p:spTgt spid="1043529"/>
                                        </p:tgtEl>
                                        <p:attrNameLst>
                                          <p:attrName>style.visibility</p:attrName>
                                        </p:attrNameLst>
                                      </p:cBhvr>
                                      <p:to>
                                        <p:strVal val="visible"/>
                                      </p:to>
                                    </p:set>
                                    <p:anim calcmode="lin" valueType="num">
                                      <p:cBhvr>
                                        <p:cTn id="66" dur="500" fill="hold"/>
                                        <p:tgtEl>
                                          <p:spTgt spid="1043529"/>
                                        </p:tgtEl>
                                        <p:attrNameLst>
                                          <p:attrName>ppt_w</p:attrName>
                                        </p:attrNameLst>
                                      </p:cBhvr>
                                      <p:tavLst>
                                        <p:tav tm="0">
                                          <p:val>
                                            <p:fltVal val="0"/>
                                          </p:val>
                                        </p:tav>
                                        <p:tav tm="100000">
                                          <p:val>
                                            <p:strVal val="#ppt_w"/>
                                          </p:val>
                                        </p:tav>
                                      </p:tavLst>
                                    </p:anim>
                                    <p:anim calcmode="lin" valueType="num">
                                      <p:cBhvr>
                                        <p:cTn id="67" dur="500" fill="hold"/>
                                        <p:tgtEl>
                                          <p:spTgt spid="1043529"/>
                                        </p:tgtEl>
                                        <p:attrNameLst>
                                          <p:attrName>ppt_h</p:attrName>
                                        </p:attrNameLst>
                                      </p:cBhvr>
                                      <p:tavLst>
                                        <p:tav tm="0">
                                          <p:val>
                                            <p:strVal val="#ppt_h"/>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4"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ppt_x</p:attrName>
                                        </p:attrNameLst>
                                      </p:cBhvr>
                                      <p:tavLst>
                                        <p:tav tm="0">
                                          <p:val>
                                            <p:strVal val="#ppt_x"/>
                                          </p:val>
                                        </p:tav>
                                        <p:tav tm="100000">
                                          <p:val>
                                            <p:strVal val="#ppt_x"/>
                                          </p:val>
                                        </p:tav>
                                      </p:tavLst>
                                    </p:anim>
                                    <p:anim calcmode="lin" valueType="num">
                                      <p:cBhvr>
                                        <p:cTn id="73" dur="500" fill="hold"/>
                                        <p:tgtEl>
                                          <p:spTgt spid="11"/>
                                        </p:tgtEl>
                                        <p:attrNameLst>
                                          <p:attrName>ppt_y</p:attrName>
                                        </p:attrNameLst>
                                      </p:cBhvr>
                                      <p:tavLst>
                                        <p:tav tm="0">
                                          <p:val>
                                            <p:strVal val="#ppt_y+#ppt_h/2"/>
                                          </p:val>
                                        </p:tav>
                                        <p:tav tm="100000">
                                          <p:val>
                                            <p:strVal val="#ppt_y"/>
                                          </p:val>
                                        </p:tav>
                                      </p:tavLst>
                                    </p:anim>
                                    <p:anim calcmode="lin" valueType="num">
                                      <p:cBhvr>
                                        <p:cTn id="74" dur="500" fill="hold"/>
                                        <p:tgtEl>
                                          <p:spTgt spid="11"/>
                                        </p:tgtEl>
                                        <p:attrNameLst>
                                          <p:attrName>ppt_w</p:attrName>
                                        </p:attrNameLst>
                                      </p:cBhvr>
                                      <p:tavLst>
                                        <p:tav tm="0">
                                          <p:val>
                                            <p:strVal val="#ppt_w"/>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17" presetClass="entr" presetSubtype="4" fill="hold" nodeType="clickEffect">
                                  <p:stCondLst>
                                    <p:cond delay="0"/>
                                  </p:stCondLst>
                                  <p:childTnLst>
                                    <p:set>
                                      <p:cBhvr>
                                        <p:cTn id="79" dur="1" fill="hold">
                                          <p:stCondLst>
                                            <p:cond delay="0"/>
                                          </p:stCondLst>
                                        </p:cTn>
                                        <p:tgtEl>
                                          <p:spTgt spid="1043528"/>
                                        </p:tgtEl>
                                        <p:attrNameLst>
                                          <p:attrName>style.visibility</p:attrName>
                                        </p:attrNameLst>
                                      </p:cBhvr>
                                      <p:to>
                                        <p:strVal val="visible"/>
                                      </p:to>
                                    </p:set>
                                    <p:anim calcmode="lin" valueType="num">
                                      <p:cBhvr>
                                        <p:cTn id="80" dur="500" fill="hold"/>
                                        <p:tgtEl>
                                          <p:spTgt spid="1043528"/>
                                        </p:tgtEl>
                                        <p:attrNameLst>
                                          <p:attrName>ppt_x</p:attrName>
                                        </p:attrNameLst>
                                      </p:cBhvr>
                                      <p:tavLst>
                                        <p:tav tm="0">
                                          <p:val>
                                            <p:strVal val="#ppt_x"/>
                                          </p:val>
                                        </p:tav>
                                        <p:tav tm="100000">
                                          <p:val>
                                            <p:strVal val="#ppt_x"/>
                                          </p:val>
                                        </p:tav>
                                      </p:tavLst>
                                    </p:anim>
                                    <p:anim calcmode="lin" valueType="num">
                                      <p:cBhvr>
                                        <p:cTn id="81" dur="500" fill="hold"/>
                                        <p:tgtEl>
                                          <p:spTgt spid="1043528"/>
                                        </p:tgtEl>
                                        <p:attrNameLst>
                                          <p:attrName>ppt_y</p:attrName>
                                        </p:attrNameLst>
                                      </p:cBhvr>
                                      <p:tavLst>
                                        <p:tav tm="0">
                                          <p:val>
                                            <p:strVal val="#ppt_y+#ppt_h/2"/>
                                          </p:val>
                                        </p:tav>
                                        <p:tav tm="100000">
                                          <p:val>
                                            <p:strVal val="#ppt_y"/>
                                          </p:val>
                                        </p:tav>
                                      </p:tavLst>
                                    </p:anim>
                                    <p:anim calcmode="lin" valueType="num">
                                      <p:cBhvr>
                                        <p:cTn id="82" dur="500" fill="hold"/>
                                        <p:tgtEl>
                                          <p:spTgt spid="1043528"/>
                                        </p:tgtEl>
                                        <p:attrNameLst>
                                          <p:attrName>ppt_w</p:attrName>
                                        </p:attrNameLst>
                                      </p:cBhvr>
                                      <p:tavLst>
                                        <p:tav tm="0">
                                          <p:val>
                                            <p:strVal val="#ppt_w"/>
                                          </p:val>
                                        </p:tav>
                                        <p:tav tm="100000">
                                          <p:val>
                                            <p:strVal val="#ppt_w"/>
                                          </p:val>
                                        </p:tav>
                                      </p:tavLst>
                                    </p:anim>
                                    <p:anim calcmode="lin" valueType="num">
                                      <p:cBhvr>
                                        <p:cTn id="83" dur="500" fill="hold"/>
                                        <p:tgtEl>
                                          <p:spTgt spid="1043528"/>
                                        </p:tgtEl>
                                        <p:attrNameLst>
                                          <p:attrName>ppt_h</p:attrName>
                                        </p:attrNameLst>
                                      </p:cBhvr>
                                      <p:tavLst>
                                        <p:tav tm="0">
                                          <p:val>
                                            <p:fltVal val="0"/>
                                          </p:val>
                                        </p:tav>
                                        <p:tav tm="100000">
                                          <p:val>
                                            <p:strVal val="#ppt_h"/>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17" presetClass="entr" presetSubtype="10" fill="hold" nodeType="clickEffect">
                                  <p:stCondLst>
                                    <p:cond delay="0"/>
                                  </p:stCondLst>
                                  <p:childTnLst>
                                    <p:set>
                                      <p:cBhvr>
                                        <p:cTn id="87" dur="1" fill="hold">
                                          <p:stCondLst>
                                            <p:cond delay="0"/>
                                          </p:stCondLst>
                                        </p:cTn>
                                        <p:tgtEl>
                                          <p:spTgt spid="1043530"/>
                                        </p:tgtEl>
                                        <p:attrNameLst>
                                          <p:attrName>style.visibility</p:attrName>
                                        </p:attrNameLst>
                                      </p:cBhvr>
                                      <p:to>
                                        <p:strVal val="visible"/>
                                      </p:to>
                                    </p:set>
                                    <p:anim calcmode="lin" valueType="num">
                                      <p:cBhvr>
                                        <p:cTn id="88" dur="500" fill="hold"/>
                                        <p:tgtEl>
                                          <p:spTgt spid="1043530"/>
                                        </p:tgtEl>
                                        <p:attrNameLst>
                                          <p:attrName>ppt_w</p:attrName>
                                        </p:attrNameLst>
                                      </p:cBhvr>
                                      <p:tavLst>
                                        <p:tav tm="0">
                                          <p:val>
                                            <p:fltVal val="0"/>
                                          </p:val>
                                        </p:tav>
                                        <p:tav tm="100000">
                                          <p:val>
                                            <p:strVal val="#ppt_w"/>
                                          </p:val>
                                        </p:tav>
                                      </p:tavLst>
                                    </p:anim>
                                    <p:anim calcmode="lin" valueType="num">
                                      <p:cBhvr>
                                        <p:cTn id="89" dur="500" fill="hold"/>
                                        <p:tgtEl>
                                          <p:spTgt spid="1043530"/>
                                        </p:tgtEl>
                                        <p:attrNameLst>
                                          <p:attrName>ppt_h</p:attrName>
                                        </p:attrNameLst>
                                      </p:cBhvr>
                                      <p:tavLst>
                                        <p:tav tm="0">
                                          <p:val>
                                            <p:strVal val="#ppt_h"/>
                                          </p:val>
                                        </p:tav>
                                        <p:tav tm="100000">
                                          <p:val>
                                            <p:strVal val="#ppt_h"/>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ntr" presetSubtype="0" fill="hold" nodeType="click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dissolve">
                                      <p:cBhvr>
                                        <p:cTn id="94" dur="500"/>
                                        <p:tgtEl>
                                          <p:spTgt spid="14"/>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9" presetClass="entr" presetSubtype="0" fill="hold" nodeType="clickEffect">
                                  <p:stCondLst>
                                    <p:cond delay="0"/>
                                  </p:stCondLst>
                                  <p:childTnLst>
                                    <p:set>
                                      <p:cBhvr>
                                        <p:cTn id="98" dur="1" fill="hold">
                                          <p:stCondLst>
                                            <p:cond delay="0"/>
                                          </p:stCondLst>
                                        </p:cTn>
                                        <p:tgtEl>
                                          <p:spTgt spid="1043531"/>
                                        </p:tgtEl>
                                        <p:attrNameLst>
                                          <p:attrName>style.visibility</p:attrName>
                                        </p:attrNameLst>
                                      </p:cBhvr>
                                      <p:to>
                                        <p:strVal val="visible"/>
                                      </p:to>
                                    </p:set>
                                    <p:animEffect transition="in" filter="dissolve">
                                      <p:cBhvr>
                                        <p:cTn id="99" dur="500"/>
                                        <p:tgtEl>
                                          <p:spTgt spid="1043531"/>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7" presetClass="entr" presetSubtype="1" fill="hold" nodeType="click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p:cTn id="104" dur="500" fill="hold"/>
                                        <p:tgtEl>
                                          <p:spTgt spid="16"/>
                                        </p:tgtEl>
                                        <p:attrNameLst>
                                          <p:attrName>ppt_x</p:attrName>
                                        </p:attrNameLst>
                                      </p:cBhvr>
                                      <p:tavLst>
                                        <p:tav tm="0">
                                          <p:val>
                                            <p:strVal val="#ppt_x"/>
                                          </p:val>
                                        </p:tav>
                                        <p:tav tm="100000">
                                          <p:val>
                                            <p:strVal val="#ppt_x"/>
                                          </p:val>
                                        </p:tav>
                                      </p:tavLst>
                                    </p:anim>
                                    <p:anim calcmode="lin" valueType="num">
                                      <p:cBhvr>
                                        <p:cTn id="105" dur="500" fill="hold"/>
                                        <p:tgtEl>
                                          <p:spTgt spid="16"/>
                                        </p:tgtEl>
                                        <p:attrNameLst>
                                          <p:attrName>ppt_y</p:attrName>
                                        </p:attrNameLst>
                                      </p:cBhvr>
                                      <p:tavLst>
                                        <p:tav tm="0">
                                          <p:val>
                                            <p:strVal val="#ppt_y-#ppt_h/2"/>
                                          </p:val>
                                        </p:tav>
                                        <p:tav tm="100000">
                                          <p:val>
                                            <p:strVal val="#ppt_y"/>
                                          </p:val>
                                        </p:tav>
                                      </p:tavLst>
                                    </p:anim>
                                    <p:anim calcmode="lin" valueType="num">
                                      <p:cBhvr>
                                        <p:cTn id="106" dur="500" fill="hold"/>
                                        <p:tgtEl>
                                          <p:spTgt spid="16"/>
                                        </p:tgtEl>
                                        <p:attrNameLst>
                                          <p:attrName>ppt_w</p:attrName>
                                        </p:attrNameLst>
                                      </p:cBhvr>
                                      <p:tavLst>
                                        <p:tav tm="0">
                                          <p:val>
                                            <p:strVal val="#ppt_w"/>
                                          </p:val>
                                        </p:tav>
                                        <p:tav tm="100000">
                                          <p:val>
                                            <p:strVal val="#ppt_w"/>
                                          </p:val>
                                        </p:tav>
                                      </p:tavLst>
                                    </p:anim>
                                    <p:anim calcmode="lin" valueType="num">
                                      <p:cBhvr>
                                        <p:cTn id="107"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7" presetClass="entr" presetSubtype="1" fill="hold" nodeType="clickEffect">
                                  <p:stCondLst>
                                    <p:cond delay="0"/>
                                  </p:stCondLst>
                                  <p:childTnLst>
                                    <p:set>
                                      <p:cBhvr>
                                        <p:cTn id="111" dur="1" fill="hold">
                                          <p:stCondLst>
                                            <p:cond delay="0"/>
                                          </p:stCondLst>
                                        </p:cTn>
                                        <p:tgtEl>
                                          <p:spTgt spid="18"/>
                                        </p:tgtEl>
                                        <p:attrNameLst>
                                          <p:attrName>style.visibility</p:attrName>
                                        </p:attrNameLst>
                                      </p:cBhvr>
                                      <p:to>
                                        <p:strVal val="visible"/>
                                      </p:to>
                                    </p:set>
                                    <p:anim calcmode="lin" valueType="num">
                                      <p:cBhvr>
                                        <p:cTn id="112" dur="500" fill="hold"/>
                                        <p:tgtEl>
                                          <p:spTgt spid="18"/>
                                        </p:tgtEl>
                                        <p:attrNameLst>
                                          <p:attrName>ppt_x</p:attrName>
                                        </p:attrNameLst>
                                      </p:cBhvr>
                                      <p:tavLst>
                                        <p:tav tm="0">
                                          <p:val>
                                            <p:strVal val="#ppt_x"/>
                                          </p:val>
                                        </p:tav>
                                        <p:tav tm="100000">
                                          <p:val>
                                            <p:strVal val="#ppt_x"/>
                                          </p:val>
                                        </p:tav>
                                      </p:tavLst>
                                    </p:anim>
                                    <p:anim calcmode="lin" valueType="num">
                                      <p:cBhvr>
                                        <p:cTn id="113" dur="500" fill="hold"/>
                                        <p:tgtEl>
                                          <p:spTgt spid="18"/>
                                        </p:tgtEl>
                                        <p:attrNameLst>
                                          <p:attrName>ppt_y</p:attrName>
                                        </p:attrNameLst>
                                      </p:cBhvr>
                                      <p:tavLst>
                                        <p:tav tm="0">
                                          <p:val>
                                            <p:strVal val="#ppt_y-#ppt_h/2"/>
                                          </p:val>
                                        </p:tav>
                                        <p:tav tm="100000">
                                          <p:val>
                                            <p:strVal val="#ppt_y"/>
                                          </p:val>
                                        </p:tav>
                                      </p:tavLst>
                                    </p:anim>
                                    <p:anim calcmode="lin" valueType="num">
                                      <p:cBhvr>
                                        <p:cTn id="114" dur="500" fill="hold"/>
                                        <p:tgtEl>
                                          <p:spTgt spid="18"/>
                                        </p:tgtEl>
                                        <p:attrNameLst>
                                          <p:attrName>ppt_w</p:attrName>
                                        </p:attrNameLst>
                                      </p:cBhvr>
                                      <p:tavLst>
                                        <p:tav tm="0">
                                          <p:val>
                                            <p:strVal val="#ppt_w"/>
                                          </p:val>
                                        </p:tav>
                                        <p:tav tm="100000">
                                          <p:val>
                                            <p:strVal val="#ppt_w"/>
                                          </p:val>
                                        </p:tav>
                                      </p:tavLst>
                                    </p:anim>
                                    <p:anim calcmode="lin" valueType="num">
                                      <p:cBhvr>
                                        <p:cTn id="115"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531" grpId="0" animBg="1"/>
      <p:bldP spid="1043515" grpId="0" animBg="1"/>
      <p:bldP spid="104356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53" name="Text Box 49">
            <a:extLst>
              <a:ext uri="{FF2B5EF4-FFF2-40B4-BE49-F238E27FC236}">
                <a16:creationId xmlns:a16="http://schemas.microsoft.com/office/drawing/2014/main" id="{67C39BDF-DB3D-86FA-62FC-D2545BE92362}"/>
              </a:ext>
            </a:extLst>
          </p:cNvPr>
          <p:cNvSpPr txBox="1">
            <a:spLocks noChangeArrowheads="1"/>
          </p:cNvSpPr>
          <p:nvPr/>
        </p:nvSpPr>
        <p:spPr bwMode="auto">
          <a:xfrm>
            <a:off x="2143125" y="384175"/>
            <a:ext cx="6097588" cy="396875"/>
          </a:xfrm>
          <a:prstGeom prst="rect">
            <a:avLst/>
          </a:prstGeom>
          <a:solidFill>
            <a:srgbClr val="FFFFFF"/>
          </a:solid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a:effectLst>
                  <a:outerShdw blurRad="38100" dist="38100" dir="2700000" algn="tl">
                    <a:srgbClr val="C0C0C0"/>
                  </a:outerShdw>
                </a:effectLst>
                <a:latin typeface="Times" pitchFamily="2" charset="0"/>
              </a:rPr>
              <a:t>Product field of </a:t>
            </a:r>
            <a:r>
              <a:rPr lang="de-CH" altLang="en-US" sz="2000">
                <a:solidFill>
                  <a:srgbClr val="FF0000"/>
                </a:solidFill>
                <a:effectLst>
                  <a:outerShdw blurRad="38100" dist="38100" dir="2700000" algn="tl">
                    <a:srgbClr val="C0C0C0"/>
                  </a:outerShdw>
                </a:effectLst>
                <a:latin typeface="Times" pitchFamily="2" charset="0"/>
              </a:rPr>
              <a:t>tempo-intonation,</a:t>
            </a:r>
            <a:r>
              <a:rPr lang="de-CH" altLang="en-US" sz="2000">
                <a:effectLst>
                  <a:outerShdw blurRad="38100" dist="38100" dir="2700000" algn="tl">
                    <a:srgbClr val="C0C0C0"/>
                  </a:outerShdw>
                </a:effectLst>
                <a:latin typeface="Times" pitchFamily="2" charset="0"/>
                <a:ea typeface="Osaka" panose="020B0600000000000000" pitchFamily="34" charset="-128"/>
                <a:sym typeface="Symbol" pitchFamily="2" charset="2"/>
              </a:rPr>
              <a:t> special case: </a:t>
            </a:r>
            <a:r>
              <a:rPr lang="de-CH" altLang="en-US" sz="2000">
                <a:effectLst>
                  <a:outerShdw blurRad="38100" dist="38100" dir="2700000" algn="tl">
                    <a:srgbClr val="C0C0C0"/>
                  </a:outerShdw>
                </a:effectLst>
                <a:ea typeface="Osaka" panose="020B0600000000000000" pitchFamily="34" charset="-128"/>
                <a:sym typeface="Symbol" pitchFamily="2" charset="2"/>
              </a:rPr>
              <a:t></a:t>
            </a:r>
            <a:r>
              <a:rPr lang="de-CH" altLang="en-US" sz="2000" baseline="-25000">
                <a:effectLst>
                  <a:outerShdw blurRad="38100" dist="38100" dir="2700000" algn="tl">
                    <a:srgbClr val="C0C0C0"/>
                  </a:outerShdw>
                </a:effectLst>
                <a:ea typeface="Osaka" panose="020B0600000000000000" pitchFamily="34" charset="-128"/>
                <a:sym typeface="Symbol" pitchFamily="2" charset="2"/>
              </a:rPr>
              <a:t>E</a:t>
            </a:r>
            <a:r>
              <a:rPr lang="de-CH" altLang="en-US" sz="2000">
                <a:effectLst>
                  <a:outerShdw blurRad="38100" dist="38100" dir="2700000" algn="tl">
                    <a:srgbClr val="C0C0C0"/>
                  </a:outerShdw>
                </a:effectLst>
                <a:ea typeface="Osaka" panose="020B0600000000000000" pitchFamily="34" charset="-128"/>
                <a:sym typeface="Symbol" pitchFamily="2" charset="2"/>
              </a:rPr>
              <a:t> ×</a:t>
            </a:r>
            <a:r>
              <a:rPr lang="de-CH" altLang="en-US" sz="2000" baseline="-25000">
                <a:effectLst>
                  <a:outerShdw blurRad="38100" dist="38100" dir="2700000" algn="tl">
                    <a:srgbClr val="C0C0C0"/>
                  </a:outerShdw>
                </a:effectLst>
                <a:ea typeface="Osaka" panose="020B0600000000000000" pitchFamily="34" charset="-128"/>
                <a:sym typeface="Symbol" pitchFamily="2" charset="2"/>
              </a:rPr>
              <a:t>H</a:t>
            </a:r>
            <a:endParaRPr lang="de-DE" altLang="en-US" sz="2000" baseline="-25000">
              <a:effectLst>
                <a:outerShdw blurRad="38100" dist="38100" dir="2700000" algn="tl">
                  <a:srgbClr val="C0C0C0"/>
                </a:outerShdw>
              </a:effectLst>
              <a:ea typeface="Osaka" panose="020B0600000000000000" pitchFamily="34" charset="-128"/>
              <a:sym typeface="Symbol" pitchFamily="2" charset="2"/>
            </a:endParaRPr>
          </a:p>
        </p:txBody>
      </p:sp>
      <p:grpSp>
        <p:nvGrpSpPr>
          <p:cNvPr id="2" name="Group 75">
            <a:extLst>
              <a:ext uri="{FF2B5EF4-FFF2-40B4-BE49-F238E27FC236}">
                <a16:creationId xmlns:a16="http://schemas.microsoft.com/office/drawing/2014/main" id="{DD30B02F-A7C9-73F7-63AD-1850028F2174}"/>
              </a:ext>
            </a:extLst>
          </p:cNvPr>
          <p:cNvGrpSpPr>
            <a:grpSpLocks/>
          </p:cNvGrpSpPr>
          <p:nvPr/>
        </p:nvGrpSpPr>
        <p:grpSpPr bwMode="auto">
          <a:xfrm>
            <a:off x="1100138" y="1201738"/>
            <a:ext cx="8515350" cy="5018087"/>
            <a:chOff x="693" y="757"/>
            <a:chExt cx="5364" cy="3161"/>
          </a:xfrm>
        </p:grpSpPr>
        <p:sp>
          <p:nvSpPr>
            <p:cNvPr id="43011" name="Rectangle 2">
              <a:extLst>
                <a:ext uri="{FF2B5EF4-FFF2-40B4-BE49-F238E27FC236}">
                  <a16:creationId xmlns:a16="http://schemas.microsoft.com/office/drawing/2014/main" id="{743A2D27-C190-D507-96F2-D866841DCF16}"/>
                </a:ext>
              </a:extLst>
            </p:cNvPr>
            <p:cNvSpPr>
              <a:spLocks noChangeArrowheads="1"/>
            </p:cNvSpPr>
            <p:nvPr/>
          </p:nvSpPr>
          <p:spPr bwMode="auto">
            <a:xfrm rot="-10088">
              <a:off x="2025" y="1125"/>
              <a:ext cx="646" cy="877"/>
            </a:xfrm>
            <a:prstGeom prst="rect">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3012" name="Group 3">
              <a:extLst>
                <a:ext uri="{FF2B5EF4-FFF2-40B4-BE49-F238E27FC236}">
                  <a16:creationId xmlns:a16="http://schemas.microsoft.com/office/drawing/2014/main" id="{1BCF461F-F3BD-1932-FAD8-600A4D807BA8}"/>
                </a:ext>
              </a:extLst>
            </p:cNvPr>
            <p:cNvGrpSpPr>
              <a:grpSpLocks/>
            </p:cNvGrpSpPr>
            <p:nvPr/>
          </p:nvGrpSpPr>
          <p:grpSpPr bwMode="auto">
            <a:xfrm>
              <a:off x="693" y="1069"/>
              <a:ext cx="2391" cy="2338"/>
              <a:chOff x="693" y="1069"/>
              <a:chExt cx="2391" cy="2338"/>
            </a:xfrm>
          </p:grpSpPr>
          <p:grpSp>
            <p:nvGrpSpPr>
              <p:cNvPr id="43058" name="Group 4">
                <a:extLst>
                  <a:ext uri="{FF2B5EF4-FFF2-40B4-BE49-F238E27FC236}">
                    <a16:creationId xmlns:a16="http://schemas.microsoft.com/office/drawing/2014/main" id="{D38F9357-E2AC-122E-F0C3-DBD667FF4FDC}"/>
                  </a:ext>
                </a:extLst>
              </p:cNvPr>
              <p:cNvGrpSpPr>
                <a:grpSpLocks/>
              </p:cNvGrpSpPr>
              <p:nvPr/>
            </p:nvGrpSpPr>
            <p:grpSpPr bwMode="auto">
              <a:xfrm>
                <a:off x="948" y="1069"/>
                <a:ext cx="2136" cy="2057"/>
                <a:chOff x="2546" y="1108"/>
                <a:chExt cx="2346" cy="1023"/>
              </a:xfrm>
            </p:grpSpPr>
            <p:sp>
              <p:nvSpPr>
                <p:cNvPr id="43064" name="Line 5">
                  <a:extLst>
                    <a:ext uri="{FF2B5EF4-FFF2-40B4-BE49-F238E27FC236}">
                      <a16:creationId xmlns:a16="http://schemas.microsoft.com/office/drawing/2014/main" id="{D112B27A-C45B-0F43-C9F4-4FD6FE6B7553}"/>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65" name="Line 6">
                  <a:extLst>
                    <a:ext uri="{FF2B5EF4-FFF2-40B4-BE49-F238E27FC236}">
                      <a16:creationId xmlns:a16="http://schemas.microsoft.com/office/drawing/2014/main" id="{EBD2AD80-CE4A-16DF-AE6A-82DC92AFAA37}"/>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5511" name="Text Box 7">
                <a:extLst>
                  <a:ext uri="{FF2B5EF4-FFF2-40B4-BE49-F238E27FC236}">
                    <a16:creationId xmlns:a16="http://schemas.microsoft.com/office/drawing/2014/main" id="{538883E1-C812-BE58-2A13-FFDF72123BB7}"/>
                  </a:ext>
                </a:extLst>
              </p:cNvPr>
              <p:cNvSpPr txBox="1">
                <a:spLocks noChangeArrowheads="1"/>
              </p:cNvSpPr>
              <p:nvPr/>
            </p:nvSpPr>
            <p:spPr bwMode="auto">
              <a:xfrm>
                <a:off x="1909" y="3119"/>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5512" name="Text Box 8">
                <a:extLst>
                  <a:ext uri="{FF2B5EF4-FFF2-40B4-BE49-F238E27FC236}">
                    <a16:creationId xmlns:a16="http://schemas.microsoft.com/office/drawing/2014/main" id="{8C80C0DA-BB97-44F2-0E39-1957E628DC37}"/>
                  </a:ext>
                </a:extLst>
              </p:cNvPr>
              <p:cNvSpPr txBox="1">
                <a:spLocks noChangeArrowheads="1"/>
              </p:cNvSpPr>
              <p:nvPr/>
            </p:nvSpPr>
            <p:spPr bwMode="auto">
              <a:xfrm>
                <a:off x="693" y="1867"/>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nvGrpSpPr>
              <p:cNvPr id="43061" name="Group 9">
                <a:extLst>
                  <a:ext uri="{FF2B5EF4-FFF2-40B4-BE49-F238E27FC236}">
                    <a16:creationId xmlns:a16="http://schemas.microsoft.com/office/drawing/2014/main" id="{6F93A4A0-CF77-4500-E7AA-C92ADB94F7E9}"/>
                  </a:ext>
                </a:extLst>
              </p:cNvPr>
              <p:cNvGrpSpPr>
                <a:grpSpLocks/>
              </p:cNvGrpSpPr>
              <p:nvPr/>
            </p:nvGrpSpPr>
            <p:grpSpPr bwMode="auto">
              <a:xfrm>
                <a:off x="949" y="1993"/>
                <a:ext cx="1093" cy="1132"/>
                <a:chOff x="949" y="1993"/>
                <a:chExt cx="1093" cy="1132"/>
              </a:xfrm>
            </p:grpSpPr>
            <p:sp>
              <p:nvSpPr>
                <p:cNvPr id="43062" name="Freeform 10">
                  <a:extLst>
                    <a:ext uri="{FF2B5EF4-FFF2-40B4-BE49-F238E27FC236}">
                      <a16:creationId xmlns:a16="http://schemas.microsoft.com/office/drawing/2014/main" id="{6900ACAD-B146-A8E5-1F04-E5185A1868B2}"/>
                    </a:ext>
                  </a:extLst>
                </p:cNvPr>
                <p:cNvSpPr>
                  <a:spLocks/>
                </p:cNvSpPr>
                <p:nvPr/>
              </p:nvSpPr>
              <p:spPr bwMode="auto">
                <a:xfrm>
                  <a:off x="949" y="2018"/>
                  <a:ext cx="1073" cy="1107"/>
                </a:xfrm>
                <a:custGeom>
                  <a:avLst/>
                  <a:gdLst>
                    <a:gd name="T0" fmla="*/ 0 w 1064"/>
                    <a:gd name="T1" fmla="*/ 0 h 1129"/>
                    <a:gd name="T2" fmla="*/ 1167 w 1064"/>
                    <a:gd name="T3" fmla="*/ 0 h 1129"/>
                    <a:gd name="T4" fmla="*/ 1167 w 1064"/>
                    <a:gd name="T5" fmla="*/ 909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63" name="Rectangle 11">
                  <a:extLst>
                    <a:ext uri="{FF2B5EF4-FFF2-40B4-BE49-F238E27FC236}">
                      <a16:creationId xmlns:a16="http://schemas.microsoft.com/office/drawing/2014/main" id="{305E4860-BB42-F38D-DE22-C465EA0D837C}"/>
                    </a:ext>
                  </a:extLst>
                </p:cNvPr>
                <p:cNvSpPr>
                  <a:spLocks noChangeArrowheads="1"/>
                </p:cNvSpPr>
                <p:nvPr/>
              </p:nvSpPr>
              <p:spPr bwMode="auto">
                <a:xfrm>
                  <a:off x="1992" y="1993"/>
                  <a:ext cx="50" cy="50"/>
                </a:xfrm>
                <a:prstGeom prst="rect">
                  <a:avLst/>
                </a:prstGeom>
                <a:solidFill>
                  <a:schemeClr val="accent2"/>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nvGrpSpPr>
            <p:cNvPr id="43013" name="Group 12">
              <a:extLst>
                <a:ext uri="{FF2B5EF4-FFF2-40B4-BE49-F238E27FC236}">
                  <a16:creationId xmlns:a16="http://schemas.microsoft.com/office/drawing/2014/main" id="{E5BB9CAA-9C2B-3D04-71EF-226BE2E8C8AC}"/>
                </a:ext>
              </a:extLst>
            </p:cNvPr>
            <p:cNvGrpSpPr>
              <a:grpSpLocks/>
            </p:cNvGrpSpPr>
            <p:nvPr/>
          </p:nvGrpSpPr>
          <p:grpSpPr bwMode="auto">
            <a:xfrm>
              <a:off x="3588" y="1069"/>
              <a:ext cx="2348" cy="2285"/>
              <a:chOff x="3588" y="1069"/>
              <a:chExt cx="2348" cy="2285"/>
            </a:xfrm>
          </p:grpSpPr>
          <p:grpSp>
            <p:nvGrpSpPr>
              <p:cNvPr id="43050" name="Group 13">
                <a:extLst>
                  <a:ext uri="{FF2B5EF4-FFF2-40B4-BE49-F238E27FC236}">
                    <a16:creationId xmlns:a16="http://schemas.microsoft.com/office/drawing/2014/main" id="{E000495B-1C67-336A-B9C7-A071EB1B64E2}"/>
                  </a:ext>
                </a:extLst>
              </p:cNvPr>
              <p:cNvGrpSpPr>
                <a:grpSpLocks/>
              </p:cNvGrpSpPr>
              <p:nvPr/>
            </p:nvGrpSpPr>
            <p:grpSpPr bwMode="auto">
              <a:xfrm>
                <a:off x="3800" y="1069"/>
                <a:ext cx="2136" cy="2057"/>
                <a:chOff x="2546" y="1108"/>
                <a:chExt cx="2346" cy="1023"/>
              </a:xfrm>
            </p:grpSpPr>
            <p:sp>
              <p:nvSpPr>
                <p:cNvPr id="43056" name="Line 14">
                  <a:extLst>
                    <a:ext uri="{FF2B5EF4-FFF2-40B4-BE49-F238E27FC236}">
                      <a16:creationId xmlns:a16="http://schemas.microsoft.com/office/drawing/2014/main" id="{6D05B8F5-9CEA-79C3-0E0D-1DE86B17EE59}"/>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57" name="Line 15">
                  <a:extLst>
                    <a:ext uri="{FF2B5EF4-FFF2-40B4-BE49-F238E27FC236}">
                      <a16:creationId xmlns:a16="http://schemas.microsoft.com/office/drawing/2014/main" id="{A6E7F53E-257F-6652-DE9B-956768B85761}"/>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5520" name="Text Box 16">
                <a:extLst>
                  <a:ext uri="{FF2B5EF4-FFF2-40B4-BE49-F238E27FC236}">
                    <a16:creationId xmlns:a16="http://schemas.microsoft.com/office/drawing/2014/main" id="{73074CA0-10D8-4790-3C23-8FD7EDA9C4E0}"/>
                  </a:ext>
                </a:extLst>
              </p:cNvPr>
              <p:cNvSpPr txBox="1">
                <a:spLocks noChangeArrowheads="1"/>
              </p:cNvSpPr>
              <p:nvPr/>
            </p:nvSpPr>
            <p:spPr bwMode="auto">
              <a:xfrm>
                <a:off x="4709" y="3066"/>
                <a:ext cx="201"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5521" name="Text Box 17">
                <a:extLst>
                  <a:ext uri="{FF2B5EF4-FFF2-40B4-BE49-F238E27FC236}">
                    <a16:creationId xmlns:a16="http://schemas.microsoft.com/office/drawing/2014/main" id="{0C3AD366-4611-EB58-3323-87E7DA37F46F}"/>
                  </a:ext>
                </a:extLst>
              </p:cNvPr>
              <p:cNvSpPr txBox="1">
                <a:spLocks noChangeArrowheads="1"/>
              </p:cNvSpPr>
              <p:nvPr/>
            </p:nvSpPr>
            <p:spPr bwMode="auto">
              <a:xfrm>
                <a:off x="3588" y="1812"/>
                <a:ext cx="212"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nvGrpSpPr>
              <p:cNvPr id="43053" name="Group 18">
                <a:extLst>
                  <a:ext uri="{FF2B5EF4-FFF2-40B4-BE49-F238E27FC236}">
                    <a16:creationId xmlns:a16="http://schemas.microsoft.com/office/drawing/2014/main" id="{A1168404-16E9-C1FE-FC00-17919B5C4B03}"/>
                  </a:ext>
                </a:extLst>
              </p:cNvPr>
              <p:cNvGrpSpPr>
                <a:grpSpLocks/>
              </p:cNvGrpSpPr>
              <p:nvPr/>
            </p:nvGrpSpPr>
            <p:grpSpPr bwMode="auto">
              <a:xfrm>
                <a:off x="3796" y="1941"/>
                <a:ext cx="1041" cy="1183"/>
                <a:chOff x="3796" y="1941"/>
                <a:chExt cx="1041" cy="1183"/>
              </a:xfrm>
            </p:grpSpPr>
            <p:sp>
              <p:nvSpPr>
                <p:cNvPr id="43054" name="Freeform 19">
                  <a:extLst>
                    <a:ext uri="{FF2B5EF4-FFF2-40B4-BE49-F238E27FC236}">
                      <a16:creationId xmlns:a16="http://schemas.microsoft.com/office/drawing/2014/main" id="{5CAE4ADA-A77D-143A-2966-C386840442B6}"/>
                    </a:ext>
                  </a:extLst>
                </p:cNvPr>
                <p:cNvSpPr>
                  <a:spLocks/>
                </p:cNvSpPr>
                <p:nvPr/>
              </p:nvSpPr>
              <p:spPr bwMode="auto">
                <a:xfrm>
                  <a:off x="3796" y="1965"/>
                  <a:ext cx="1011" cy="1159"/>
                </a:xfrm>
                <a:custGeom>
                  <a:avLst/>
                  <a:gdLst>
                    <a:gd name="T0" fmla="*/ 0 w 1064"/>
                    <a:gd name="T1" fmla="*/ 0 h 1129"/>
                    <a:gd name="T2" fmla="*/ 607 w 1064"/>
                    <a:gd name="T3" fmla="*/ 0 h 1129"/>
                    <a:gd name="T4" fmla="*/ 607 w 1064"/>
                    <a:gd name="T5" fmla="*/ 1506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55" name="Rectangle 20">
                  <a:extLst>
                    <a:ext uri="{FF2B5EF4-FFF2-40B4-BE49-F238E27FC236}">
                      <a16:creationId xmlns:a16="http://schemas.microsoft.com/office/drawing/2014/main" id="{B8C1FE80-50D1-6291-93D9-048ECB06AC8F}"/>
                    </a:ext>
                  </a:extLst>
                </p:cNvPr>
                <p:cNvSpPr>
                  <a:spLocks noChangeArrowheads="1"/>
                </p:cNvSpPr>
                <p:nvPr/>
              </p:nvSpPr>
              <p:spPr bwMode="auto">
                <a:xfrm>
                  <a:off x="4787" y="1941"/>
                  <a:ext cx="50" cy="50"/>
                </a:xfrm>
                <a:prstGeom prst="rect">
                  <a:avLst/>
                </a:prstGeom>
                <a:solidFill>
                  <a:srgbClr val="FF020B"/>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sp>
          <p:nvSpPr>
            <p:cNvPr id="43014" name="AutoShape 24">
              <a:extLst>
                <a:ext uri="{FF2B5EF4-FFF2-40B4-BE49-F238E27FC236}">
                  <a16:creationId xmlns:a16="http://schemas.microsoft.com/office/drawing/2014/main" id="{CCB4F5B1-7636-7737-0C12-313592E06122}"/>
                </a:ext>
              </a:extLst>
            </p:cNvPr>
            <p:cNvSpPr>
              <a:spLocks noChangeArrowheads="1"/>
            </p:cNvSpPr>
            <p:nvPr/>
          </p:nvSpPr>
          <p:spPr bwMode="auto">
            <a:xfrm flipH="1">
              <a:off x="1660" y="923"/>
              <a:ext cx="3190" cy="993"/>
            </a:xfrm>
            <a:prstGeom prst="curvedDownArrow">
              <a:avLst>
                <a:gd name="adj1" fmla="val 6782"/>
                <a:gd name="adj2" fmla="val 71032"/>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3015" name="Line 25">
              <a:extLst>
                <a:ext uri="{FF2B5EF4-FFF2-40B4-BE49-F238E27FC236}">
                  <a16:creationId xmlns:a16="http://schemas.microsoft.com/office/drawing/2014/main" id="{0493F58D-9FF1-A9DB-9326-CE75903D289E}"/>
                </a:ext>
              </a:extLst>
            </p:cNvPr>
            <p:cNvSpPr>
              <a:spLocks noChangeShapeType="1"/>
            </p:cNvSpPr>
            <p:nvPr/>
          </p:nvSpPr>
          <p:spPr bwMode="auto">
            <a:xfrm>
              <a:off x="4308" y="1965"/>
              <a:ext cx="1173" cy="0"/>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5530" name="Text Box 26">
              <a:extLst>
                <a:ext uri="{FF2B5EF4-FFF2-40B4-BE49-F238E27FC236}">
                  <a16:creationId xmlns:a16="http://schemas.microsoft.com/office/drawing/2014/main" id="{5A863D52-D9B9-2FAC-C1DF-06045AE569BF}"/>
                </a:ext>
              </a:extLst>
            </p:cNvPr>
            <p:cNvSpPr txBox="1">
              <a:spLocks noChangeArrowheads="1"/>
            </p:cNvSpPr>
            <p:nvPr/>
          </p:nvSpPr>
          <p:spPr bwMode="auto">
            <a:xfrm>
              <a:off x="5470" y="1854"/>
              <a:ext cx="587" cy="21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 + x, h)</a:t>
              </a:r>
              <a:endParaRPr lang="de-DE" altLang="en-US" sz="1600"/>
            </a:p>
          </p:txBody>
        </p:sp>
        <p:grpSp>
          <p:nvGrpSpPr>
            <p:cNvPr id="43017" name="Group 27">
              <a:extLst>
                <a:ext uri="{FF2B5EF4-FFF2-40B4-BE49-F238E27FC236}">
                  <a16:creationId xmlns:a16="http://schemas.microsoft.com/office/drawing/2014/main" id="{2C2B20C5-BAC2-3323-1C72-80AFCD96CCB1}"/>
                </a:ext>
              </a:extLst>
            </p:cNvPr>
            <p:cNvGrpSpPr>
              <a:grpSpLocks/>
            </p:cNvGrpSpPr>
            <p:nvPr/>
          </p:nvGrpSpPr>
          <p:grpSpPr bwMode="auto">
            <a:xfrm>
              <a:off x="4809" y="1974"/>
              <a:ext cx="501" cy="262"/>
              <a:chOff x="4809" y="1974"/>
              <a:chExt cx="501" cy="262"/>
            </a:xfrm>
          </p:grpSpPr>
          <p:sp>
            <p:nvSpPr>
              <p:cNvPr id="43048" name="AutoShape 28">
                <a:extLst>
                  <a:ext uri="{FF2B5EF4-FFF2-40B4-BE49-F238E27FC236}">
                    <a16:creationId xmlns:a16="http://schemas.microsoft.com/office/drawing/2014/main" id="{B51C3218-B4A6-6B18-5F3D-A07C0CA78382}"/>
                  </a:ext>
                </a:extLst>
              </p:cNvPr>
              <p:cNvSpPr>
                <a:spLocks/>
              </p:cNvSpPr>
              <p:nvPr/>
            </p:nvSpPr>
            <p:spPr bwMode="auto">
              <a:xfrm rot="-5400000">
                <a:off x="5007" y="1776"/>
                <a:ext cx="105" cy="501"/>
              </a:xfrm>
              <a:prstGeom prst="leftBrace">
                <a:avLst>
                  <a:gd name="adj1" fmla="val 3976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5533" name="Text Box 29">
                <a:extLst>
                  <a:ext uri="{FF2B5EF4-FFF2-40B4-BE49-F238E27FC236}">
                    <a16:creationId xmlns:a16="http://schemas.microsoft.com/office/drawing/2014/main" id="{9E78F84A-6411-4F5D-35D7-545576579B01}"/>
                  </a:ext>
                </a:extLst>
              </p:cNvPr>
              <p:cNvSpPr txBox="1">
                <a:spLocks noChangeArrowheads="1"/>
              </p:cNvSpPr>
              <p:nvPr/>
            </p:nvSpPr>
            <p:spPr bwMode="auto">
              <a:xfrm>
                <a:off x="4976" y="2024"/>
                <a:ext cx="180"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x</a:t>
                </a:r>
                <a:endParaRPr lang="de-DE" altLang="en-US" sz="1600">
                  <a:effectLst>
                    <a:outerShdw blurRad="38100" dist="38100" dir="2700000" algn="tl">
                      <a:srgbClr val="FFFFFF"/>
                    </a:outerShdw>
                  </a:effectLst>
                  <a:latin typeface="Times" pitchFamily="2" charset="0"/>
                </a:endParaRPr>
              </a:p>
            </p:txBody>
          </p:sp>
        </p:grpSp>
        <p:sp>
          <p:nvSpPr>
            <p:cNvPr id="43018" name="Line 30">
              <a:extLst>
                <a:ext uri="{FF2B5EF4-FFF2-40B4-BE49-F238E27FC236}">
                  <a16:creationId xmlns:a16="http://schemas.microsoft.com/office/drawing/2014/main" id="{979885AC-D01F-17A6-077E-A23B17FC5F29}"/>
                </a:ext>
              </a:extLst>
            </p:cNvPr>
            <p:cNvSpPr>
              <a:spLocks noChangeShapeType="1"/>
            </p:cNvSpPr>
            <p:nvPr/>
          </p:nvSpPr>
          <p:spPr bwMode="auto">
            <a:xfrm rot="-5400000">
              <a:off x="4228" y="1859"/>
              <a:ext cx="1173"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3019" name="Group 31">
              <a:extLst>
                <a:ext uri="{FF2B5EF4-FFF2-40B4-BE49-F238E27FC236}">
                  <a16:creationId xmlns:a16="http://schemas.microsoft.com/office/drawing/2014/main" id="{9CB0FBD6-8227-92D5-4423-5A7A047C2989}"/>
                </a:ext>
              </a:extLst>
            </p:cNvPr>
            <p:cNvGrpSpPr>
              <a:grpSpLocks/>
            </p:cNvGrpSpPr>
            <p:nvPr/>
          </p:nvGrpSpPr>
          <p:grpSpPr bwMode="auto">
            <a:xfrm>
              <a:off x="4547" y="1448"/>
              <a:ext cx="252" cy="501"/>
              <a:chOff x="4547" y="1448"/>
              <a:chExt cx="252" cy="501"/>
            </a:xfrm>
          </p:grpSpPr>
          <p:sp>
            <p:nvSpPr>
              <p:cNvPr id="43046" name="AutoShape 32">
                <a:extLst>
                  <a:ext uri="{FF2B5EF4-FFF2-40B4-BE49-F238E27FC236}">
                    <a16:creationId xmlns:a16="http://schemas.microsoft.com/office/drawing/2014/main" id="{F8C696DF-9C12-4F6B-471C-848720323E90}"/>
                  </a:ext>
                </a:extLst>
              </p:cNvPr>
              <p:cNvSpPr>
                <a:spLocks/>
              </p:cNvSpPr>
              <p:nvPr/>
            </p:nvSpPr>
            <p:spPr bwMode="auto">
              <a:xfrm rot="10800000" flipH="1">
                <a:off x="4665" y="1448"/>
                <a:ext cx="134" cy="501"/>
              </a:xfrm>
              <a:prstGeom prst="leftBrace">
                <a:avLst>
                  <a:gd name="adj1" fmla="val 3115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5537" name="Text Box 33">
                <a:extLst>
                  <a:ext uri="{FF2B5EF4-FFF2-40B4-BE49-F238E27FC236}">
                    <a16:creationId xmlns:a16="http://schemas.microsoft.com/office/drawing/2014/main" id="{41D5E6EE-9B54-6048-F513-27015C04B40C}"/>
                  </a:ext>
                </a:extLst>
              </p:cNvPr>
              <p:cNvSpPr txBox="1">
                <a:spLocks noChangeArrowheads="1"/>
              </p:cNvSpPr>
              <p:nvPr/>
            </p:nvSpPr>
            <p:spPr bwMode="auto">
              <a:xfrm flipH="1">
                <a:off x="4547" y="1587"/>
                <a:ext cx="180"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y</a:t>
                </a:r>
                <a:endParaRPr lang="de-DE" altLang="en-US" sz="1600">
                  <a:effectLst>
                    <a:outerShdw blurRad="38100" dist="38100" dir="2700000" algn="tl">
                      <a:srgbClr val="FFFFFF"/>
                    </a:outerShdw>
                  </a:effectLst>
                  <a:latin typeface="Times" pitchFamily="2" charset="0"/>
                </a:endParaRPr>
              </a:p>
            </p:txBody>
          </p:sp>
        </p:grpSp>
        <p:sp>
          <p:nvSpPr>
            <p:cNvPr id="1045538" name="Text Box 34">
              <a:extLst>
                <a:ext uri="{FF2B5EF4-FFF2-40B4-BE49-F238E27FC236}">
                  <a16:creationId xmlns:a16="http://schemas.microsoft.com/office/drawing/2014/main" id="{8555368C-45A2-0662-D1D1-57ED9A7E8B9F}"/>
                </a:ext>
              </a:extLst>
            </p:cNvPr>
            <p:cNvSpPr txBox="1">
              <a:spLocks noChangeArrowheads="1"/>
            </p:cNvSpPr>
            <p:nvPr/>
          </p:nvSpPr>
          <p:spPr bwMode="auto">
            <a:xfrm>
              <a:off x="4700" y="1080"/>
              <a:ext cx="587" cy="21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 h + y)</a:t>
              </a:r>
              <a:endParaRPr lang="de-DE" altLang="en-US" sz="1600"/>
            </a:p>
          </p:txBody>
        </p:sp>
        <p:sp>
          <p:nvSpPr>
            <p:cNvPr id="43021" name="Line 37">
              <a:extLst>
                <a:ext uri="{FF2B5EF4-FFF2-40B4-BE49-F238E27FC236}">
                  <a16:creationId xmlns:a16="http://schemas.microsoft.com/office/drawing/2014/main" id="{FDC459A8-2CE3-D995-1CC8-4D2B549C8B89}"/>
                </a:ext>
              </a:extLst>
            </p:cNvPr>
            <p:cNvSpPr>
              <a:spLocks noChangeShapeType="1"/>
            </p:cNvSpPr>
            <p:nvPr/>
          </p:nvSpPr>
          <p:spPr bwMode="auto">
            <a:xfrm flipV="1">
              <a:off x="2022" y="2004"/>
              <a:ext cx="647" cy="0"/>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2" name="Line 38">
              <a:extLst>
                <a:ext uri="{FF2B5EF4-FFF2-40B4-BE49-F238E27FC236}">
                  <a16:creationId xmlns:a16="http://schemas.microsoft.com/office/drawing/2014/main" id="{31B53CCE-A14C-3776-E625-C8923126400D}"/>
                </a:ext>
              </a:extLst>
            </p:cNvPr>
            <p:cNvSpPr>
              <a:spLocks noChangeShapeType="1"/>
            </p:cNvSpPr>
            <p:nvPr/>
          </p:nvSpPr>
          <p:spPr bwMode="auto">
            <a:xfrm flipH="1" flipV="1">
              <a:off x="2012" y="1122"/>
              <a:ext cx="10" cy="882"/>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3023" name="Group 53">
              <a:extLst>
                <a:ext uri="{FF2B5EF4-FFF2-40B4-BE49-F238E27FC236}">
                  <a16:creationId xmlns:a16="http://schemas.microsoft.com/office/drawing/2014/main" id="{ABC65CCC-5E27-B804-5E3D-F8DF83D9E654}"/>
                </a:ext>
              </a:extLst>
            </p:cNvPr>
            <p:cNvGrpSpPr>
              <a:grpSpLocks/>
            </p:cNvGrpSpPr>
            <p:nvPr/>
          </p:nvGrpSpPr>
          <p:grpSpPr bwMode="auto">
            <a:xfrm>
              <a:off x="4763" y="1416"/>
              <a:ext cx="586" cy="565"/>
              <a:chOff x="4763" y="1416"/>
              <a:chExt cx="586" cy="565"/>
            </a:xfrm>
          </p:grpSpPr>
          <p:sp>
            <p:nvSpPr>
              <p:cNvPr id="43041" name="Rectangle 40">
                <a:extLst>
                  <a:ext uri="{FF2B5EF4-FFF2-40B4-BE49-F238E27FC236}">
                    <a16:creationId xmlns:a16="http://schemas.microsoft.com/office/drawing/2014/main" id="{EAF9E644-8857-6EC3-142C-24BF334A7354}"/>
                  </a:ext>
                </a:extLst>
              </p:cNvPr>
              <p:cNvSpPr>
                <a:spLocks noChangeArrowheads="1"/>
              </p:cNvSpPr>
              <p:nvPr/>
            </p:nvSpPr>
            <p:spPr bwMode="auto">
              <a:xfrm>
                <a:off x="4809" y="1525"/>
                <a:ext cx="440" cy="440"/>
              </a:xfrm>
              <a:prstGeom prst="rect">
                <a:avLst/>
              </a:prstGeom>
              <a:solidFill>
                <a:srgbClr val="FF0000">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3042" name="Line 41">
                <a:extLst>
                  <a:ext uri="{FF2B5EF4-FFF2-40B4-BE49-F238E27FC236}">
                    <a16:creationId xmlns:a16="http://schemas.microsoft.com/office/drawing/2014/main" id="{6C317E38-58AD-4A5D-6666-FAA3423DA46A}"/>
                  </a:ext>
                </a:extLst>
              </p:cNvPr>
              <p:cNvSpPr>
                <a:spLocks noChangeShapeType="1"/>
              </p:cNvSpPr>
              <p:nvPr/>
            </p:nvSpPr>
            <p:spPr bwMode="auto">
              <a:xfrm>
                <a:off x="4799" y="1955"/>
                <a:ext cx="448" cy="6"/>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43" name="Line 42">
                <a:extLst>
                  <a:ext uri="{FF2B5EF4-FFF2-40B4-BE49-F238E27FC236}">
                    <a16:creationId xmlns:a16="http://schemas.microsoft.com/office/drawing/2014/main" id="{B156D00E-393D-D91C-C179-3B468FF437D9}"/>
                  </a:ext>
                </a:extLst>
              </p:cNvPr>
              <p:cNvSpPr>
                <a:spLocks noChangeShapeType="1"/>
              </p:cNvSpPr>
              <p:nvPr/>
            </p:nvSpPr>
            <p:spPr bwMode="auto">
              <a:xfrm flipV="1">
                <a:off x="4807" y="1521"/>
                <a:ext cx="8" cy="448"/>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5547" name="Text Box 43">
                <a:extLst>
                  <a:ext uri="{FF2B5EF4-FFF2-40B4-BE49-F238E27FC236}">
                    <a16:creationId xmlns:a16="http://schemas.microsoft.com/office/drawing/2014/main" id="{6E31C7BD-56A2-39DD-2192-BE0C3D3D386D}"/>
                  </a:ext>
                </a:extLst>
              </p:cNvPr>
              <p:cNvSpPr txBox="1">
                <a:spLocks noChangeArrowheads="1"/>
              </p:cNvSpPr>
              <p:nvPr/>
            </p:nvSpPr>
            <p:spPr bwMode="auto">
              <a:xfrm>
                <a:off x="4763" y="1416"/>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sp>
            <p:nvSpPr>
              <p:cNvPr id="1045548" name="Text Box 44">
                <a:extLst>
                  <a:ext uri="{FF2B5EF4-FFF2-40B4-BE49-F238E27FC236}">
                    <a16:creationId xmlns:a16="http://schemas.microsoft.com/office/drawing/2014/main" id="{F016BA98-1A7B-035E-04AC-7AAC03393AB1}"/>
                  </a:ext>
                </a:extLst>
              </p:cNvPr>
              <p:cNvSpPr txBox="1">
                <a:spLocks noChangeArrowheads="1"/>
              </p:cNvSpPr>
              <p:nvPr/>
            </p:nvSpPr>
            <p:spPr bwMode="auto">
              <a:xfrm>
                <a:off x="5197" y="1837"/>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grpSp>
        <p:sp>
          <p:nvSpPr>
            <p:cNvPr id="1045549" name="Text Box 45">
              <a:extLst>
                <a:ext uri="{FF2B5EF4-FFF2-40B4-BE49-F238E27FC236}">
                  <a16:creationId xmlns:a16="http://schemas.microsoft.com/office/drawing/2014/main" id="{120D87F6-9981-909B-1318-F03392259039}"/>
                </a:ext>
              </a:extLst>
            </p:cNvPr>
            <p:cNvSpPr txBox="1">
              <a:spLocks noChangeArrowheads="1"/>
            </p:cNvSpPr>
            <p:nvPr/>
          </p:nvSpPr>
          <p:spPr bwMode="auto">
            <a:xfrm>
              <a:off x="2495" y="2018"/>
              <a:ext cx="547" cy="19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(T(E), 0) </a:t>
              </a:r>
              <a:endParaRPr lang="de-DE" altLang="en-US" sz="1400">
                <a:solidFill>
                  <a:schemeClr val="accent2"/>
                </a:solidFill>
              </a:endParaRPr>
            </a:p>
          </p:txBody>
        </p:sp>
        <p:sp>
          <p:nvSpPr>
            <p:cNvPr id="1045550" name="Text Box 46">
              <a:extLst>
                <a:ext uri="{FF2B5EF4-FFF2-40B4-BE49-F238E27FC236}">
                  <a16:creationId xmlns:a16="http://schemas.microsoft.com/office/drawing/2014/main" id="{52D66C76-6CDC-D0DB-1EA4-4E06EE6035CE}"/>
                </a:ext>
              </a:extLst>
            </p:cNvPr>
            <p:cNvSpPr txBox="1">
              <a:spLocks noChangeArrowheads="1"/>
            </p:cNvSpPr>
            <p:nvPr/>
          </p:nvSpPr>
          <p:spPr bwMode="auto">
            <a:xfrm>
              <a:off x="1472" y="992"/>
              <a:ext cx="520" cy="19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(0, S(H)) </a:t>
              </a:r>
              <a:endParaRPr lang="de-DE" altLang="en-US" sz="1400">
                <a:solidFill>
                  <a:schemeClr val="accent2"/>
                </a:solidFill>
              </a:endParaRPr>
            </a:p>
          </p:txBody>
        </p:sp>
        <p:sp>
          <p:nvSpPr>
            <p:cNvPr id="43026" name="Line 50">
              <a:extLst>
                <a:ext uri="{FF2B5EF4-FFF2-40B4-BE49-F238E27FC236}">
                  <a16:creationId xmlns:a16="http://schemas.microsoft.com/office/drawing/2014/main" id="{E11E4E4A-020C-7315-34CA-AC886D0AAC7B}"/>
                </a:ext>
              </a:extLst>
            </p:cNvPr>
            <p:cNvSpPr>
              <a:spLocks noChangeShapeType="1"/>
            </p:cNvSpPr>
            <p:nvPr/>
          </p:nvSpPr>
          <p:spPr bwMode="auto">
            <a:xfrm>
              <a:off x="1507" y="2017"/>
              <a:ext cx="1744" cy="0"/>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7" name="Line 51">
              <a:extLst>
                <a:ext uri="{FF2B5EF4-FFF2-40B4-BE49-F238E27FC236}">
                  <a16:creationId xmlns:a16="http://schemas.microsoft.com/office/drawing/2014/main" id="{A924B9BC-0812-32C3-CAE2-FBD592DBCAA4}"/>
                </a:ext>
              </a:extLst>
            </p:cNvPr>
            <p:cNvSpPr>
              <a:spLocks noChangeShapeType="1"/>
            </p:cNvSpPr>
            <p:nvPr/>
          </p:nvSpPr>
          <p:spPr bwMode="auto">
            <a:xfrm rot="-5400000">
              <a:off x="1344" y="1436"/>
              <a:ext cx="1358"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8" name="Line 52">
              <a:extLst>
                <a:ext uri="{FF2B5EF4-FFF2-40B4-BE49-F238E27FC236}">
                  <a16:creationId xmlns:a16="http://schemas.microsoft.com/office/drawing/2014/main" id="{DBB61200-6AC8-093A-D373-93354E54AAEA}"/>
                </a:ext>
              </a:extLst>
            </p:cNvPr>
            <p:cNvSpPr>
              <a:spLocks noChangeShapeType="1"/>
            </p:cNvSpPr>
            <p:nvPr/>
          </p:nvSpPr>
          <p:spPr bwMode="auto">
            <a:xfrm flipV="1">
              <a:off x="4809" y="1525"/>
              <a:ext cx="435" cy="436"/>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9" name="Line 54">
              <a:extLst>
                <a:ext uri="{FF2B5EF4-FFF2-40B4-BE49-F238E27FC236}">
                  <a16:creationId xmlns:a16="http://schemas.microsoft.com/office/drawing/2014/main" id="{1ECBA9B5-8982-E851-9D8D-DFE7EFD81BC1}"/>
                </a:ext>
              </a:extLst>
            </p:cNvPr>
            <p:cNvSpPr>
              <a:spLocks noChangeShapeType="1"/>
            </p:cNvSpPr>
            <p:nvPr/>
          </p:nvSpPr>
          <p:spPr bwMode="auto">
            <a:xfrm flipV="1">
              <a:off x="2017" y="1119"/>
              <a:ext cx="655" cy="87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5569" name="Text Box 65">
              <a:extLst>
                <a:ext uri="{FF2B5EF4-FFF2-40B4-BE49-F238E27FC236}">
                  <a16:creationId xmlns:a16="http://schemas.microsoft.com/office/drawing/2014/main" id="{403C2FA8-23E4-30CB-DB7B-B5C9C663FCEE}"/>
                </a:ext>
              </a:extLst>
            </p:cNvPr>
            <p:cNvSpPr txBox="1">
              <a:spLocks noChangeArrowheads="1"/>
            </p:cNvSpPr>
            <p:nvPr/>
          </p:nvSpPr>
          <p:spPr bwMode="auto">
            <a:xfrm>
              <a:off x="5234" y="1427"/>
              <a:ext cx="27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(1, 1)</a:t>
              </a:r>
              <a:endParaRPr lang="de-DE" altLang="en-US" sz="900" b="1">
                <a:solidFill>
                  <a:srgbClr val="FF020B"/>
                </a:solidFill>
                <a:effectLst>
                  <a:outerShdw blurRad="38100" dist="38100" dir="2700000" algn="tl">
                    <a:srgbClr val="000000"/>
                  </a:outerShdw>
                </a:effectLst>
                <a:latin typeface="Times" pitchFamily="2" charset="0"/>
              </a:endParaRPr>
            </a:p>
          </p:txBody>
        </p:sp>
        <p:sp>
          <p:nvSpPr>
            <p:cNvPr id="43031" name="Text Box 66">
              <a:extLst>
                <a:ext uri="{FF2B5EF4-FFF2-40B4-BE49-F238E27FC236}">
                  <a16:creationId xmlns:a16="http://schemas.microsoft.com/office/drawing/2014/main" id="{5CBB3BDF-9A24-2E83-1627-1589383F5E2A}"/>
                </a:ext>
              </a:extLst>
            </p:cNvPr>
            <p:cNvSpPr txBox="1">
              <a:spLocks noChangeArrowheads="1"/>
            </p:cNvSpPr>
            <p:nvPr/>
          </p:nvSpPr>
          <p:spPr bwMode="auto">
            <a:xfrm>
              <a:off x="4557" y="3577"/>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DE" altLang="en-US"/>
            </a:p>
          </p:txBody>
        </p:sp>
        <p:sp>
          <p:nvSpPr>
            <p:cNvPr id="43032" name="Oval 69">
              <a:extLst>
                <a:ext uri="{FF2B5EF4-FFF2-40B4-BE49-F238E27FC236}">
                  <a16:creationId xmlns:a16="http://schemas.microsoft.com/office/drawing/2014/main" id="{5018423F-0B79-56F7-8CE7-68B839E406F7}"/>
                </a:ext>
              </a:extLst>
            </p:cNvPr>
            <p:cNvSpPr>
              <a:spLocks noChangeArrowheads="1"/>
            </p:cNvSpPr>
            <p:nvPr/>
          </p:nvSpPr>
          <p:spPr bwMode="auto">
            <a:xfrm>
              <a:off x="2677" y="928"/>
              <a:ext cx="712" cy="342"/>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3033" name="Group 74">
              <a:extLst>
                <a:ext uri="{FF2B5EF4-FFF2-40B4-BE49-F238E27FC236}">
                  <a16:creationId xmlns:a16="http://schemas.microsoft.com/office/drawing/2014/main" id="{76C5D6D6-06D8-B588-AF81-BFDC5820BF5F}"/>
                </a:ext>
              </a:extLst>
            </p:cNvPr>
            <p:cNvGrpSpPr>
              <a:grpSpLocks/>
            </p:cNvGrpSpPr>
            <p:nvPr/>
          </p:nvGrpSpPr>
          <p:grpSpPr bwMode="auto">
            <a:xfrm>
              <a:off x="998" y="991"/>
              <a:ext cx="2498" cy="2927"/>
              <a:chOff x="998" y="991"/>
              <a:chExt cx="2498" cy="2927"/>
            </a:xfrm>
          </p:grpSpPr>
          <p:sp>
            <p:nvSpPr>
              <p:cNvPr id="1045567" name="Text Box 63">
                <a:extLst>
                  <a:ext uri="{FF2B5EF4-FFF2-40B4-BE49-F238E27FC236}">
                    <a16:creationId xmlns:a16="http://schemas.microsoft.com/office/drawing/2014/main" id="{45E40FE1-FBB0-1E04-40BE-B51B03ADD011}"/>
                  </a:ext>
                </a:extLst>
              </p:cNvPr>
              <p:cNvSpPr txBox="1">
                <a:spLocks noChangeArrowheads="1"/>
              </p:cNvSpPr>
              <p:nvPr/>
            </p:nvSpPr>
            <p:spPr bwMode="auto">
              <a:xfrm>
                <a:off x="2671" y="991"/>
                <a:ext cx="676"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(T(E), S(H))</a:t>
                </a:r>
                <a:endParaRPr lang="de-DE" altLang="en-US" sz="1400">
                  <a:solidFill>
                    <a:schemeClr val="accent2"/>
                  </a:solidFill>
                  <a:effectLst>
                    <a:outerShdw blurRad="38100" dist="38100" dir="2700000" algn="tl">
                      <a:srgbClr val="000000"/>
                    </a:outerShdw>
                  </a:effectLst>
                  <a:latin typeface="Times" pitchFamily="2" charset="0"/>
                </a:endParaRPr>
              </a:p>
            </p:txBody>
          </p:sp>
          <p:sp>
            <p:nvSpPr>
              <p:cNvPr id="1045568" name="Text Box 64">
                <a:extLst>
                  <a:ext uri="{FF2B5EF4-FFF2-40B4-BE49-F238E27FC236}">
                    <a16:creationId xmlns:a16="http://schemas.microsoft.com/office/drawing/2014/main" id="{247EF77A-5880-C2FC-593F-6735C8E540BE}"/>
                  </a:ext>
                </a:extLst>
              </p:cNvPr>
              <p:cNvSpPr txBox="1">
                <a:spLocks noChangeArrowheads="1"/>
              </p:cNvSpPr>
              <p:nvPr/>
            </p:nvSpPr>
            <p:spPr bwMode="auto">
              <a:xfrm>
                <a:off x="998" y="3668"/>
                <a:ext cx="2498" cy="250"/>
              </a:xfrm>
              <a:prstGeom prst="rect">
                <a:avLst/>
              </a:prstGeom>
              <a:solidFill>
                <a:srgbClr val="FFFFFF"/>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b="1">
                    <a:solidFill>
                      <a:schemeClr val="accent2"/>
                    </a:solidFill>
                    <a:effectLst>
                      <a:outerShdw blurRad="38100" dist="38100" dir="2700000" algn="tl">
                        <a:srgbClr val="C0C0C0"/>
                      </a:outerShdw>
                    </a:effectLst>
                    <a:latin typeface="Times" pitchFamily="2" charset="0"/>
                  </a:rPr>
                  <a:t>(T(E), S(H)) = (T(E), 0) + (0, S(H)) </a:t>
                </a:r>
                <a:endParaRPr lang="de-DE" altLang="en-US" sz="2000" b="1">
                  <a:solidFill>
                    <a:schemeClr val="accent2"/>
                  </a:solidFill>
                  <a:effectLst>
                    <a:outerShdw blurRad="38100" dist="38100" dir="2700000" algn="tl">
                      <a:srgbClr val="C0C0C0"/>
                    </a:outerShdw>
                  </a:effectLst>
                  <a:latin typeface="Times" pitchFamily="2" charset="0"/>
                </a:endParaRPr>
              </a:p>
            </p:txBody>
          </p:sp>
          <p:sp>
            <p:nvSpPr>
              <p:cNvPr id="43040" name="Freeform 70">
                <a:extLst>
                  <a:ext uri="{FF2B5EF4-FFF2-40B4-BE49-F238E27FC236}">
                    <a16:creationId xmlns:a16="http://schemas.microsoft.com/office/drawing/2014/main" id="{793903EF-0564-B679-AF15-D9439479FB68}"/>
                  </a:ext>
                </a:extLst>
              </p:cNvPr>
              <p:cNvSpPr>
                <a:spLocks/>
              </p:cNvSpPr>
              <p:nvPr/>
            </p:nvSpPr>
            <p:spPr bwMode="auto">
              <a:xfrm>
                <a:off x="2985" y="1253"/>
                <a:ext cx="462" cy="2365"/>
              </a:xfrm>
              <a:custGeom>
                <a:avLst/>
                <a:gdLst>
                  <a:gd name="T0" fmla="*/ 180 w 462"/>
                  <a:gd name="T1" fmla="*/ 0 h 2365"/>
                  <a:gd name="T2" fmla="*/ 39 w 462"/>
                  <a:gd name="T3" fmla="*/ 391 h 2365"/>
                  <a:gd name="T4" fmla="*/ 413 w 462"/>
                  <a:gd name="T5" fmla="*/ 378 h 2365"/>
                  <a:gd name="T6" fmla="*/ 334 w 462"/>
                  <a:gd name="T7" fmla="*/ 2365 h 2365"/>
                  <a:gd name="T8" fmla="*/ 0 60000 65536"/>
                  <a:gd name="T9" fmla="*/ 0 60000 65536"/>
                  <a:gd name="T10" fmla="*/ 0 60000 65536"/>
                  <a:gd name="T11" fmla="*/ 0 60000 65536"/>
                  <a:gd name="T12" fmla="*/ 0 w 462"/>
                  <a:gd name="T13" fmla="*/ 0 h 2365"/>
                  <a:gd name="T14" fmla="*/ 462 w 462"/>
                  <a:gd name="T15" fmla="*/ 2365 h 2365"/>
                </a:gdLst>
                <a:ahLst/>
                <a:cxnLst>
                  <a:cxn ang="T8">
                    <a:pos x="T0" y="T1"/>
                  </a:cxn>
                  <a:cxn ang="T9">
                    <a:pos x="T2" y="T3"/>
                  </a:cxn>
                  <a:cxn ang="T10">
                    <a:pos x="T4" y="T5"/>
                  </a:cxn>
                  <a:cxn ang="T11">
                    <a:pos x="T6" y="T7"/>
                  </a:cxn>
                </a:cxnLst>
                <a:rect l="T12" t="T13" r="T14" b="T15"/>
                <a:pathLst>
                  <a:path w="462" h="2365">
                    <a:moveTo>
                      <a:pt x="180" y="0"/>
                    </a:moveTo>
                    <a:cubicBezTo>
                      <a:pt x="99" y="175"/>
                      <a:pt x="0" y="328"/>
                      <a:pt x="39" y="391"/>
                    </a:cubicBezTo>
                    <a:cubicBezTo>
                      <a:pt x="78" y="454"/>
                      <a:pt x="364" y="49"/>
                      <a:pt x="413" y="378"/>
                    </a:cubicBezTo>
                    <a:cubicBezTo>
                      <a:pt x="462" y="707"/>
                      <a:pt x="375" y="1549"/>
                      <a:pt x="334" y="2365"/>
                    </a:cubicBezTo>
                  </a:path>
                </a:pathLst>
              </a:custGeom>
              <a:noFill/>
              <a:ln w="9525">
                <a:solidFill>
                  <a:schemeClr val="accent2"/>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3034" name="Group 73">
              <a:extLst>
                <a:ext uri="{FF2B5EF4-FFF2-40B4-BE49-F238E27FC236}">
                  <a16:creationId xmlns:a16="http://schemas.microsoft.com/office/drawing/2014/main" id="{A15B1A01-79C4-9685-F506-E6CD51153AB5}"/>
                </a:ext>
              </a:extLst>
            </p:cNvPr>
            <p:cNvGrpSpPr>
              <a:grpSpLocks/>
            </p:cNvGrpSpPr>
            <p:nvPr/>
          </p:nvGrpSpPr>
          <p:grpSpPr bwMode="auto">
            <a:xfrm>
              <a:off x="4256" y="1388"/>
              <a:ext cx="1458" cy="2530"/>
              <a:chOff x="4236" y="1388"/>
              <a:chExt cx="1458" cy="2530"/>
            </a:xfrm>
          </p:grpSpPr>
          <p:sp>
            <p:nvSpPr>
              <p:cNvPr id="1045571" name="Text Box 67">
                <a:extLst>
                  <a:ext uri="{FF2B5EF4-FFF2-40B4-BE49-F238E27FC236}">
                    <a16:creationId xmlns:a16="http://schemas.microsoft.com/office/drawing/2014/main" id="{DC5E209B-FD9E-4295-A822-854667AF1C3E}"/>
                  </a:ext>
                </a:extLst>
              </p:cNvPr>
              <p:cNvSpPr txBox="1">
                <a:spLocks noChangeArrowheads="1"/>
              </p:cNvSpPr>
              <p:nvPr/>
            </p:nvSpPr>
            <p:spPr bwMode="auto">
              <a:xfrm>
                <a:off x="4236" y="3668"/>
                <a:ext cx="1458" cy="250"/>
              </a:xfrm>
              <a:prstGeom prst="rect">
                <a:avLst/>
              </a:prstGeom>
              <a:solidFill>
                <a:srgbClr val="FFFFFF"/>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b="1">
                    <a:solidFill>
                      <a:srgbClr val="FF020B"/>
                    </a:solidFill>
                    <a:effectLst>
                      <a:outerShdw blurRad="38100" dist="38100" dir="2700000" algn="tl">
                        <a:srgbClr val="C0C0C0"/>
                      </a:outerShdw>
                    </a:effectLst>
                    <a:latin typeface="Times" pitchFamily="2" charset="0"/>
                  </a:rPr>
                  <a:t>(1, 1) = (1,0) + (0, 1)</a:t>
                </a:r>
                <a:endParaRPr lang="de-DE" altLang="en-US" sz="2000" b="1">
                  <a:solidFill>
                    <a:srgbClr val="FF020B"/>
                  </a:solidFill>
                  <a:effectLst>
                    <a:outerShdw blurRad="38100" dist="38100" dir="2700000" algn="tl">
                      <a:srgbClr val="C0C0C0"/>
                    </a:outerShdw>
                  </a:effectLst>
                  <a:latin typeface="Times" pitchFamily="2" charset="0"/>
                </a:endParaRPr>
              </a:p>
            </p:txBody>
          </p:sp>
          <p:sp>
            <p:nvSpPr>
              <p:cNvPr id="43036" name="Oval 71">
                <a:extLst>
                  <a:ext uri="{FF2B5EF4-FFF2-40B4-BE49-F238E27FC236}">
                    <a16:creationId xmlns:a16="http://schemas.microsoft.com/office/drawing/2014/main" id="{AA13D8BB-1EF6-A2E9-3856-5E993FDD2D00}"/>
                  </a:ext>
                </a:extLst>
              </p:cNvPr>
              <p:cNvSpPr>
                <a:spLocks noChangeArrowheads="1"/>
              </p:cNvSpPr>
              <p:nvPr/>
            </p:nvSpPr>
            <p:spPr bwMode="auto">
              <a:xfrm>
                <a:off x="5216" y="1388"/>
                <a:ext cx="338" cy="188"/>
              </a:xfrm>
              <a:prstGeom prst="ellipse">
                <a:avLst/>
              </a:prstGeom>
              <a:noFill/>
              <a:ln w="9525">
                <a:solidFill>
                  <a:srgbClr val="FF02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3037" name="Freeform 72">
                <a:extLst>
                  <a:ext uri="{FF2B5EF4-FFF2-40B4-BE49-F238E27FC236}">
                    <a16:creationId xmlns:a16="http://schemas.microsoft.com/office/drawing/2014/main" id="{AFBF414A-803B-D50B-1747-F7AF1011847C}"/>
                  </a:ext>
                </a:extLst>
              </p:cNvPr>
              <p:cNvSpPr>
                <a:spLocks/>
              </p:cNvSpPr>
              <p:nvPr/>
            </p:nvSpPr>
            <p:spPr bwMode="auto">
              <a:xfrm>
                <a:off x="5314" y="1572"/>
                <a:ext cx="180" cy="2035"/>
              </a:xfrm>
              <a:custGeom>
                <a:avLst/>
                <a:gdLst>
                  <a:gd name="T0" fmla="*/ 0 w 462"/>
                  <a:gd name="T1" fmla="*/ 0 h 2365"/>
                  <a:gd name="T2" fmla="*/ 0 w 462"/>
                  <a:gd name="T3" fmla="*/ 75 h 2365"/>
                  <a:gd name="T4" fmla="*/ 0 w 462"/>
                  <a:gd name="T5" fmla="*/ 72 h 2365"/>
                  <a:gd name="T6" fmla="*/ 0 w 462"/>
                  <a:gd name="T7" fmla="*/ 453 h 2365"/>
                  <a:gd name="T8" fmla="*/ 0 60000 65536"/>
                  <a:gd name="T9" fmla="*/ 0 60000 65536"/>
                  <a:gd name="T10" fmla="*/ 0 60000 65536"/>
                  <a:gd name="T11" fmla="*/ 0 60000 65536"/>
                  <a:gd name="T12" fmla="*/ 0 w 462"/>
                  <a:gd name="T13" fmla="*/ 0 h 2365"/>
                  <a:gd name="T14" fmla="*/ 462 w 462"/>
                  <a:gd name="T15" fmla="*/ 2365 h 2365"/>
                </a:gdLst>
                <a:ahLst/>
                <a:cxnLst>
                  <a:cxn ang="T8">
                    <a:pos x="T0" y="T1"/>
                  </a:cxn>
                  <a:cxn ang="T9">
                    <a:pos x="T2" y="T3"/>
                  </a:cxn>
                  <a:cxn ang="T10">
                    <a:pos x="T4" y="T5"/>
                  </a:cxn>
                  <a:cxn ang="T11">
                    <a:pos x="T6" y="T7"/>
                  </a:cxn>
                </a:cxnLst>
                <a:rect l="T12" t="T13" r="T14" b="T15"/>
                <a:pathLst>
                  <a:path w="462" h="2365">
                    <a:moveTo>
                      <a:pt x="180" y="0"/>
                    </a:moveTo>
                    <a:cubicBezTo>
                      <a:pt x="99" y="175"/>
                      <a:pt x="0" y="328"/>
                      <a:pt x="39" y="391"/>
                    </a:cubicBezTo>
                    <a:cubicBezTo>
                      <a:pt x="78" y="454"/>
                      <a:pt x="364" y="49"/>
                      <a:pt x="413" y="378"/>
                    </a:cubicBezTo>
                    <a:cubicBezTo>
                      <a:pt x="462" y="707"/>
                      <a:pt x="375" y="1549"/>
                      <a:pt x="334" y="2365"/>
                    </a:cubicBezTo>
                  </a:path>
                </a:pathLst>
              </a:custGeom>
              <a:noFill/>
              <a:ln w="9525">
                <a:solidFill>
                  <a:srgbClr val="FF020B"/>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10455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53"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57" name="Text Box 41">
            <a:extLst>
              <a:ext uri="{FF2B5EF4-FFF2-40B4-BE49-F238E27FC236}">
                <a16:creationId xmlns:a16="http://schemas.microsoft.com/office/drawing/2014/main" id="{F9422924-789E-E12F-FAB3-849CE8E6895E}"/>
              </a:ext>
            </a:extLst>
          </p:cNvPr>
          <p:cNvSpPr txBox="1">
            <a:spLocks noChangeArrowheads="1"/>
          </p:cNvSpPr>
          <p:nvPr/>
        </p:nvSpPr>
        <p:spPr bwMode="auto">
          <a:xfrm>
            <a:off x="2152650" y="1049338"/>
            <a:ext cx="7235825" cy="1525587"/>
          </a:xfrm>
          <a:prstGeom prst="rect">
            <a:avLst/>
          </a:prstGeom>
          <a:noFill/>
          <a:ln w="9525">
            <a:noFill/>
            <a:miter lim="800000"/>
            <a:headEnd/>
            <a:tailEnd/>
          </a:ln>
          <a:effectLst/>
        </p:spPr>
        <p:txBody>
          <a:bodyPr>
            <a:spAutoFit/>
          </a:bodyPr>
          <a:lstStyle>
            <a:lvl1pPr marL="609600" indent="-609600">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buFont typeface="Times" pitchFamily="2" charset="0"/>
              <a:buNone/>
              <a:defRPr/>
            </a:pPr>
            <a:r>
              <a:rPr lang="de-DE" altLang="en-US" dirty="0">
                <a:effectLst>
                  <a:outerShdw blurRad="38100" dist="38100" dir="2700000" algn="tl">
                    <a:srgbClr val="FFFFFF"/>
                  </a:outerShdw>
                </a:effectLst>
                <a:latin typeface="Times" pitchFamily="2" charset="0"/>
              </a:rPr>
              <a:t>I	 INTRODUCTION</a:t>
            </a:r>
          </a:p>
          <a:p>
            <a:pPr>
              <a:spcBef>
                <a:spcPct val="50000"/>
              </a:spcBef>
              <a:buFont typeface="Times" pitchFamily="2" charset="0"/>
              <a:buNone/>
              <a:defRPr/>
            </a:pPr>
            <a:r>
              <a:rPr lang="de-DE" altLang="en-US" dirty="0">
                <a:effectLst>
                  <a:outerShdw blurRad="38100" dist="38100" dir="2700000" algn="tl">
                    <a:srgbClr val="FFFFFF"/>
                  </a:outerShdw>
                </a:effectLst>
                <a:latin typeface="Times" pitchFamily="2" charset="0"/>
              </a:rPr>
              <a:t>I.2 	</a:t>
            </a:r>
            <a:r>
              <a:rPr lang="de-DE" altLang="en-US" sz="2400" dirty="0">
                <a:effectLst>
                  <a:outerShdw blurRad="38100" dist="38100" dir="2700000" algn="tl">
                    <a:srgbClr val="FFFFFF"/>
                  </a:outerShdw>
                </a:effectLst>
                <a:latin typeface="Times" pitchFamily="2" charset="0"/>
              </a:rPr>
              <a:t> Short </a:t>
            </a:r>
            <a:r>
              <a:rPr lang="de-DE" altLang="en-US" sz="2400" dirty="0" err="1">
                <a:effectLst>
                  <a:outerShdw blurRad="38100" dist="38100" dir="2700000" algn="tl">
                    <a:srgbClr val="FFFFFF"/>
                  </a:outerShdw>
                </a:effectLst>
                <a:latin typeface="Times" pitchFamily="2" charset="0"/>
              </a:rPr>
              <a:t>History</a:t>
            </a:r>
            <a:r>
              <a:rPr lang="de-DE" altLang="en-US" sz="2400" dirty="0">
                <a:effectLst>
                  <a:outerShdw blurRad="38100" dist="38100" dir="2700000" algn="tl">
                    <a:srgbClr val="FFFFFF"/>
                  </a:outerShdw>
                </a:effectLst>
                <a:latin typeface="Times" pitchFamily="2" charset="0"/>
              </a:rPr>
              <a:t> 	</a:t>
            </a:r>
            <a:br>
              <a:rPr lang="de-DE" altLang="en-US" sz="2400" dirty="0">
                <a:effectLst>
                  <a:outerShdw blurRad="38100" dist="38100" dir="2700000" algn="tl">
                    <a:srgbClr val="FFFFFF"/>
                  </a:outerShdw>
                </a:effectLst>
                <a:latin typeface="Times" pitchFamily="2" charset="0"/>
              </a:rPr>
            </a:br>
            <a:endParaRPr lang="de-DE" altLang="en-US" sz="2400" dirty="0">
              <a:latin typeface="Times-Roman" pitchFamily="2" charset="0"/>
            </a:endParaRPr>
          </a:p>
        </p:txBody>
      </p:sp>
      <p:grpSp>
        <p:nvGrpSpPr>
          <p:cNvPr id="4" name="Group 3">
            <a:extLst>
              <a:ext uri="{FF2B5EF4-FFF2-40B4-BE49-F238E27FC236}">
                <a16:creationId xmlns:a16="http://schemas.microsoft.com/office/drawing/2014/main" id="{7D7B4C07-A5E0-E629-B3D9-2D8A86F72DB4}"/>
              </a:ext>
            </a:extLst>
          </p:cNvPr>
          <p:cNvGrpSpPr>
            <a:grpSpLocks/>
          </p:cNvGrpSpPr>
          <p:nvPr/>
        </p:nvGrpSpPr>
        <p:grpSpPr bwMode="auto">
          <a:xfrm>
            <a:off x="6051550" y="1216025"/>
            <a:ext cx="2851150" cy="4859338"/>
            <a:chOff x="6051550" y="1216025"/>
            <a:chExt cx="2851150" cy="4859397"/>
          </a:xfrm>
        </p:grpSpPr>
        <p:pic>
          <p:nvPicPr>
            <p:cNvPr id="3" name="Picture 2" descr="performance_cover.jpg">
              <a:extLst>
                <a:ext uri="{FF2B5EF4-FFF2-40B4-BE49-F238E27FC236}">
                  <a16:creationId xmlns:a16="http://schemas.microsoft.com/office/drawing/2014/main" id="{BC16F508-4A1D-1A1D-5ACE-729431F88C7A}"/>
                </a:ext>
              </a:extLst>
            </p:cNvPr>
            <p:cNvPicPr>
              <a:picLocks noChangeAspect="1"/>
            </p:cNvPicPr>
            <p:nvPr/>
          </p:nvPicPr>
          <p:blipFill>
            <a:blip r:embed="rId3"/>
            <a:srcRect/>
            <a:stretch>
              <a:fillRect/>
            </a:stretch>
          </p:blipFill>
          <p:spPr bwMode="auto">
            <a:xfrm>
              <a:off x="6051550" y="1216025"/>
              <a:ext cx="2851150" cy="4292652"/>
            </a:xfrm>
            <a:prstGeom prst="rect">
              <a:avLst/>
            </a:prstGeom>
            <a:noFill/>
            <a:ln>
              <a:noFill/>
            </a:ln>
            <a:effectLst>
              <a:outerShdw blurRad="292100" dist="139700" dir="2700000" algn="tl" rotWithShape="0">
                <a:srgbClr val="333333">
                  <a:alpha val="64999"/>
                </a:srgbClr>
              </a:outerShdw>
            </a:effectLst>
          </p:spPr>
        </p:pic>
        <p:sp>
          <p:nvSpPr>
            <p:cNvPr id="6148" name="TextBox 1">
              <a:extLst>
                <a:ext uri="{FF2B5EF4-FFF2-40B4-BE49-F238E27FC236}">
                  <a16:creationId xmlns:a16="http://schemas.microsoft.com/office/drawing/2014/main" id="{4AEA0F9A-624D-33B5-1235-400391D26E91}"/>
                </a:ext>
              </a:extLst>
            </p:cNvPr>
            <p:cNvSpPr txBox="1">
              <a:spLocks noChangeArrowheads="1"/>
            </p:cNvSpPr>
            <p:nvPr/>
          </p:nvSpPr>
          <p:spPr bwMode="auto">
            <a:xfrm>
              <a:off x="7099457" y="5675312"/>
              <a:ext cx="7553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r>
                <a:rPr lang="en-US" altLang="en-US" sz="2000"/>
                <a:t>2011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54685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54685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57"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AutoShape 2">
            <a:extLst>
              <a:ext uri="{FF2B5EF4-FFF2-40B4-BE49-F238E27FC236}">
                <a16:creationId xmlns:a16="http://schemas.microsoft.com/office/drawing/2014/main" id="{3651AA8E-F71A-EDA1-D828-4E4AA5B4FBEA}"/>
              </a:ext>
            </a:extLst>
          </p:cNvPr>
          <p:cNvSpPr>
            <a:spLocks noChangeArrowheads="1"/>
          </p:cNvSpPr>
          <p:nvPr/>
        </p:nvSpPr>
        <p:spPr bwMode="auto">
          <a:xfrm rot="-1283509">
            <a:off x="2992438" y="1920875"/>
            <a:ext cx="1701800" cy="992188"/>
          </a:xfrm>
          <a:prstGeom prst="parallelogram">
            <a:avLst>
              <a:gd name="adj" fmla="val 70442"/>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5058" name="Group 3">
            <a:extLst>
              <a:ext uri="{FF2B5EF4-FFF2-40B4-BE49-F238E27FC236}">
                <a16:creationId xmlns:a16="http://schemas.microsoft.com/office/drawing/2014/main" id="{9997BFD7-1599-383C-BB36-93312A0E27CF}"/>
              </a:ext>
            </a:extLst>
          </p:cNvPr>
          <p:cNvGrpSpPr>
            <a:grpSpLocks/>
          </p:cNvGrpSpPr>
          <p:nvPr/>
        </p:nvGrpSpPr>
        <p:grpSpPr bwMode="auto">
          <a:xfrm>
            <a:off x="1100138" y="1697038"/>
            <a:ext cx="3795712" cy="3711575"/>
            <a:chOff x="693" y="1069"/>
            <a:chExt cx="2391" cy="2338"/>
          </a:xfrm>
        </p:grpSpPr>
        <p:grpSp>
          <p:nvGrpSpPr>
            <p:cNvPr id="45104" name="Group 4">
              <a:extLst>
                <a:ext uri="{FF2B5EF4-FFF2-40B4-BE49-F238E27FC236}">
                  <a16:creationId xmlns:a16="http://schemas.microsoft.com/office/drawing/2014/main" id="{8D28128B-11D4-4D02-DD65-564B3F21D431}"/>
                </a:ext>
              </a:extLst>
            </p:cNvPr>
            <p:cNvGrpSpPr>
              <a:grpSpLocks/>
            </p:cNvGrpSpPr>
            <p:nvPr/>
          </p:nvGrpSpPr>
          <p:grpSpPr bwMode="auto">
            <a:xfrm>
              <a:off x="948" y="1069"/>
              <a:ext cx="2136" cy="2057"/>
              <a:chOff x="2546" y="1108"/>
              <a:chExt cx="2346" cy="1023"/>
            </a:xfrm>
          </p:grpSpPr>
          <p:sp>
            <p:nvSpPr>
              <p:cNvPr id="45110" name="Line 5">
                <a:extLst>
                  <a:ext uri="{FF2B5EF4-FFF2-40B4-BE49-F238E27FC236}">
                    <a16:creationId xmlns:a16="http://schemas.microsoft.com/office/drawing/2014/main" id="{B48CEE76-0472-0686-EA4E-36A93234C14D}"/>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111" name="Line 6">
                <a:extLst>
                  <a:ext uri="{FF2B5EF4-FFF2-40B4-BE49-F238E27FC236}">
                    <a16:creationId xmlns:a16="http://schemas.microsoft.com/office/drawing/2014/main" id="{80789D96-6E41-1437-C061-71A7CA3F6A7D}"/>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7559" name="Text Box 7">
              <a:extLst>
                <a:ext uri="{FF2B5EF4-FFF2-40B4-BE49-F238E27FC236}">
                  <a16:creationId xmlns:a16="http://schemas.microsoft.com/office/drawing/2014/main" id="{5245A0A7-750C-2C41-17F8-BE555B7CB222}"/>
                </a:ext>
              </a:extLst>
            </p:cNvPr>
            <p:cNvSpPr txBox="1">
              <a:spLocks noChangeArrowheads="1"/>
            </p:cNvSpPr>
            <p:nvPr/>
          </p:nvSpPr>
          <p:spPr bwMode="auto">
            <a:xfrm>
              <a:off x="1909" y="3119"/>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7560" name="Text Box 8">
              <a:extLst>
                <a:ext uri="{FF2B5EF4-FFF2-40B4-BE49-F238E27FC236}">
                  <a16:creationId xmlns:a16="http://schemas.microsoft.com/office/drawing/2014/main" id="{CC3A560F-A0B6-00DD-4113-37AD0B0C79B5}"/>
                </a:ext>
              </a:extLst>
            </p:cNvPr>
            <p:cNvSpPr txBox="1">
              <a:spLocks noChangeArrowheads="1"/>
            </p:cNvSpPr>
            <p:nvPr/>
          </p:nvSpPr>
          <p:spPr bwMode="auto">
            <a:xfrm>
              <a:off x="693" y="1867"/>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nvGrpSpPr>
            <p:cNvPr id="45107" name="Group 9">
              <a:extLst>
                <a:ext uri="{FF2B5EF4-FFF2-40B4-BE49-F238E27FC236}">
                  <a16:creationId xmlns:a16="http://schemas.microsoft.com/office/drawing/2014/main" id="{C01B28A7-46DF-2DBF-4310-10FC7C13722F}"/>
                </a:ext>
              </a:extLst>
            </p:cNvPr>
            <p:cNvGrpSpPr>
              <a:grpSpLocks/>
            </p:cNvGrpSpPr>
            <p:nvPr/>
          </p:nvGrpSpPr>
          <p:grpSpPr bwMode="auto">
            <a:xfrm>
              <a:off x="949" y="1993"/>
              <a:ext cx="1093" cy="1132"/>
              <a:chOff x="949" y="1993"/>
              <a:chExt cx="1093" cy="1132"/>
            </a:xfrm>
          </p:grpSpPr>
          <p:sp>
            <p:nvSpPr>
              <p:cNvPr id="45108" name="Freeform 10">
                <a:extLst>
                  <a:ext uri="{FF2B5EF4-FFF2-40B4-BE49-F238E27FC236}">
                    <a16:creationId xmlns:a16="http://schemas.microsoft.com/office/drawing/2014/main" id="{EE7346A5-985E-C7E1-D59E-DB0A4C4D440B}"/>
                  </a:ext>
                </a:extLst>
              </p:cNvPr>
              <p:cNvSpPr>
                <a:spLocks/>
              </p:cNvSpPr>
              <p:nvPr/>
            </p:nvSpPr>
            <p:spPr bwMode="auto">
              <a:xfrm>
                <a:off x="949" y="2018"/>
                <a:ext cx="1073" cy="1107"/>
              </a:xfrm>
              <a:custGeom>
                <a:avLst/>
                <a:gdLst>
                  <a:gd name="T0" fmla="*/ 0 w 1064"/>
                  <a:gd name="T1" fmla="*/ 0 h 1129"/>
                  <a:gd name="T2" fmla="*/ 1167 w 1064"/>
                  <a:gd name="T3" fmla="*/ 0 h 1129"/>
                  <a:gd name="T4" fmla="*/ 1167 w 1064"/>
                  <a:gd name="T5" fmla="*/ 909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09" name="Rectangle 11">
                <a:extLst>
                  <a:ext uri="{FF2B5EF4-FFF2-40B4-BE49-F238E27FC236}">
                    <a16:creationId xmlns:a16="http://schemas.microsoft.com/office/drawing/2014/main" id="{E7E4061E-65C9-1196-4CB9-7158AF575075}"/>
                  </a:ext>
                </a:extLst>
              </p:cNvPr>
              <p:cNvSpPr>
                <a:spLocks noChangeArrowheads="1"/>
              </p:cNvSpPr>
              <p:nvPr/>
            </p:nvSpPr>
            <p:spPr bwMode="auto">
              <a:xfrm>
                <a:off x="1992" y="1993"/>
                <a:ext cx="50" cy="50"/>
              </a:xfrm>
              <a:prstGeom prst="rect">
                <a:avLst/>
              </a:prstGeom>
              <a:solidFill>
                <a:schemeClr val="accent2"/>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nvGrpSpPr>
          <p:cNvPr id="45059" name="Group 12">
            <a:extLst>
              <a:ext uri="{FF2B5EF4-FFF2-40B4-BE49-F238E27FC236}">
                <a16:creationId xmlns:a16="http://schemas.microsoft.com/office/drawing/2014/main" id="{8C35C56B-4B4A-E3E1-3F72-FB94B4A737BD}"/>
              </a:ext>
            </a:extLst>
          </p:cNvPr>
          <p:cNvGrpSpPr>
            <a:grpSpLocks/>
          </p:cNvGrpSpPr>
          <p:nvPr/>
        </p:nvGrpSpPr>
        <p:grpSpPr bwMode="auto">
          <a:xfrm>
            <a:off x="5695950" y="1697038"/>
            <a:ext cx="3727450" cy="3627437"/>
            <a:chOff x="3588" y="1069"/>
            <a:chExt cx="2348" cy="2285"/>
          </a:xfrm>
        </p:grpSpPr>
        <p:grpSp>
          <p:nvGrpSpPr>
            <p:cNvPr id="45096" name="Group 13">
              <a:extLst>
                <a:ext uri="{FF2B5EF4-FFF2-40B4-BE49-F238E27FC236}">
                  <a16:creationId xmlns:a16="http://schemas.microsoft.com/office/drawing/2014/main" id="{C66DE42A-E2A5-FB7D-AFCC-6E2B349DC3FA}"/>
                </a:ext>
              </a:extLst>
            </p:cNvPr>
            <p:cNvGrpSpPr>
              <a:grpSpLocks/>
            </p:cNvGrpSpPr>
            <p:nvPr/>
          </p:nvGrpSpPr>
          <p:grpSpPr bwMode="auto">
            <a:xfrm>
              <a:off x="3800" y="1069"/>
              <a:ext cx="2136" cy="2057"/>
              <a:chOff x="2546" y="1108"/>
              <a:chExt cx="2346" cy="1023"/>
            </a:xfrm>
          </p:grpSpPr>
          <p:sp>
            <p:nvSpPr>
              <p:cNvPr id="45102" name="Line 14">
                <a:extLst>
                  <a:ext uri="{FF2B5EF4-FFF2-40B4-BE49-F238E27FC236}">
                    <a16:creationId xmlns:a16="http://schemas.microsoft.com/office/drawing/2014/main" id="{B83BF780-7187-4944-F4B5-3AE0FC5F9439}"/>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103" name="Line 15">
                <a:extLst>
                  <a:ext uri="{FF2B5EF4-FFF2-40B4-BE49-F238E27FC236}">
                    <a16:creationId xmlns:a16="http://schemas.microsoft.com/office/drawing/2014/main" id="{6519CAE5-2F3C-2BD8-A051-C72F364659F3}"/>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7568" name="Text Box 16">
              <a:extLst>
                <a:ext uri="{FF2B5EF4-FFF2-40B4-BE49-F238E27FC236}">
                  <a16:creationId xmlns:a16="http://schemas.microsoft.com/office/drawing/2014/main" id="{A0C54AA4-9048-BD05-1AAE-F51F3865C897}"/>
                </a:ext>
              </a:extLst>
            </p:cNvPr>
            <p:cNvSpPr txBox="1">
              <a:spLocks noChangeArrowheads="1"/>
            </p:cNvSpPr>
            <p:nvPr/>
          </p:nvSpPr>
          <p:spPr bwMode="auto">
            <a:xfrm>
              <a:off x="4709" y="3066"/>
              <a:ext cx="201"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7569" name="Text Box 17">
              <a:extLst>
                <a:ext uri="{FF2B5EF4-FFF2-40B4-BE49-F238E27FC236}">
                  <a16:creationId xmlns:a16="http://schemas.microsoft.com/office/drawing/2014/main" id="{B7144A03-72F3-F82C-51AA-FB6550A111B7}"/>
                </a:ext>
              </a:extLst>
            </p:cNvPr>
            <p:cNvSpPr txBox="1">
              <a:spLocks noChangeArrowheads="1"/>
            </p:cNvSpPr>
            <p:nvPr/>
          </p:nvSpPr>
          <p:spPr bwMode="auto">
            <a:xfrm>
              <a:off x="3588" y="1812"/>
              <a:ext cx="212"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nvGrpSpPr>
            <p:cNvPr id="45099" name="Group 18">
              <a:extLst>
                <a:ext uri="{FF2B5EF4-FFF2-40B4-BE49-F238E27FC236}">
                  <a16:creationId xmlns:a16="http://schemas.microsoft.com/office/drawing/2014/main" id="{2988CA56-A35B-20CF-572E-B3C69E3BF390}"/>
                </a:ext>
              </a:extLst>
            </p:cNvPr>
            <p:cNvGrpSpPr>
              <a:grpSpLocks/>
            </p:cNvGrpSpPr>
            <p:nvPr/>
          </p:nvGrpSpPr>
          <p:grpSpPr bwMode="auto">
            <a:xfrm>
              <a:off x="3796" y="1941"/>
              <a:ext cx="1041" cy="1183"/>
              <a:chOff x="3796" y="1941"/>
              <a:chExt cx="1041" cy="1183"/>
            </a:xfrm>
          </p:grpSpPr>
          <p:sp>
            <p:nvSpPr>
              <p:cNvPr id="45100" name="Freeform 19">
                <a:extLst>
                  <a:ext uri="{FF2B5EF4-FFF2-40B4-BE49-F238E27FC236}">
                    <a16:creationId xmlns:a16="http://schemas.microsoft.com/office/drawing/2014/main" id="{E8F082A7-7109-8DC0-328B-44B3DC61FC04}"/>
                  </a:ext>
                </a:extLst>
              </p:cNvPr>
              <p:cNvSpPr>
                <a:spLocks/>
              </p:cNvSpPr>
              <p:nvPr/>
            </p:nvSpPr>
            <p:spPr bwMode="auto">
              <a:xfrm>
                <a:off x="3796" y="1965"/>
                <a:ext cx="1011" cy="1159"/>
              </a:xfrm>
              <a:custGeom>
                <a:avLst/>
                <a:gdLst>
                  <a:gd name="T0" fmla="*/ 0 w 1064"/>
                  <a:gd name="T1" fmla="*/ 0 h 1129"/>
                  <a:gd name="T2" fmla="*/ 607 w 1064"/>
                  <a:gd name="T3" fmla="*/ 0 h 1129"/>
                  <a:gd name="T4" fmla="*/ 607 w 1064"/>
                  <a:gd name="T5" fmla="*/ 1506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101" name="Rectangle 20">
                <a:extLst>
                  <a:ext uri="{FF2B5EF4-FFF2-40B4-BE49-F238E27FC236}">
                    <a16:creationId xmlns:a16="http://schemas.microsoft.com/office/drawing/2014/main" id="{FA73411E-6302-6798-4BBC-8437B6CE1A6C}"/>
                  </a:ext>
                </a:extLst>
              </p:cNvPr>
              <p:cNvSpPr>
                <a:spLocks noChangeArrowheads="1"/>
              </p:cNvSpPr>
              <p:nvPr/>
            </p:nvSpPr>
            <p:spPr bwMode="auto">
              <a:xfrm>
                <a:off x="4787" y="1941"/>
                <a:ext cx="50" cy="50"/>
              </a:xfrm>
              <a:prstGeom prst="rect">
                <a:avLst/>
              </a:prstGeom>
              <a:solidFill>
                <a:srgbClr val="FF020B"/>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pic>
        <p:nvPicPr>
          <p:cNvPr id="45060" name="Picture 22" descr="Photo on 2009-10-06 #A894FB.jpg                                00085F94Macintosh HD                   7C261EDB:">
            <a:extLst>
              <a:ext uri="{FF2B5EF4-FFF2-40B4-BE49-F238E27FC236}">
                <a16:creationId xmlns:a16="http://schemas.microsoft.com/office/drawing/2014/main" id="{BE6A3ECF-05B1-8F3F-487C-84D341C18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61" r="17372"/>
          <a:stretch>
            <a:fillRect/>
          </a:stretch>
        </p:blipFill>
        <p:spPr bwMode="auto">
          <a:xfrm flipH="1">
            <a:off x="7454900" y="236538"/>
            <a:ext cx="8270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3" descr="Photo on 2009-10-06 #A89501.jpg                                00085F94Macintosh HD                   7C261EDB:">
            <a:extLst>
              <a:ext uri="{FF2B5EF4-FFF2-40B4-BE49-F238E27FC236}">
                <a16:creationId xmlns:a16="http://schemas.microsoft.com/office/drawing/2014/main" id="{F1EAF9C9-4C8C-E36A-846C-3AAA55B65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548" r="10760"/>
          <a:stretch>
            <a:fillRect/>
          </a:stretch>
        </p:blipFill>
        <p:spPr bwMode="auto">
          <a:xfrm flipH="1">
            <a:off x="2938463" y="233363"/>
            <a:ext cx="822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Line 25">
            <a:extLst>
              <a:ext uri="{FF2B5EF4-FFF2-40B4-BE49-F238E27FC236}">
                <a16:creationId xmlns:a16="http://schemas.microsoft.com/office/drawing/2014/main" id="{870B9293-E361-8868-484F-5FC3BF2C1FEA}"/>
              </a:ext>
            </a:extLst>
          </p:cNvPr>
          <p:cNvSpPr>
            <a:spLocks noChangeShapeType="1"/>
          </p:cNvSpPr>
          <p:nvPr/>
        </p:nvSpPr>
        <p:spPr bwMode="auto">
          <a:xfrm>
            <a:off x="6838950" y="3119438"/>
            <a:ext cx="1862138" cy="0"/>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7578" name="Text Box 26">
            <a:extLst>
              <a:ext uri="{FF2B5EF4-FFF2-40B4-BE49-F238E27FC236}">
                <a16:creationId xmlns:a16="http://schemas.microsoft.com/office/drawing/2014/main" id="{003E8EB8-C7B5-0301-1969-165FA5F2C308}"/>
              </a:ext>
            </a:extLst>
          </p:cNvPr>
          <p:cNvSpPr txBox="1">
            <a:spLocks noChangeArrowheads="1"/>
          </p:cNvSpPr>
          <p:nvPr/>
        </p:nvSpPr>
        <p:spPr bwMode="auto">
          <a:xfrm>
            <a:off x="8683625" y="2943225"/>
            <a:ext cx="931863" cy="33655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 + x, h)</a:t>
            </a:r>
            <a:endParaRPr lang="de-DE" altLang="en-US" sz="1600"/>
          </a:p>
        </p:txBody>
      </p:sp>
      <p:grpSp>
        <p:nvGrpSpPr>
          <p:cNvPr id="45064" name="Group 27">
            <a:extLst>
              <a:ext uri="{FF2B5EF4-FFF2-40B4-BE49-F238E27FC236}">
                <a16:creationId xmlns:a16="http://schemas.microsoft.com/office/drawing/2014/main" id="{3D5C2B79-DC07-FE40-06F6-2CD7E84C49B7}"/>
              </a:ext>
            </a:extLst>
          </p:cNvPr>
          <p:cNvGrpSpPr>
            <a:grpSpLocks/>
          </p:cNvGrpSpPr>
          <p:nvPr/>
        </p:nvGrpSpPr>
        <p:grpSpPr bwMode="auto">
          <a:xfrm>
            <a:off x="7634288" y="3133725"/>
            <a:ext cx="795337" cy="415925"/>
            <a:chOff x="4809" y="1974"/>
            <a:chExt cx="501" cy="262"/>
          </a:xfrm>
        </p:grpSpPr>
        <p:sp>
          <p:nvSpPr>
            <p:cNvPr id="45094" name="AutoShape 28">
              <a:extLst>
                <a:ext uri="{FF2B5EF4-FFF2-40B4-BE49-F238E27FC236}">
                  <a16:creationId xmlns:a16="http://schemas.microsoft.com/office/drawing/2014/main" id="{7D98FD7F-E21A-425D-E09A-05F1C07D5438}"/>
                </a:ext>
              </a:extLst>
            </p:cNvPr>
            <p:cNvSpPr>
              <a:spLocks/>
            </p:cNvSpPr>
            <p:nvPr/>
          </p:nvSpPr>
          <p:spPr bwMode="auto">
            <a:xfrm rot="-5400000">
              <a:off x="5007" y="1776"/>
              <a:ext cx="105" cy="501"/>
            </a:xfrm>
            <a:prstGeom prst="leftBrace">
              <a:avLst>
                <a:gd name="adj1" fmla="val 3976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7581" name="Text Box 29">
              <a:extLst>
                <a:ext uri="{FF2B5EF4-FFF2-40B4-BE49-F238E27FC236}">
                  <a16:creationId xmlns:a16="http://schemas.microsoft.com/office/drawing/2014/main" id="{BB14F560-B2CF-EC3E-4CA7-2F9AF963C7DE}"/>
                </a:ext>
              </a:extLst>
            </p:cNvPr>
            <p:cNvSpPr txBox="1">
              <a:spLocks noChangeArrowheads="1"/>
            </p:cNvSpPr>
            <p:nvPr/>
          </p:nvSpPr>
          <p:spPr bwMode="auto">
            <a:xfrm>
              <a:off x="4976" y="2024"/>
              <a:ext cx="180"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x</a:t>
              </a:r>
              <a:endParaRPr lang="de-DE" altLang="en-US" sz="1600">
                <a:effectLst>
                  <a:outerShdw blurRad="38100" dist="38100" dir="2700000" algn="tl">
                    <a:srgbClr val="FFFFFF"/>
                  </a:outerShdw>
                </a:effectLst>
                <a:latin typeface="Times" pitchFamily="2" charset="0"/>
              </a:endParaRPr>
            </a:p>
          </p:txBody>
        </p:sp>
      </p:grpSp>
      <p:sp>
        <p:nvSpPr>
          <p:cNvPr id="45065" name="Line 30">
            <a:extLst>
              <a:ext uri="{FF2B5EF4-FFF2-40B4-BE49-F238E27FC236}">
                <a16:creationId xmlns:a16="http://schemas.microsoft.com/office/drawing/2014/main" id="{A13CC1CE-D26C-A282-A13B-B7D84DA3FBFA}"/>
              </a:ext>
            </a:extLst>
          </p:cNvPr>
          <p:cNvSpPr>
            <a:spLocks noChangeShapeType="1"/>
          </p:cNvSpPr>
          <p:nvPr/>
        </p:nvSpPr>
        <p:spPr bwMode="auto">
          <a:xfrm rot="-5400000">
            <a:off x="6712744" y="2950369"/>
            <a:ext cx="1862138"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5066" name="Group 31">
            <a:extLst>
              <a:ext uri="{FF2B5EF4-FFF2-40B4-BE49-F238E27FC236}">
                <a16:creationId xmlns:a16="http://schemas.microsoft.com/office/drawing/2014/main" id="{BDEE03D7-A162-9AD0-B212-B0E89DA22A4D}"/>
              </a:ext>
            </a:extLst>
          </p:cNvPr>
          <p:cNvGrpSpPr>
            <a:grpSpLocks/>
          </p:cNvGrpSpPr>
          <p:nvPr/>
        </p:nvGrpSpPr>
        <p:grpSpPr bwMode="auto">
          <a:xfrm>
            <a:off x="7218363" y="2298700"/>
            <a:ext cx="400050" cy="795338"/>
            <a:chOff x="4547" y="1448"/>
            <a:chExt cx="252" cy="501"/>
          </a:xfrm>
        </p:grpSpPr>
        <p:sp>
          <p:nvSpPr>
            <p:cNvPr id="45092" name="AutoShape 32">
              <a:extLst>
                <a:ext uri="{FF2B5EF4-FFF2-40B4-BE49-F238E27FC236}">
                  <a16:creationId xmlns:a16="http://schemas.microsoft.com/office/drawing/2014/main" id="{CD97E2C0-8BC5-E172-6858-6DB10FF68299}"/>
                </a:ext>
              </a:extLst>
            </p:cNvPr>
            <p:cNvSpPr>
              <a:spLocks/>
            </p:cNvSpPr>
            <p:nvPr/>
          </p:nvSpPr>
          <p:spPr bwMode="auto">
            <a:xfrm rot="10800000" flipH="1">
              <a:off x="4665" y="1448"/>
              <a:ext cx="134" cy="501"/>
            </a:xfrm>
            <a:prstGeom prst="leftBrace">
              <a:avLst>
                <a:gd name="adj1" fmla="val 3115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7585" name="Text Box 33">
              <a:extLst>
                <a:ext uri="{FF2B5EF4-FFF2-40B4-BE49-F238E27FC236}">
                  <a16:creationId xmlns:a16="http://schemas.microsoft.com/office/drawing/2014/main" id="{C200BC2C-B0B2-726D-8A90-FBE1BA2F3E96}"/>
                </a:ext>
              </a:extLst>
            </p:cNvPr>
            <p:cNvSpPr txBox="1">
              <a:spLocks noChangeArrowheads="1"/>
            </p:cNvSpPr>
            <p:nvPr/>
          </p:nvSpPr>
          <p:spPr bwMode="auto">
            <a:xfrm flipH="1">
              <a:off x="4547" y="1587"/>
              <a:ext cx="180"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y</a:t>
              </a:r>
              <a:endParaRPr lang="de-DE" altLang="en-US" sz="1600">
                <a:effectLst>
                  <a:outerShdw blurRad="38100" dist="38100" dir="2700000" algn="tl">
                    <a:srgbClr val="FFFFFF"/>
                  </a:outerShdw>
                </a:effectLst>
                <a:latin typeface="Times" pitchFamily="2" charset="0"/>
              </a:endParaRPr>
            </a:p>
          </p:txBody>
        </p:sp>
      </p:grpSp>
      <p:sp>
        <p:nvSpPr>
          <p:cNvPr id="1047586" name="Text Box 34">
            <a:extLst>
              <a:ext uri="{FF2B5EF4-FFF2-40B4-BE49-F238E27FC236}">
                <a16:creationId xmlns:a16="http://schemas.microsoft.com/office/drawing/2014/main" id="{9EA240A3-4500-2ACB-22C0-1DC8AB7DB822}"/>
              </a:ext>
            </a:extLst>
          </p:cNvPr>
          <p:cNvSpPr txBox="1">
            <a:spLocks noChangeArrowheads="1"/>
          </p:cNvSpPr>
          <p:nvPr/>
        </p:nvSpPr>
        <p:spPr bwMode="auto">
          <a:xfrm>
            <a:off x="7461250" y="1714500"/>
            <a:ext cx="931863" cy="33655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 h + y)</a:t>
            </a:r>
            <a:endParaRPr lang="de-DE" altLang="en-US" sz="1600"/>
          </a:p>
        </p:txBody>
      </p:sp>
      <p:sp>
        <p:nvSpPr>
          <p:cNvPr id="45068" name="Freeform 35">
            <a:extLst>
              <a:ext uri="{FF2B5EF4-FFF2-40B4-BE49-F238E27FC236}">
                <a16:creationId xmlns:a16="http://schemas.microsoft.com/office/drawing/2014/main" id="{8BBC7747-0250-B83C-5580-3B8E8ED3EBAB}"/>
              </a:ext>
            </a:extLst>
          </p:cNvPr>
          <p:cNvSpPr>
            <a:spLocks/>
          </p:cNvSpPr>
          <p:nvPr/>
        </p:nvSpPr>
        <p:spPr bwMode="auto">
          <a:xfrm>
            <a:off x="2700338" y="3119438"/>
            <a:ext cx="1808162" cy="984250"/>
          </a:xfrm>
          <a:custGeom>
            <a:avLst/>
            <a:gdLst>
              <a:gd name="T0" fmla="*/ 0 w 1139"/>
              <a:gd name="T1" fmla="*/ 2147483646 h 620"/>
              <a:gd name="T2" fmla="*/ 2147483646 w 1139"/>
              <a:gd name="T3" fmla="*/ 2147483646 h 620"/>
              <a:gd name="T4" fmla="*/ 2147483646 w 1139"/>
              <a:gd name="T5" fmla="*/ 2147483646 h 620"/>
              <a:gd name="T6" fmla="*/ 2147483646 w 1139"/>
              <a:gd name="T7" fmla="*/ 2147483646 h 620"/>
              <a:gd name="T8" fmla="*/ 2147483646 w 1139"/>
              <a:gd name="T9" fmla="*/ 2147483646 h 620"/>
              <a:gd name="T10" fmla="*/ 0 60000 65536"/>
              <a:gd name="T11" fmla="*/ 0 60000 65536"/>
              <a:gd name="T12" fmla="*/ 0 60000 65536"/>
              <a:gd name="T13" fmla="*/ 0 60000 65536"/>
              <a:gd name="T14" fmla="*/ 0 60000 65536"/>
              <a:gd name="T15" fmla="*/ 0 w 1139"/>
              <a:gd name="T16" fmla="*/ 0 h 620"/>
              <a:gd name="T17" fmla="*/ 1139 w 1139"/>
              <a:gd name="T18" fmla="*/ 620 h 620"/>
            </a:gdLst>
            <a:ahLst/>
            <a:cxnLst>
              <a:cxn ang="T10">
                <a:pos x="T0" y="T1"/>
              </a:cxn>
              <a:cxn ang="T11">
                <a:pos x="T2" y="T3"/>
              </a:cxn>
              <a:cxn ang="T12">
                <a:pos x="T4" y="T5"/>
              </a:cxn>
              <a:cxn ang="T13">
                <a:pos x="T6" y="T7"/>
              </a:cxn>
              <a:cxn ang="T14">
                <a:pos x="T8" y="T9"/>
              </a:cxn>
            </a:cxnLst>
            <a:rect l="T15" t="T16" r="T17" b="T18"/>
            <a:pathLst>
              <a:path w="1139" h="620">
                <a:moveTo>
                  <a:pt x="0" y="620"/>
                </a:moveTo>
                <a:cubicBezTo>
                  <a:pt x="22" y="564"/>
                  <a:pt x="80" y="376"/>
                  <a:pt x="132" y="281"/>
                </a:cubicBezTo>
                <a:cubicBezTo>
                  <a:pt x="184" y="186"/>
                  <a:pt x="212" y="94"/>
                  <a:pt x="312" y="48"/>
                </a:cubicBezTo>
                <a:cubicBezTo>
                  <a:pt x="412" y="2"/>
                  <a:pt x="592" y="0"/>
                  <a:pt x="730" y="4"/>
                </a:cubicBezTo>
                <a:cubicBezTo>
                  <a:pt x="868" y="8"/>
                  <a:pt x="1054" y="60"/>
                  <a:pt x="1139" y="75"/>
                </a:cubicBezTo>
              </a:path>
            </a:pathLst>
          </a:custGeom>
          <a:noFill/>
          <a:ln w="1270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69" name="Freeform 36">
            <a:extLst>
              <a:ext uri="{FF2B5EF4-FFF2-40B4-BE49-F238E27FC236}">
                <a16:creationId xmlns:a16="http://schemas.microsoft.com/office/drawing/2014/main" id="{897E3B91-EB15-C963-9E20-98D5620BC7B1}"/>
              </a:ext>
            </a:extLst>
          </p:cNvPr>
          <p:cNvSpPr>
            <a:spLocks/>
          </p:cNvSpPr>
          <p:nvPr/>
        </p:nvSpPr>
        <p:spPr bwMode="auto">
          <a:xfrm>
            <a:off x="2211388" y="2016125"/>
            <a:ext cx="1057275" cy="1779588"/>
          </a:xfrm>
          <a:custGeom>
            <a:avLst/>
            <a:gdLst>
              <a:gd name="T0" fmla="*/ 2147483646 w 666"/>
              <a:gd name="T1" fmla="*/ 2147483646 h 1121"/>
              <a:gd name="T2" fmla="*/ 2147483646 w 666"/>
              <a:gd name="T3" fmla="*/ 2147483646 h 1121"/>
              <a:gd name="T4" fmla="*/ 2147483646 w 666"/>
              <a:gd name="T5" fmla="*/ 2147483646 h 1121"/>
              <a:gd name="T6" fmla="*/ 2147483646 w 666"/>
              <a:gd name="T7" fmla="*/ 2147483646 h 1121"/>
              <a:gd name="T8" fmla="*/ 0 w 666"/>
              <a:gd name="T9" fmla="*/ 0 h 1121"/>
              <a:gd name="T10" fmla="*/ 0 60000 65536"/>
              <a:gd name="T11" fmla="*/ 0 60000 65536"/>
              <a:gd name="T12" fmla="*/ 0 60000 65536"/>
              <a:gd name="T13" fmla="*/ 0 60000 65536"/>
              <a:gd name="T14" fmla="*/ 0 60000 65536"/>
              <a:gd name="T15" fmla="*/ 0 w 666"/>
              <a:gd name="T16" fmla="*/ 0 h 1121"/>
              <a:gd name="T17" fmla="*/ 666 w 666"/>
              <a:gd name="T18" fmla="*/ 1121 h 1121"/>
            </a:gdLst>
            <a:ahLst/>
            <a:cxnLst>
              <a:cxn ang="T10">
                <a:pos x="T0" y="T1"/>
              </a:cxn>
              <a:cxn ang="T11">
                <a:pos x="T2" y="T3"/>
              </a:cxn>
              <a:cxn ang="T12">
                <a:pos x="T4" y="T5"/>
              </a:cxn>
              <a:cxn ang="T13">
                <a:pos x="T6" y="T7"/>
              </a:cxn>
              <a:cxn ang="T14">
                <a:pos x="T8" y="T9"/>
              </a:cxn>
            </a:cxnLst>
            <a:rect l="T15" t="T16" r="T17" b="T18"/>
            <a:pathLst>
              <a:path w="666" h="1121">
                <a:moveTo>
                  <a:pt x="507" y="1121"/>
                </a:moveTo>
                <a:cubicBezTo>
                  <a:pt x="527" y="1059"/>
                  <a:pt x="609" y="869"/>
                  <a:pt x="630" y="743"/>
                </a:cubicBezTo>
                <a:cubicBezTo>
                  <a:pt x="651" y="617"/>
                  <a:pt x="666" y="471"/>
                  <a:pt x="634" y="365"/>
                </a:cubicBezTo>
                <a:cubicBezTo>
                  <a:pt x="602" y="259"/>
                  <a:pt x="542" y="167"/>
                  <a:pt x="436" y="106"/>
                </a:cubicBezTo>
                <a:cubicBezTo>
                  <a:pt x="330" y="45"/>
                  <a:pt x="91" y="22"/>
                  <a:pt x="0" y="0"/>
                </a:cubicBezTo>
              </a:path>
            </a:pathLst>
          </a:custGeom>
          <a:noFill/>
          <a:ln w="12700">
            <a:solidFill>
              <a:schemeClr val="tx1"/>
            </a:solidFill>
            <a:prstDash val="dash"/>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70" name="Line 37">
            <a:extLst>
              <a:ext uri="{FF2B5EF4-FFF2-40B4-BE49-F238E27FC236}">
                <a16:creationId xmlns:a16="http://schemas.microsoft.com/office/drawing/2014/main" id="{23395C91-76B1-7A12-66FB-09A1C77B524C}"/>
              </a:ext>
            </a:extLst>
          </p:cNvPr>
          <p:cNvSpPr>
            <a:spLocks noChangeShapeType="1"/>
          </p:cNvSpPr>
          <p:nvPr/>
        </p:nvSpPr>
        <p:spPr bwMode="auto">
          <a:xfrm flipV="1">
            <a:off x="3209925" y="2813050"/>
            <a:ext cx="942975" cy="368300"/>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38">
            <a:extLst>
              <a:ext uri="{FF2B5EF4-FFF2-40B4-BE49-F238E27FC236}">
                <a16:creationId xmlns:a16="http://schemas.microsoft.com/office/drawing/2014/main" id="{1E67ADC7-F498-0E8A-14F8-B23A0782892E}"/>
              </a:ext>
            </a:extLst>
          </p:cNvPr>
          <p:cNvSpPr>
            <a:spLocks noChangeShapeType="1"/>
          </p:cNvSpPr>
          <p:nvPr/>
        </p:nvSpPr>
        <p:spPr bwMode="auto">
          <a:xfrm flipV="1">
            <a:off x="3209925" y="2017713"/>
            <a:ext cx="298450" cy="1163637"/>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5072" name="Group 39">
            <a:extLst>
              <a:ext uri="{FF2B5EF4-FFF2-40B4-BE49-F238E27FC236}">
                <a16:creationId xmlns:a16="http://schemas.microsoft.com/office/drawing/2014/main" id="{D016B72A-58CF-DFE1-E497-82A3F00073CA}"/>
              </a:ext>
            </a:extLst>
          </p:cNvPr>
          <p:cNvGrpSpPr>
            <a:grpSpLocks/>
          </p:cNvGrpSpPr>
          <p:nvPr/>
        </p:nvGrpSpPr>
        <p:grpSpPr bwMode="auto">
          <a:xfrm>
            <a:off x="7561263" y="2247900"/>
            <a:ext cx="930275" cy="896938"/>
            <a:chOff x="4763" y="1416"/>
            <a:chExt cx="586" cy="565"/>
          </a:xfrm>
        </p:grpSpPr>
        <p:sp>
          <p:nvSpPr>
            <p:cNvPr id="45087" name="Rectangle 40">
              <a:extLst>
                <a:ext uri="{FF2B5EF4-FFF2-40B4-BE49-F238E27FC236}">
                  <a16:creationId xmlns:a16="http://schemas.microsoft.com/office/drawing/2014/main" id="{2F04D72E-D161-F238-CD85-1457E74F23C6}"/>
                </a:ext>
              </a:extLst>
            </p:cNvPr>
            <p:cNvSpPr>
              <a:spLocks noChangeArrowheads="1"/>
            </p:cNvSpPr>
            <p:nvPr/>
          </p:nvSpPr>
          <p:spPr bwMode="auto">
            <a:xfrm>
              <a:off x="4809" y="1525"/>
              <a:ext cx="440" cy="440"/>
            </a:xfrm>
            <a:prstGeom prst="rect">
              <a:avLst/>
            </a:prstGeom>
            <a:solidFill>
              <a:srgbClr val="FF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5088" name="Line 41">
              <a:extLst>
                <a:ext uri="{FF2B5EF4-FFF2-40B4-BE49-F238E27FC236}">
                  <a16:creationId xmlns:a16="http://schemas.microsoft.com/office/drawing/2014/main" id="{86C78140-ACFC-7382-1084-9C0645B84022}"/>
                </a:ext>
              </a:extLst>
            </p:cNvPr>
            <p:cNvSpPr>
              <a:spLocks noChangeShapeType="1"/>
            </p:cNvSpPr>
            <p:nvPr/>
          </p:nvSpPr>
          <p:spPr bwMode="auto">
            <a:xfrm>
              <a:off x="4799" y="1955"/>
              <a:ext cx="448" cy="6"/>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89" name="Line 42">
              <a:extLst>
                <a:ext uri="{FF2B5EF4-FFF2-40B4-BE49-F238E27FC236}">
                  <a16:creationId xmlns:a16="http://schemas.microsoft.com/office/drawing/2014/main" id="{BAD9CDBB-285A-65A8-FC3E-59BF710C0195}"/>
                </a:ext>
              </a:extLst>
            </p:cNvPr>
            <p:cNvSpPr>
              <a:spLocks noChangeShapeType="1"/>
            </p:cNvSpPr>
            <p:nvPr/>
          </p:nvSpPr>
          <p:spPr bwMode="auto">
            <a:xfrm flipV="1">
              <a:off x="4807" y="1521"/>
              <a:ext cx="8" cy="448"/>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7595" name="Text Box 43">
              <a:extLst>
                <a:ext uri="{FF2B5EF4-FFF2-40B4-BE49-F238E27FC236}">
                  <a16:creationId xmlns:a16="http://schemas.microsoft.com/office/drawing/2014/main" id="{7A3F3018-8CE3-97D8-FA3E-E52AF38316C1}"/>
                </a:ext>
              </a:extLst>
            </p:cNvPr>
            <p:cNvSpPr txBox="1">
              <a:spLocks noChangeArrowheads="1"/>
            </p:cNvSpPr>
            <p:nvPr/>
          </p:nvSpPr>
          <p:spPr bwMode="auto">
            <a:xfrm>
              <a:off x="4763" y="1416"/>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sp>
          <p:nvSpPr>
            <p:cNvPr id="1047596" name="Text Box 44">
              <a:extLst>
                <a:ext uri="{FF2B5EF4-FFF2-40B4-BE49-F238E27FC236}">
                  <a16:creationId xmlns:a16="http://schemas.microsoft.com/office/drawing/2014/main" id="{0886319D-F18C-2531-8F1F-F9568BF499F5}"/>
                </a:ext>
              </a:extLst>
            </p:cNvPr>
            <p:cNvSpPr txBox="1">
              <a:spLocks noChangeArrowheads="1"/>
            </p:cNvSpPr>
            <p:nvPr/>
          </p:nvSpPr>
          <p:spPr bwMode="auto">
            <a:xfrm>
              <a:off x="5197" y="1837"/>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grpSp>
      <p:sp>
        <p:nvSpPr>
          <p:cNvPr id="1047597" name="Text Box 45">
            <a:extLst>
              <a:ext uri="{FF2B5EF4-FFF2-40B4-BE49-F238E27FC236}">
                <a16:creationId xmlns:a16="http://schemas.microsoft.com/office/drawing/2014/main" id="{BF47DCA2-B94D-8578-B87B-54E4614CD176}"/>
              </a:ext>
            </a:extLst>
          </p:cNvPr>
          <p:cNvSpPr txBox="1">
            <a:spLocks noChangeArrowheads="1"/>
          </p:cNvSpPr>
          <p:nvPr/>
        </p:nvSpPr>
        <p:spPr bwMode="auto">
          <a:xfrm>
            <a:off x="4111625" y="2676525"/>
            <a:ext cx="1250950" cy="3048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(∂E/∂e, ∂H/∂e) </a:t>
            </a:r>
            <a:endParaRPr lang="de-DE" altLang="en-US" sz="1400">
              <a:solidFill>
                <a:schemeClr val="accent2"/>
              </a:solidFill>
            </a:endParaRPr>
          </a:p>
        </p:txBody>
      </p:sp>
      <p:sp>
        <p:nvSpPr>
          <p:cNvPr id="1047598" name="Text Box 46">
            <a:extLst>
              <a:ext uri="{FF2B5EF4-FFF2-40B4-BE49-F238E27FC236}">
                <a16:creationId xmlns:a16="http://schemas.microsoft.com/office/drawing/2014/main" id="{59AE925D-8D1D-1B75-F1E7-E17F867B8479}"/>
              </a:ext>
            </a:extLst>
          </p:cNvPr>
          <p:cNvSpPr txBox="1">
            <a:spLocks noChangeArrowheads="1"/>
          </p:cNvSpPr>
          <p:nvPr/>
        </p:nvSpPr>
        <p:spPr bwMode="auto">
          <a:xfrm>
            <a:off x="2386013" y="1754188"/>
            <a:ext cx="1277937" cy="3048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(∂E/∂h, ∂H/∂h) </a:t>
            </a:r>
            <a:endParaRPr lang="de-DE" altLang="en-US" sz="1400">
              <a:solidFill>
                <a:schemeClr val="accent2"/>
              </a:solidFill>
            </a:endParaRPr>
          </a:p>
        </p:txBody>
      </p:sp>
      <p:sp>
        <p:nvSpPr>
          <p:cNvPr id="45075" name="Line 47">
            <a:extLst>
              <a:ext uri="{FF2B5EF4-FFF2-40B4-BE49-F238E27FC236}">
                <a16:creationId xmlns:a16="http://schemas.microsoft.com/office/drawing/2014/main" id="{666F52D9-20FB-7EE2-5E35-18FE8F4A80D1}"/>
              </a:ext>
            </a:extLst>
          </p:cNvPr>
          <p:cNvSpPr>
            <a:spLocks noChangeShapeType="1"/>
          </p:cNvSpPr>
          <p:nvPr/>
        </p:nvSpPr>
        <p:spPr bwMode="auto">
          <a:xfrm flipV="1">
            <a:off x="7634288" y="2420938"/>
            <a:ext cx="690562" cy="692150"/>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76" name="Line 48">
            <a:extLst>
              <a:ext uri="{FF2B5EF4-FFF2-40B4-BE49-F238E27FC236}">
                <a16:creationId xmlns:a16="http://schemas.microsoft.com/office/drawing/2014/main" id="{0C777E83-828A-DBEF-62BD-94465618732D}"/>
              </a:ext>
            </a:extLst>
          </p:cNvPr>
          <p:cNvSpPr>
            <a:spLocks noChangeShapeType="1"/>
          </p:cNvSpPr>
          <p:nvPr/>
        </p:nvSpPr>
        <p:spPr bwMode="auto">
          <a:xfrm flipV="1">
            <a:off x="3208338" y="1636713"/>
            <a:ext cx="1247775" cy="1552575"/>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5077" name="Group 51">
            <a:extLst>
              <a:ext uri="{FF2B5EF4-FFF2-40B4-BE49-F238E27FC236}">
                <a16:creationId xmlns:a16="http://schemas.microsoft.com/office/drawing/2014/main" id="{F7184122-68D2-DDC7-3479-844CC0A16A51}"/>
              </a:ext>
            </a:extLst>
          </p:cNvPr>
          <p:cNvGrpSpPr>
            <a:grpSpLocks/>
          </p:cNvGrpSpPr>
          <p:nvPr/>
        </p:nvGrpSpPr>
        <p:grpSpPr bwMode="auto">
          <a:xfrm>
            <a:off x="6756400" y="2203450"/>
            <a:ext cx="2314575" cy="4016375"/>
            <a:chOff x="4236" y="1388"/>
            <a:chExt cx="1458" cy="2530"/>
          </a:xfrm>
        </p:grpSpPr>
        <p:sp>
          <p:nvSpPr>
            <p:cNvPr id="1047604" name="Text Box 52">
              <a:extLst>
                <a:ext uri="{FF2B5EF4-FFF2-40B4-BE49-F238E27FC236}">
                  <a16:creationId xmlns:a16="http://schemas.microsoft.com/office/drawing/2014/main" id="{A9A25D51-4839-2F8B-C8A2-4854315B1FE9}"/>
                </a:ext>
              </a:extLst>
            </p:cNvPr>
            <p:cNvSpPr txBox="1">
              <a:spLocks noChangeArrowheads="1"/>
            </p:cNvSpPr>
            <p:nvPr/>
          </p:nvSpPr>
          <p:spPr bwMode="auto">
            <a:xfrm>
              <a:off x="4236" y="3668"/>
              <a:ext cx="1458" cy="250"/>
            </a:xfrm>
            <a:prstGeom prst="rect">
              <a:avLst/>
            </a:prstGeom>
            <a:solidFill>
              <a:srgbClr val="FFFFFF"/>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b="1">
                  <a:solidFill>
                    <a:srgbClr val="FF020B"/>
                  </a:solidFill>
                  <a:effectLst>
                    <a:outerShdw blurRad="38100" dist="38100" dir="2700000" algn="tl">
                      <a:srgbClr val="C0C0C0"/>
                    </a:outerShdw>
                  </a:effectLst>
                  <a:latin typeface="Times" pitchFamily="2" charset="0"/>
                </a:rPr>
                <a:t>(1, 1) = (1,0) + (0, 1)</a:t>
              </a:r>
              <a:endParaRPr lang="de-DE" altLang="en-US" sz="2000" b="1">
                <a:solidFill>
                  <a:srgbClr val="FF020B"/>
                </a:solidFill>
                <a:effectLst>
                  <a:outerShdw blurRad="38100" dist="38100" dir="2700000" algn="tl">
                    <a:srgbClr val="C0C0C0"/>
                  </a:outerShdw>
                </a:effectLst>
                <a:latin typeface="Times" pitchFamily="2" charset="0"/>
              </a:endParaRPr>
            </a:p>
          </p:txBody>
        </p:sp>
        <p:sp>
          <p:nvSpPr>
            <p:cNvPr id="45085" name="Oval 53">
              <a:extLst>
                <a:ext uri="{FF2B5EF4-FFF2-40B4-BE49-F238E27FC236}">
                  <a16:creationId xmlns:a16="http://schemas.microsoft.com/office/drawing/2014/main" id="{A645D3F4-86DB-3365-E201-8DE39541D94A}"/>
                </a:ext>
              </a:extLst>
            </p:cNvPr>
            <p:cNvSpPr>
              <a:spLocks noChangeArrowheads="1"/>
            </p:cNvSpPr>
            <p:nvPr/>
          </p:nvSpPr>
          <p:spPr bwMode="auto">
            <a:xfrm>
              <a:off x="5216" y="1388"/>
              <a:ext cx="338" cy="188"/>
            </a:xfrm>
            <a:prstGeom prst="ellipse">
              <a:avLst/>
            </a:prstGeom>
            <a:noFill/>
            <a:ln w="9525">
              <a:solidFill>
                <a:srgbClr val="FF02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5086" name="Freeform 54">
              <a:extLst>
                <a:ext uri="{FF2B5EF4-FFF2-40B4-BE49-F238E27FC236}">
                  <a16:creationId xmlns:a16="http://schemas.microsoft.com/office/drawing/2014/main" id="{D753EE11-A72B-DBC1-2832-28E1C0042262}"/>
                </a:ext>
              </a:extLst>
            </p:cNvPr>
            <p:cNvSpPr>
              <a:spLocks/>
            </p:cNvSpPr>
            <p:nvPr/>
          </p:nvSpPr>
          <p:spPr bwMode="auto">
            <a:xfrm>
              <a:off x="5314" y="1572"/>
              <a:ext cx="180" cy="2035"/>
            </a:xfrm>
            <a:custGeom>
              <a:avLst/>
              <a:gdLst>
                <a:gd name="T0" fmla="*/ 0 w 462"/>
                <a:gd name="T1" fmla="*/ 0 h 2365"/>
                <a:gd name="T2" fmla="*/ 0 w 462"/>
                <a:gd name="T3" fmla="*/ 75 h 2365"/>
                <a:gd name="T4" fmla="*/ 0 w 462"/>
                <a:gd name="T5" fmla="*/ 72 h 2365"/>
                <a:gd name="T6" fmla="*/ 0 w 462"/>
                <a:gd name="T7" fmla="*/ 453 h 2365"/>
                <a:gd name="T8" fmla="*/ 0 60000 65536"/>
                <a:gd name="T9" fmla="*/ 0 60000 65536"/>
                <a:gd name="T10" fmla="*/ 0 60000 65536"/>
                <a:gd name="T11" fmla="*/ 0 60000 65536"/>
                <a:gd name="T12" fmla="*/ 0 w 462"/>
                <a:gd name="T13" fmla="*/ 0 h 2365"/>
                <a:gd name="T14" fmla="*/ 462 w 462"/>
                <a:gd name="T15" fmla="*/ 2365 h 2365"/>
              </a:gdLst>
              <a:ahLst/>
              <a:cxnLst>
                <a:cxn ang="T8">
                  <a:pos x="T0" y="T1"/>
                </a:cxn>
                <a:cxn ang="T9">
                  <a:pos x="T2" y="T3"/>
                </a:cxn>
                <a:cxn ang="T10">
                  <a:pos x="T4" y="T5"/>
                </a:cxn>
                <a:cxn ang="T11">
                  <a:pos x="T6" y="T7"/>
                </a:cxn>
              </a:cxnLst>
              <a:rect l="T12" t="T13" r="T14" b="T15"/>
              <a:pathLst>
                <a:path w="462" h="2365">
                  <a:moveTo>
                    <a:pt x="180" y="0"/>
                  </a:moveTo>
                  <a:cubicBezTo>
                    <a:pt x="99" y="175"/>
                    <a:pt x="0" y="328"/>
                    <a:pt x="39" y="391"/>
                  </a:cubicBezTo>
                  <a:cubicBezTo>
                    <a:pt x="78" y="454"/>
                    <a:pt x="364" y="49"/>
                    <a:pt x="413" y="378"/>
                  </a:cubicBezTo>
                  <a:cubicBezTo>
                    <a:pt x="462" y="707"/>
                    <a:pt x="375" y="1549"/>
                    <a:pt x="334" y="2365"/>
                  </a:cubicBezTo>
                </a:path>
              </a:pathLst>
            </a:custGeom>
            <a:noFill/>
            <a:ln w="9525">
              <a:solidFill>
                <a:srgbClr val="FF020B"/>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47607" name="Text Box 55">
            <a:extLst>
              <a:ext uri="{FF2B5EF4-FFF2-40B4-BE49-F238E27FC236}">
                <a16:creationId xmlns:a16="http://schemas.microsoft.com/office/drawing/2014/main" id="{C7E0CAD1-C2F1-9B18-458A-2C72D0E5CC79}"/>
              </a:ext>
            </a:extLst>
          </p:cNvPr>
          <p:cNvSpPr txBox="1">
            <a:spLocks noChangeArrowheads="1"/>
          </p:cNvSpPr>
          <p:nvPr/>
        </p:nvSpPr>
        <p:spPr bwMode="auto">
          <a:xfrm>
            <a:off x="8308975" y="2265363"/>
            <a:ext cx="431800" cy="2286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(1, 1)</a:t>
            </a:r>
            <a:endParaRPr lang="de-DE" altLang="en-US" sz="900" b="1">
              <a:solidFill>
                <a:srgbClr val="FF020B"/>
              </a:solidFill>
              <a:effectLst>
                <a:outerShdw blurRad="38100" dist="38100" dir="2700000" algn="tl">
                  <a:srgbClr val="000000"/>
                </a:outerShdw>
              </a:effectLst>
              <a:latin typeface="Times" pitchFamily="2" charset="0"/>
            </a:endParaRPr>
          </a:p>
        </p:txBody>
      </p:sp>
      <p:grpSp>
        <p:nvGrpSpPr>
          <p:cNvPr id="45079" name="Group 59">
            <a:extLst>
              <a:ext uri="{FF2B5EF4-FFF2-40B4-BE49-F238E27FC236}">
                <a16:creationId xmlns:a16="http://schemas.microsoft.com/office/drawing/2014/main" id="{01CD51F5-3513-1C54-595D-A93D5AA612B7}"/>
              </a:ext>
            </a:extLst>
          </p:cNvPr>
          <p:cNvGrpSpPr>
            <a:grpSpLocks/>
          </p:cNvGrpSpPr>
          <p:nvPr/>
        </p:nvGrpSpPr>
        <p:grpSpPr bwMode="auto">
          <a:xfrm>
            <a:off x="1584325" y="1298575"/>
            <a:ext cx="4383088" cy="4921250"/>
            <a:chOff x="998" y="818"/>
            <a:chExt cx="2761" cy="3100"/>
          </a:xfrm>
        </p:grpSpPr>
        <p:sp>
          <p:nvSpPr>
            <p:cNvPr id="1047601" name="Text Box 49">
              <a:extLst>
                <a:ext uri="{FF2B5EF4-FFF2-40B4-BE49-F238E27FC236}">
                  <a16:creationId xmlns:a16="http://schemas.microsoft.com/office/drawing/2014/main" id="{3F0A15A9-620F-FEC0-8375-D898AF7C358E}"/>
                </a:ext>
              </a:extLst>
            </p:cNvPr>
            <p:cNvSpPr txBox="1">
              <a:spLocks noChangeArrowheads="1"/>
            </p:cNvSpPr>
            <p:nvPr/>
          </p:nvSpPr>
          <p:spPr bwMode="auto">
            <a:xfrm>
              <a:off x="2162" y="863"/>
              <a:ext cx="1597"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(∂E/∂e + ∂E/∂h, (∂H/∂e + ∂H/∂h)</a:t>
              </a:r>
              <a:endParaRPr lang="de-DE" altLang="en-US" sz="1400">
                <a:solidFill>
                  <a:schemeClr val="accent2"/>
                </a:solidFill>
                <a:effectLst>
                  <a:outerShdw blurRad="38100" dist="38100" dir="2700000" algn="tl">
                    <a:srgbClr val="000000"/>
                  </a:outerShdw>
                </a:effectLst>
                <a:latin typeface="Times" pitchFamily="2" charset="0"/>
              </a:endParaRPr>
            </a:p>
          </p:txBody>
        </p:sp>
        <p:sp>
          <p:nvSpPr>
            <p:cNvPr id="1047602" name="Text Box 50">
              <a:extLst>
                <a:ext uri="{FF2B5EF4-FFF2-40B4-BE49-F238E27FC236}">
                  <a16:creationId xmlns:a16="http://schemas.microsoft.com/office/drawing/2014/main" id="{180EB9F3-220C-EE8D-0D43-761273768507}"/>
                </a:ext>
              </a:extLst>
            </p:cNvPr>
            <p:cNvSpPr txBox="1">
              <a:spLocks noChangeArrowheads="1"/>
            </p:cNvSpPr>
            <p:nvPr/>
          </p:nvSpPr>
          <p:spPr bwMode="auto">
            <a:xfrm>
              <a:off x="998" y="3668"/>
              <a:ext cx="2197" cy="250"/>
            </a:xfrm>
            <a:prstGeom prst="rect">
              <a:avLst/>
            </a:prstGeom>
            <a:solidFill>
              <a:srgbClr val="FFFFFF"/>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a:solidFill>
                    <a:schemeClr val="accent2"/>
                  </a:solidFill>
                  <a:effectLst>
                    <a:outerShdw blurRad="38100" dist="38100" dir="2700000" algn="tl">
                      <a:srgbClr val="C0C0C0"/>
                    </a:outerShdw>
                  </a:effectLst>
                  <a:latin typeface="Times" pitchFamily="2" charset="0"/>
                </a:rPr>
                <a:t>(∂E/∂e, ∂H/∂e) + (∂E/∂h, ∂H/∂h)</a:t>
              </a:r>
              <a:endParaRPr lang="de-DE" altLang="en-US" sz="2000">
                <a:solidFill>
                  <a:schemeClr val="accent2"/>
                </a:solidFill>
                <a:effectLst>
                  <a:outerShdw blurRad="38100" dist="38100" dir="2700000" algn="tl">
                    <a:srgbClr val="C0C0C0"/>
                  </a:outerShdw>
                </a:effectLst>
                <a:latin typeface="Times" pitchFamily="2" charset="0"/>
              </a:endParaRPr>
            </a:p>
          </p:txBody>
        </p:sp>
        <p:sp>
          <p:nvSpPr>
            <p:cNvPr id="45082" name="Freeform 57">
              <a:extLst>
                <a:ext uri="{FF2B5EF4-FFF2-40B4-BE49-F238E27FC236}">
                  <a16:creationId xmlns:a16="http://schemas.microsoft.com/office/drawing/2014/main" id="{57956624-8DAA-82AC-BCFB-A8B2BEB4259A}"/>
                </a:ext>
              </a:extLst>
            </p:cNvPr>
            <p:cNvSpPr>
              <a:spLocks/>
            </p:cNvSpPr>
            <p:nvPr/>
          </p:nvSpPr>
          <p:spPr bwMode="auto">
            <a:xfrm>
              <a:off x="2985" y="1103"/>
              <a:ext cx="436" cy="2546"/>
            </a:xfrm>
            <a:custGeom>
              <a:avLst/>
              <a:gdLst>
                <a:gd name="T0" fmla="*/ 180 w 436"/>
                <a:gd name="T1" fmla="*/ 0 h 2546"/>
                <a:gd name="T2" fmla="*/ 39 w 436"/>
                <a:gd name="T3" fmla="*/ 416 h 2546"/>
                <a:gd name="T4" fmla="*/ 413 w 436"/>
                <a:gd name="T5" fmla="*/ 402 h 2546"/>
                <a:gd name="T6" fmla="*/ 175 w 436"/>
                <a:gd name="T7" fmla="*/ 2546 h 2546"/>
                <a:gd name="T8" fmla="*/ 0 60000 65536"/>
                <a:gd name="T9" fmla="*/ 0 60000 65536"/>
                <a:gd name="T10" fmla="*/ 0 60000 65536"/>
                <a:gd name="T11" fmla="*/ 0 60000 65536"/>
                <a:gd name="T12" fmla="*/ 0 w 436"/>
                <a:gd name="T13" fmla="*/ 0 h 2546"/>
                <a:gd name="T14" fmla="*/ 436 w 436"/>
                <a:gd name="T15" fmla="*/ 2546 h 2546"/>
              </a:gdLst>
              <a:ahLst/>
              <a:cxnLst>
                <a:cxn ang="T8">
                  <a:pos x="T0" y="T1"/>
                </a:cxn>
                <a:cxn ang="T9">
                  <a:pos x="T2" y="T3"/>
                </a:cxn>
                <a:cxn ang="T10">
                  <a:pos x="T4" y="T5"/>
                </a:cxn>
                <a:cxn ang="T11">
                  <a:pos x="T6" y="T7"/>
                </a:cxn>
              </a:cxnLst>
              <a:rect l="T12" t="T13" r="T14" b="T15"/>
              <a:pathLst>
                <a:path w="436" h="2546">
                  <a:moveTo>
                    <a:pt x="180" y="0"/>
                  </a:moveTo>
                  <a:cubicBezTo>
                    <a:pt x="99" y="186"/>
                    <a:pt x="0" y="349"/>
                    <a:pt x="39" y="416"/>
                  </a:cubicBezTo>
                  <a:cubicBezTo>
                    <a:pt x="78" y="483"/>
                    <a:pt x="390" y="47"/>
                    <a:pt x="413" y="402"/>
                  </a:cubicBezTo>
                  <a:cubicBezTo>
                    <a:pt x="436" y="757"/>
                    <a:pt x="225" y="2099"/>
                    <a:pt x="175" y="2546"/>
                  </a:cubicBezTo>
                </a:path>
              </a:pathLst>
            </a:custGeom>
            <a:noFill/>
            <a:ln w="9525">
              <a:solidFill>
                <a:schemeClr val="accent2"/>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83" name="Oval 58">
              <a:extLst>
                <a:ext uri="{FF2B5EF4-FFF2-40B4-BE49-F238E27FC236}">
                  <a16:creationId xmlns:a16="http://schemas.microsoft.com/office/drawing/2014/main" id="{949202F7-AC9F-AADD-D624-ACC8C17F15C8}"/>
                </a:ext>
              </a:extLst>
            </p:cNvPr>
            <p:cNvSpPr>
              <a:spLocks noChangeArrowheads="1"/>
            </p:cNvSpPr>
            <p:nvPr/>
          </p:nvSpPr>
          <p:spPr bwMode="auto">
            <a:xfrm>
              <a:off x="2146" y="818"/>
              <a:ext cx="1613" cy="29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8">
            <a:extLst>
              <a:ext uri="{FF2B5EF4-FFF2-40B4-BE49-F238E27FC236}">
                <a16:creationId xmlns:a16="http://schemas.microsoft.com/office/drawing/2014/main" id="{45097390-6FFF-4061-C478-9032765B5718}"/>
              </a:ext>
            </a:extLst>
          </p:cNvPr>
          <p:cNvGrpSpPr>
            <a:grpSpLocks/>
          </p:cNvGrpSpPr>
          <p:nvPr/>
        </p:nvGrpSpPr>
        <p:grpSpPr bwMode="auto">
          <a:xfrm>
            <a:off x="1100138" y="1697038"/>
            <a:ext cx="3795712" cy="3711575"/>
            <a:chOff x="693" y="1069"/>
            <a:chExt cx="2391" cy="2338"/>
          </a:xfrm>
        </p:grpSpPr>
        <p:grpSp>
          <p:nvGrpSpPr>
            <p:cNvPr id="47231" name="Group 95">
              <a:extLst>
                <a:ext uri="{FF2B5EF4-FFF2-40B4-BE49-F238E27FC236}">
                  <a16:creationId xmlns:a16="http://schemas.microsoft.com/office/drawing/2014/main" id="{05E1F8C1-B2FF-EEE4-0F92-1194076DD236}"/>
                </a:ext>
              </a:extLst>
            </p:cNvPr>
            <p:cNvGrpSpPr>
              <a:grpSpLocks/>
            </p:cNvGrpSpPr>
            <p:nvPr/>
          </p:nvGrpSpPr>
          <p:grpSpPr bwMode="auto">
            <a:xfrm>
              <a:off x="948" y="1069"/>
              <a:ext cx="2136" cy="2057"/>
              <a:chOff x="948" y="1069"/>
              <a:chExt cx="2136" cy="2057"/>
            </a:xfrm>
          </p:grpSpPr>
          <p:sp>
            <p:nvSpPr>
              <p:cNvPr id="47234" name="Line 5">
                <a:extLst>
                  <a:ext uri="{FF2B5EF4-FFF2-40B4-BE49-F238E27FC236}">
                    <a16:creationId xmlns:a16="http://schemas.microsoft.com/office/drawing/2014/main" id="{DD4E1C8F-8B86-769A-9BB8-709ADFF805E8}"/>
                  </a:ext>
                </a:extLst>
              </p:cNvPr>
              <p:cNvSpPr>
                <a:spLocks noChangeShapeType="1"/>
              </p:cNvSpPr>
              <p:nvPr/>
            </p:nvSpPr>
            <p:spPr bwMode="auto">
              <a:xfrm flipV="1">
                <a:off x="948" y="1069"/>
                <a:ext cx="0" cy="205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235" name="Line 6">
                <a:extLst>
                  <a:ext uri="{FF2B5EF4-FFF2-40B4-BE49-F238E27FC236}">
                    <a16:creationId xmlns:a16="http://schemas.microsoft.com/office/drawing/2014/main" id="{C22502DD-0FDF-3435-3557-611A205D275D}"/>
                  </a:ext>
                </a:extLst>
              </p:cNvPr>
              <p:cNvSpPr>
                <a:spLocks noChangeShapeType="1"/>
              </p:cNvSpPr>
              <p:nvPr/>
            </p:nvSpPr>
            <p:spPr bwMode="auto">
              <a:xfrm>
                <a:off x="948" y="3126"/>
                <a:ext cx="213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9607" name="Text Box 7">
              <a:extLst>
                <a:ext uri="{FF2B5EF4-FFF2-40B4-BE49-F238E27FC236}">
                  <a16:creationId xmlns:a16="http://schemas.microsoft.com/office/drawing/2014/main" id="{3EBE4CAC-FFA0-3A10-B4AC-C714E135FFBB}"/>
                </a:ext>
              </a:extLst>
            </p:cNvPr>
            <p:cNvSpPr txBox="1">
              <a:spLocks noChangeArrowheads="1"/>
            </p:cNvSpPr>
            <p:nvPr/>
          </p:nvSpPr>
          <p:spPr bwMode="auto">
            <a:xfrm>
              <a:off x="1909" y="3119"/>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9608" name="Text Box 8">
              <a:extLst>
                <a:ext uri="{FF2B5EF4-FFF2-40B4-BE49-F238E27FC236}">
                  <a16:creationId xmlns:a16="http://schemas.microsoft.com/office/drawing/2014/main" id="{EC9BEF70-37FE-2B2C-1376-02B778FF332A}"/>
                </a:ext>
              </a:extLst>
            </p:cNvPr>
            <p:cNvSpPr txBox="1">
              <a:spLocks noChangeArrowheads="1"/>
            </p:cNvSpPr>
            <p:nvPr/>
          </p:nvSpPr>
          <p:spPr bwMode="auto">
            <a:xfrm>
              <a:off x="693" y="1867"/>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grpSp>
        <p:nvGrpSpPr>
          <p:cNvPr id="4" name="Group 239">
            <a:extLst>
              <a:ext uri="{FF2B5EF4-FFF2-40B4-BE49-F238E27FC236}">
                <a16:creationId xmlns:a16="http://schemas.microsoft.com/office/drawing/2014/main" id="{13BEE4F1-1A73-90CE-3E30-9185C6E51864}"/>
              </a:ext>
            </a:extLst>
          </p:cNvPr>
          <p:cNvGrpSpPr>
            <a:grpSpLocks/>
          </p:cNvGrpSpPr>
          <p:nvPr/>
        </p:nvGrpSpPr>
        <p:grpSpPr bwMode="auto">
          <a:xfrm>
            <a:off x="5695950" y="1697038"/>
            <a:ext cx="3727450" cy="3627437"/>
            <a:chOff x="3588" y="1069"/>
            <a:chExt cx="2348" cy="2285"/>
          </a:xfrm>
        </p:grpSpPr>
        <p:grpSp>
          <p:nvGrpSpPr>
            <p:cNvPr id="47226" name="Group 68">
              <a:extLst>
                <a:ext uri="{FF2B5EF4-FFF2-40B4-BE49-F238E27FC236}">
                  <a16:creationId xmlns:a16="http://schemas.microsoft.com/office/drawing/2014/main" id="{03A308FC-D714-1F35-6234-B2D5C302712E}"/>
                </a:ext>
              </a:extLst>
            </p:cNvPr>
            <p:cNvGrpSpPr>
              <a:grpSpLocks/>
            </p:cNvGrpSpPr>
            <p:nvPr/>
          </p:nvGrpSpPr>
          <p:grpSpPr bwMode="auto">
            <a:xfrm>
              <a:off x="3800" y="1069"/>
              <a:ext cx="2136" cy="2057"/>
              <a:chOff x="3800" y="1069"/>
              <a:chExt cx="2136" cy="2057"/>
            </a:xfrm>
          </p:grpSpPr>
          <p:sp>
            <p:nvSpPr>
              <p:cNvPr id="47229" name="Line 14">
                <a:extLst>
                  <a:ext uri="{FF2B5EF4-FFF2-40B4-BE49-F238E27FC236}">
                    <a16:creationId xmlns:a16="http://schemas.microsoft.com/office/drawing/2014/main" id="{F1921C4C-5BD3-BB85-0B90-59F661AB3B25}"/>
                  </a:ext>
                </a:extLst>
              </p:cNvPr>
              <p:cNvSpPr>
                <a:spLocks noChangeShapeType="1"/>
              </p:cNvSpPr>
              <p:nvPr/>
            </p:nvSpPr>
            <p:spPr bwMode="auto">
              <a:xfrm flipV="1">
                <a:off x="3800" y="1069"/>
                <a:ext cx="0" cy="205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230" name="Line 15">
                <a:extLst>
                  <a:ext uri="{FF2B5EF4-FFF2-40B4-BE49-F238E27FC236}">
                    <a16:creationId xmlns:a16="http://schemas.microsoft.com/office/drawing/2014/main" id="{9A71E858-DE18-EAB7-6450-C9B6AC4042EF}"/>
                  </a:ext>
                </a:extLst>
              </p:cNvPr>
              <p:cNvSpPr>
                <a:spLocks noChangeShapeType="1"/>
              </p:cNvSpPr>
              <p:nvPr/>
            </p:nvSpPr>
            <p:spPr bwMode="auto">
              <a:xfrm>
                <a:off x="3800" y="3126"/>
                <a:ext cx="213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9616" name="Text Box 16">
              <a:extLst>
                <a:ext uri="{FF2B5EF4-FFF2-40B4-BE49-F238E27FC236}">
                  <a16:creationId xmlns:a16="http://schemas.microsoft.com/office/drawing/2014/main" id="{AFBE28AD-88E7-DDC6-AF5C-06B8A4F61017}"/>
                </a:ext>
              </a:extLst>
            </p:cNvPr>
            <p:cNvSpPr txBox="1">
              <a:spLocks noChangeArrowheads="1"/>
            </p:cNvSpPr>
            <p:nvPr/>
          </p:nvSpPr>
          <p:spPr bwMode="auto">
            <a:xfrm>
              <a:off x="4709" y="3066"/>
              <a:ext cx="201"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9617" name="Text Box 17">
              <a:extLst>
                <a:ext uri="{FF2B5EF4-FFF2-40B4-BE49-F238E27FC236}">
                  <a16:creationId xmlns:a16="http://schemas.microsoft.com/office/drawing/2014/main" id="{9981C7D8-3B19-E9D4-6A04-33A7DF10B49B}"/>
                </a:ext>
              </a:extLst>
            </p:cNvPr>
            <p:cNvSpPr txBox="1">
              <a:spLocks noChangeArrowheads="1"/>
            </p:cNvSpPr>
            <p:nvPr/>
          </p:nvSpPr>
          <p:spPr bwMode="auto">
            <a:xfrm>
              <a:off x="3588" y="1812"/>
              <a:ext cx="212"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pic>
        <p:nvPicPr>
          <p:cNvPr id="1049621" name="Picture 21" descr="Photo on 2009-10-06 #A894FB.jpg                                00085F94Macintosh HD                   7C261EDB:">
            <a:extLst>
              <a:ext uri="{FF2B5EF4-FFF2-40B4-BE49-F238E27FC236}">
                <a16:creationId xmlns:a16="http://schemas.microsoft.com/office/drawing/2014/main" id="{FF7C788F-6050-89CD-934B-BEE5A82DB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61" r="17372"/>
          <a:stretch>
            <a:fillRect/>
          </a:stretch>
        </p:blipFill>
        <p:spPr bwMode="auto">
          <a:xfrm flipH="1">
            <a:off x="7454900" y="236538"/>
            <a:ext cx="8270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622" name="Picture 22" descr="Photo on 2009-10-06 #A89501.jpg                                00085F94Macintosh HD                   7C261EDB:">
            <a:extLst>
              <a:ext uri="{FF2B5EF4-FFF2-40B4-BE49-F238E27FC236}">
                <a16:creationId xmlns:a16="http://schemas.microsoft.com/office/drawing/2014/main" id="{BA07112E-EA81-59D8-AF53-244C38218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548" r="10760"/>
          <a:stretch>
            <a:fillRect/>
          </a:stretch>
        </p:blipFill>
        <p:spPr bwMode="auto">
          <a:xfrm flipH="1">
            <a:off x="2938463" y="233363"/>
            <a:ext cx="822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7">
            <a:extLst>
              <a:ext uri="{FF2B5EF4-FFF2-40B4-BE49-F238E27FC236}">
                <a16:creationId xmlns:a16="http://schemas.microsoft.com/office/drawing/2014/main" id="{47CD9F05-B1BE-B3E8-2A33-C74204A63768}"/>
              </a:ext>
            </a:extLst>
          </p:cNvPr>
          <p:cNvGrpSpPr>
            <a:grpSpLocks/>
          </p:cNvGrpSpPr>
          <p:nvPr/>
        </p:nvGrpSpPr>
        <p:grpSpPr bwMode="auto">
          <a:xfrm>
            <a:off x="7561263" y="2247900"/>
            <a:ext cx="930275" cy="912813"/>
            <a:chOff x="4763" y="1416"/>
            <a:chExt cx="586" cy="575"/>
          </a:xfrm>
        </p:grpSpPr>
        <p:sp>
          <p:nvSpPr>
            <p:cNvPr id="47217" name="Rectangle 20">
              <a:extLst>
                <a:ext uri="{FF2B5EF4-FFF2-40B4-BE49-F238E27FC236}">
                  <a16:creationId xmlns:a16="http://schemas.microsoft.com/office/drawing/2014/main" id="{16704261-8C56-C186-15ED-96DEFB5BD1BC}"/>
                </a:ext>
              </a:extLst>
            </p:cNvPr>
            <p:cNvSpPr>
              <a:spLocks noChangeArrowheads="1"/>
            </p:cNvSpPr>
            <p:nvPr/>
          </p:nvSpPr>
          <p:spPr bwMode="auto">
            <a:xfrm>
              <a:off x="4787" y="1941"/>
              <a:ext cx="50" cy="50"/>
            </a:xfrm>
            <a:prstGeom prst="rect">
              <a:avLst/>
            </a:prstGeom>
            <a:solidFill>
              <a:srgbClr val="FF020B"/>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7218" name="Group 48">
              <a:extLst>
                <a:ext uri="{FF2B5EF4-FFF2-40B4-BE49-F238E27FC236}">
                  <a16:creationId xmlns:a16="http://schemas.microsoft.com/office/drawing/2014/main" id="{51FA8FC8-CB17-4104-436F-BB3771314034}"/>
                </a:ext>
              </a:extLst>
            </p:cNvPr>
            <p:cNvGrpSpPr>
              <a:grpSpLocks/>
            </p:cNvGrpSpPr>
            <p:nvPr/>
          </p:nvGrpSpPr>
          <p:grpSpPr bwMode="auto">
            <a:xfrm>
              <a:off x="4763" y="1416"/>
              <a:ext cx="586" cy="565"/>
              <a:chOff x="4763" y="1416"/>
              <a:chExt cx="586" cy="565"/>
            </a:xfrm>
          </p:grpSpPr>
          <p:grpSp>
            <p:nvGrpSpPr>
              <p:cNvPr id="47219" name="Group 37">
                <a:extLst>
                  <a:ext uri="{FF2B5EF4-FFF2-40B4-BE49-F238E27FC236}">
                    <a16:creationId xmlns:a16="http://schemas.microsoft.com/office/drawing/2014/main" id="{E6A3C29E-E582-75EE-422A-DB9661135FD4}"/>
                  </a:ext>
                </a:extLst>
              </p:cNvPr>
              <p:cNvGrpSpPr>
                <a:grpSpLocks/>
              </p:cNvGrpSpPr>
              <p:nvPr/>
            </p:nvGrpSpPr>
            <p:grpSpPr bwMode="auto">
              <a:xfrm>
                <a:off x="4763" y="1416"/>
                <a:ext cx="586" cy="565"/>
                <a:chOff x="4763" y="1416"/>
                <a:chExt cx="586" cy="565"/>
              </a:xfrm>
            </p:grpSpPr>
            <p:sp>
              <p:nvSpPr>
                <p:cNvPr id="47221" name="Rectangle 38">
                  <a:extLst>
                    <a:ext uri="{FF2B5EF4-FFF2-40B4-BE49-F238E27FC236}">
                      <a16:creationId xmlns:a16="http://schemas.microsoft.com/office/drawing/2014/main" id="{39CA25EF-648B-B4EC-1BDD-A6CF7A0D6452}"/>
                    </a:ext>
                  </a:extLst>
                </p:cNvPr>
                <p:cNvSpPr>
                  <a:spLocks noChangeArrowheads="1"/>
                </p:cNvSpPr>
                <p:nvPr/>
              </p:nvSpPr>
              <p:spPr bwMode="auto">
                <a:xfrm>
                  <a:off x="4809" y="1525"/>
                  <a:ext cx="440" cy="440"/>
                </a:xfrm>
                <a:prstGeom prst="rect">
                  <a:avLst/>
                </a:prstGeom>
                <a:solidFill>
                  <a:srgbClr val="FF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7222" name="Line 39">
                  <a:extLst>
                    <a:ext uri="{FF2B5EF4-FFF2-40B4-BE49-F238E27FC236}">
                      <a16:creationId xmlns:a16="http://schemas.microsoft.com/office/drawing/2014/main" id="{AFC29992-22AD-E533-D73E-18D3076DFF1E}"/>
                    </a:ext>
                  </a:extLst>
                </p:cNvPr>
                <p:cNvSpPr>
                  <a:spLocks noChangeShapeType="1"/>
                </p:cNvSpPr>
                <p:nvPr/>
              </p:nvSpPr>
              <p:spPr bwMode="auto">
                <a:xfrm>
                  <a:off x="4799" y="1955"/>
                  <a:ext cx="448" cy="6"/>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223" name="Line 40">
                  <a:extLst>
                    <a:ext uri="{FF2B5EF4-FFF2-40B4-BE49-F238E27FC236}">
                      <a16:creationId xmlns:a16="http://schemas.microsoft.com/office/drawing/2014/main" id="{730E0594-B476-6F04-4016-A2F0C66C4E2F}"/>
                    </a:ext>
                  </a:extLst>
                </p:cNvPr>
                <p:cNvSpPr>
                  <a:spLocks noChangeShapeType="1"/>
                </p:cNvSpPr>
                <p:nvPr/>
              </p:nvSpPr>
              <p:spPr bwMode="auto">
                <a:xfrm flipV="1">
                  <a:off x="4807" y="1521"/>
                  <a:ext cx="8" cy="448"/>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9641" name="Text Box 41">
                  <a:extLst>
                    <a:ext uri="{FF2B5EF4-FFF2-40B4-BE49-F238E27FC236}">
                      <a16:creationId xmlns:a16="http://schemas.microsoft.com/office/drawing/2014/main" id="{201BFAAE-EC1C-FDE8-D244-ACD7A258060A}"/>
                    </a:ext>
                  </a:extLst>
                </p:cNvPr>
                <p:cNvSpPr txBox="1">
                  <a:spLocks noChangeArrowheads="1"/>
                </p:cNvSpPr>
                <p:nvPr/>
              </p:nvSpPr>
              <p:spPr bwMode="auto">
                <a:xfrm>
                  <a:off x="4763" y="1416"/>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sp>
              <p:nvSpPr>
                <p:cNvPr id="1049642" name="Text Box 42">
                  <a:extLst>
                    <a:ext uri="{FF2B5EF4-FFF2-40B4-BE49-F238E27FC236}">
                      <a16:creationId xmlns:a16="http://schemas.microsoft.com/office/drawing/2014/main" id="{AEAFF836-3882-6944-5042-75CEA477714C}"/>
                    </a:ext>
                  </a:extLst>
                </p:cNvPr>
                <p:cNvSpPr txBox="1">
                  <a:spLocks noChangeArrowheads="1"/>
                </p:cNvSpPr>
                <p:nvPr/>
              </p:nvSpPr>
              <p:spPr bwMode="auto">
                <a:xfrm>
                  <a:off x="5197" y="1837"/>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grpSp>
          <p:sp>
            <p:nvSpPr>
              <p:cNvPr id="47220" name="Line 45">
                <a:extLst>
                  <a:ext uri="{FF2B5EF4-FFF2-40B4-BE49-F238E27FC236}">
                    <a16:creationId xmlns:a16="http://schemas.microsoft.com/office/drawing/2014/main" id="{4646D714-C438-55EA-53E2-92DC30BA681E}"/>
                  </a:ext>
                </a:extLst>
              </p:cNvPr>
              <p:cNvSpPr>
                <a:spLocks noChangeShapeType="1"/>
              </p:cNvSpPr>
              <p:nvPr/>
            </p:nvSpPr>
            <p:spPr bwMode="auto">
              <a:xfrm flipV="1">
                <a:off x="4809" y="1525"/>
                <a:ext cx="435" cy="436"/>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9" name="Group 80">
            <a:extLst>
              <a:ext uri="{FF2B5EF4-FFF2-40B4-BE49-F238E27FC236}">
                <a16:creationId xmlns:a16="http://schemas.microsoft.com/office/drawing/2014/main" id="{9DE93CE4-9369-C7DE-3918-4C1B6A8FC5C4}"/>
              </a:ext>
            </a:extLst>
          </p:cNvPr>
          <p:cNvGrpSpPr>
            <a:grpSpLocks/>
          </p:cNvGrpSpPr>
          <p:nvPr/>
        </p:nvGrpSpPr>
        <p:grpSpPr bwMode="auto">
          <a:xfrm>
            <a:off x="2992438" y="1636713"/>
            <a:ext cx="1701800" cy="1606550"/>
            <a:chOff x="1885" y="1031"/>
            <a:chExt cx="1072" cy="1012"/>
          </a:xfrm>
        </p:grpSpPr>
        <p:sp>
          <p:nvSpPr>
            <p:cNvPr id="47211" name="Rectangle 11">
              <a:extLst>
                <a:ext uri="{FF2B5EF4-FFF2-40B4-BE49-F238E27FC236}">
                  <a16:creationId xmlns:a16="http://schemas.microsoft.com/office/drawing/2014/main" id="{CCAED20E-70CA-5855-B23D-C60F6157BCA9}"/>
                </a:ext>
              </a:extLst>
            </p:cNvPr>
            <p:cNvSpPr>
              <a:spLocks noChangeArrowheads="1"/>
            </p:cNvSpPr>
            <p:nvPr/>
          </p:nvSpPr>
          <p:spPr bwMode="auto">
            <a:xfrm>
              <a:off x="1992" y="1993"/>
              <a:ext cx="50" cy="50"/>
            </a:xfrm>
            <a:prstGeom prst="rect">
              <a:avLst/>
            </a:prstGeom>
            <a:solidFill>
              <a:schemeClr val="accent2"/>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7212" name="Group 79">
              <a:extLst>
                <a:ext uri="{FF2B5EF4-FFF2-40B4-BE49-F238E27FC236}">
                  <a16:creationId xmlns:a16="http://schemas.microsoft.com/office/drawing/2014/main" id="{86EB2CF3-3B45-DB65-328C-816C81C8B760}"/>
                </a:ext>
              </a:extLst>
            </p:cNvPr>
            <p:cNvGrpSpPr>
              <a:grpSpLocks/>
            </p:cNvGrpSpPr>
            <p:nvPr/>
          </p:nvGrpSpPr>
          <p:grpSpPr bwMode="auto">
            <a:xfrm>
              <a:off x="1885" y="1031"/>
              <a:ext cx="1072" cy="978"/>
              <a:chOff x="1885" y="1031"/>
              <a:chExt cx="1072" cy="978"/>
            </a:xfrm>
          </p:grpSpPr>
          <p:sp>
            <p:nvSpPr>
              <p:cNvPr id="47213" name="AutoShape 2">
                <a:extLst>
                  <a:ext uri="{FF2B5EF4-FFF2-40B4-BE49-F238E27FC236}">
                    <a16:creationId xmlns:a16="http://schemas.microsoft.com/office/drawing/2014/main" id="{C3351BE4-37CD-5FE6-710A-1336D16991AA}"/>
                  </a:ext>
                </a:extLst>
              </p:cNvPr>
              <p:cNvSpPr>
                <a:spLocks noChangeArrowheads="1"/>
              </p:cNvSpPr>
              <p:nvPr/>
            </p:nvSpPr>
            <p:spPr bwMode="auto">
              <a:xfrm rot="-1283509">
                <a:off x="1885" y="1210"/>
                <a:ext cx="1072" cy="625"/>
              </a:xfrm>
              <a:prstGeom prst="parallelogram">
                <a:avLst>
                  <a:gd name="adj" fmla="val 70442"/>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7214" name="Line 35">
                <a:extLst>
                  <a:ext uri="{FF2B5EF4-FFF2-40B4-BE49-F238E27FC236}">
                    <a16:creationId xmlns:a16="http://schemas.microsoft.com/office/drawing/2014/main" id="{1BEF45A2-3471-2DFF-F052-B8C9E30EE262}"/>
                  </a:ext>
                </a:extLst>
              </p:cNvPr>
              <p:cNvSpPr>
                <a:spLocks noChangeShapeType="1"/>
              </p:cNvSpPr>
              <p:nvPr/>
            </p:nvSpPr>
            <p:spPr bwMode="auto">
              <a:xfrm flipV="1">
                <a:off x="2022" y="1772"/>
                <a:ext cx="594" cy="232"/>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215" name="Line 36">
                <a:extLst>
                  <a:ext uri="{FF2B5EF4-FFF2-40B4-BE49-F238E27FC236}">
                    <a16:creationId xmlns:a16="http://schemas.microsoft.com/office/drawing/2014/main" id="{C4A653BE-D8C0-3554-EDC5-F9FD38460B6B}"/>
                  </a:ext>
                </a:extLst>
              </p:cNvPr>
              <p:cNvSpPr>
                <a:spLocks noChangeShapeType="1"/>
              </p:cNvSpPr>
              <p:nvPr/>
            </p:nvSpPr>
            <p:spPr bwMode="auto">
              <a:xfrm flipV="1">
                <a:off x="2022" y="1271"/>
                <a:ext cx="188" cy="733"/>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216" name="Line 46">
                <a:extLst>
                  <a:ext uri="{FF2B5EF4-FFF2-40B4-BE49-F238E27FC236}">
                    <a16:creationId xmlns:a16="http://schemas.microsoft.com/office/drawing/2014/main" id="{90C4E9FC-DA23-5606-D170-BA4BAAE8EC6C}"/>
                  </a:ext>
                </a:extLst>
              </p:cNvPr>
              <p:cNvSpPr>
                <a:spLocks noChangeShapeType="1"/>
              </p:cNvSpPr>
              <p:nvPr/>
            </p:nvSpPr>
            <p:spPr bwMode="auto">
              <a:xfrm flipV="1">
                <a:off x="2021" y="1031"/>
                <a:ext cx="786" cy="978"/>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1" name="Group 58">
            <a:extLst>
              <a:ext uri="{FF2B5EF4-FFF2-40B4-BE49-F238E27FC236}">
                <a16:creationId xmlns:a16="http://schemas.microsoft.com/office/drawing/2014/main" id="{DC1D7ECE-104F-6FA9-8234-10BD4EF88FF2}"/>
              </a:ext>
            </a:extLst>
          </p:cNvPr>
          <p:cNvGrpSpPr>
            <a:grpSpLocks/>
          </p:cNvGrpSpPr>
          <p:nvPr/>
        </p:nvGrpSpPr>
        <p:grpSpPr bwMode="auto">
          <a:xfrm>
            <a:off x="7126288" y="3511550"/>
            <a:ext cx="930275" cy="912813"/>
            <a:chOff x="4763" y="1416"/>
            <a:chExt cx="586" cy="575"/>
          </a:xfrm>
        </p:grpSpPr>
        <p:sp>
          <p:nvSpPr>
            <p:cNvPr id="47202" name="Rectangle 59">
              <a:extLst>
                <a:ext uri="{FF2B5EF4-FFF2-40B4-BE49-F238E27FC236}">
                  <a16:creationId xmlns:a16="http://schemas.microsoft.com/office/drawing/2014/main" id="{1C37FEB2-F7BF-6AF6-E5AA-75DD08108908}"/>
                </a:ext>
              </a:extLst>
            </p:cNvPr>
            <p:cNvSpPr>
              <a:spLocks noChangeArrowheads="1"/>
            </p:cNvSpPr>
            <p:nvPr/>
          </p:nvSpPr>
          <p:spPr bwMode="auto">
            <a:xfrm>
              <a:off x="4787" y="1941"/>
              <a:ext cx="50" cy="50"/>
            </a:xfrm>
            <a:prstGeom prst="rect">
              <a:avLst/>
            </a:prstGeom>
            <a:solidFill>
              <a:srgbClr val="FF020B"/>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7203" name="Group 60">
              <a:extLst>
                <a:ext uri="{FF2B5EF4-FFF2-40B4-BE49-F238E27FC236}">
                  <a16:creationId xmlns:a16="http://schemas.microsoft.com/office/drawing/2014/main" id="{90CC78E4-57C4-0F72-FDA3-7EEA390C0CE3}"/>
                </a:ext>
              </a:extLst>
            </p:cNvPr>
            <p:cNvGrpSpPr>
              <a:grpSpLocks/>
            </p:cNvGrpSpPr>
            <p:nvPr/>
          </p:nvGrpSpPr>
          <p:grpSpPr bwMode="auto">
            <a:xfrm>
              <a:off x="4763" y="1416"/>
              <a:ext cx="586" cy="565"/>
              <a:chOff x="4763" y="1416"/>
              <a:chExt cx="586" cy="565"/>
            </a:xfrm>
          </p:grpSpPr>
          <p:grpSp>
            <p:nvGrpSpPr>
              <p:cNvPr id="47204" name="Group 61">
                <a:extLst>
                  <a:ext uri="{FF2B5EF4-FFF2-40B4-BE49-F238E27FC236}">
                    <a16:creationId xmlns:a16="http://schemas.microsoft.com/office/drawing/2014/main" id="{373F8950-0D95-EF76-045F-01783A7B6210}"/>
                  </a:ext>
                </a:extLst>
              </p:cNvPr>
              <p:cNvGrpSpPr>
                <a:grpSpLocks/>
              </p:cNvGrpSpPr>
              <p:nvPr/>
            </p:nvGrpSpPr>
            <p:grpSpPr bwMode="auto">
              <a:xfrm>
                <a:off x="4763" y="1416"/>
                <a:ext cx="586" cy="565"/>
                <a:chOff x="4763" y="1416"/>
                <a:chExt cx="586" cy="565"/>
              </a:xfrm>
            </p:grpSpPr>
            <p:sp>
              <p:nvSpPr>
                <p:cNvPr id="47206" name="Rectangle 62">
                  <a:extLst>
                    <a:ext uri="{FF2B5EF4-FFF2-40B4-BE49-F238E27FC236}">
                      <a16:creationId xmlns:a16="http://schemas.microsoft.com/office/drawing/2014/main" id="{D26B4819-63E4-A45C-B277-CE37E1A78D87}"/>
                    </a:ext>
                  </a:extLst>
                </p:cNvPr>
                <p:cNvSpPr>
                  <a:spLocks noChangeArrowheads="1"/>
                </p:cNvSpPr>
                <p:nvPr/>
              </p:nvSpPr>
              <p:spPr bwMode="auto">
                <a:xfrm>
                  <a:off x="4809" y="1525"/>
                  <a:ext cx="440" cy="440"/>
                </a:xfrm>
                <a:prstGeom prst="rect">
                  <a:avLst/>
                </a:prstGeom>
                <a:solidFill>
                  <a:srgbClr val="FF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7207" name="Line 63">
                  <a:extLst>
                    <a:ext uri="{FF2B5EF4-FFF2-40B4-BE49-F238E27FC236}">
                      <a16:creationId xmlns:a16="http://schemas.microsoft.com/office/drawing/2014/main" id="{57C52A6C-3957-5200-D1F7-D143C477B956}"/>
                    </a:ext>
                  </a:extLst>
                </p:cNvPr>
                <p:cNvSpPr>
                  <a:spLocks noChangeShapeType="1"/>
                </p:cNvSpPr>
                <p:nvPr/>
              </p:nvSpPr>
              <p:spPr bwMode="auto">
                <a:xfrm>
                  <a:off x="4799" y="1955"/>
                  <a:ext cx="448" cy="6"/>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208" name="Line 64">
                  <a:extLst>
                    <a:ext uri="{FF2B5EF4-FFF2-40B4-BE49-F238E27FC236}">
                      <a16:creationId xmlns:a16="http://schemas.microsoft.com/office/drawing/2014/main" id="{29F7EDD2-3D0A-CF4F-595C-9084B41E7601}"/>
                    </a:ext>
                  </a:extLst>
                </p:cNvPr>
                <p:cNvSpPr>
                  <a:spLocks noChangeShapeType="1"/>
                </p:cNvSpPr>
                <p:nvPr/>
              </p:nvSpPr>
              <p:spPr bwMode="auto">
                <a:xfrm flipV="1">
                  <a:off x="4807" y="1521"/>
                  <a:ext cx="8" cy="448"/>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9665" name="Text Box 65">
                  <a:extLst>
                    <a:ext uri="{FF2B5EF4-FFF2-40B4-BE49-F238E27FC236}">
                      <a16:creationId xmlns:a16="http://schemas.microsoft.com/office/drawing/2014/main" id="{E9887F2A-BF96-CFC2-873B-3D4371FC93F5}"/>
                    </a:ext>
                  </a:extLst>
                </p:cNvPr>
                <p:cNvSpPr txBox="1">
                  <a:spLocks noChangeArrowheads="1"/>
                </p:cNvSpPr>
                <p:nvPr/>
              </p:nvSpPr>
              <p:spPr bwMode="auto">
                <a:xfrm>
                  <a:off x="4763" y="1416"/>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sp>
              <p:nvSpPr>
                <p:cNvPr id="1049666" name="Text Box 66">
                  <a:extLst>
                    <a:ext uri="{FF2B5EF4-FFF2-40B4-BE49-F238E27FC236}">
                      <a16:creationId xmlns:a16="http://schemas.microsoft.com/office/drawing/2014/main" id="{69913403-00CA-AD5D-8AC5-B418CF30D47A}"/>
                    </a:ext>
                  </a:extLst>
                </p:cNvPr>
                <p:cNvSpPr txBox="1">
                  <a:spLocks noChangeArrowheads="1"/>
                </p:cNvSpPr>
                <p:nvPr/>
              </p:nvSpPr>
              <p:spPr bwMode="auto">
                <a:xfrm>
                  <a:off x="5197" y="1837"/>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grpSp>
          <p:sp>
            <p:nvSpPr>
              <p:cNvPr id="47205" name="Line 67">
                <a:extLst>
                  <a:ext uri="{FF2B5EF4-FFF2-40B4-BE49-F238E27FC236}">
                    <a16:creationId xmlns:a16="http://schemas.microsoft.com/office/drawing/2014/main" id="{6337E917-3E14-41A7-465C-940FA305914D}"/>
                  </a:ext>
                </a:extLst>
              </p:cNvPr>
              <p:cNvSpPr>
                <a:spLocks noChangeShapeType="1"/>
              </p:cNvSpPr>
              <p:nvPr/>
            </p:nvSpPr>
            <p:spPr bwMode="auto">
              <a:xfrm flipV="1">
                <a:off x="4809" y="1525"/>
                <a:ext cx="435" cy="436"/>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4" name="Group 69">
            <a:extLst>
              <a:ext uri="{FF2B5EF4-FFF2-40B4-BE49-F238E27FC236}">
                <a16:creationId xmlns:a16="http://schemas.microsoft.com/office/drawing/2014/main" id="{4D371D30-D6E5-337F-4E7A-50E5F64D7131}"/>
              </a:ext>
            </a:extLst>
          </p:cNvPr>
          <p:cNvGrpSpPr>
            <a:grpSpLocks/>
          </p:cNvGrpSpPr>
          <p:nvPr/>
        </p:nvGrpSpPr>
        <p:grpSpPr bwMode="auto">
          <a:xfrm>
            <a:off x="6497638" y="2478088"/>
            <a:ext cx="930275" cy="912812"/>
            <a:chOff x="4763" y="1416"/>
            <a:chExt cx="586" cy="575"/>
          </a:xfrm>
        </p:grpSpPr>
        <p:sp>
          <p:nvSpPr>
            <p:cNvPr id="47193" name="Rectangle 70">
              <a:extLst>
                <a:ext uri="{FF2B5EF4-FFF2-40B4-BE49-F238E27FC236}">
                  <a16:creationId xmlns:a16="http://schemas.microsoft.com/office/drawing/2014/main" id="{AF8ABA14-9E0C-EE0F-F7BB-95E75015E2C3}"/>
                </a:ext>
              </a:extLst>
            </p:cNvPr>
            <p:cNvSpPr>
              <a:spLocks noChangeArrowheads="1"/>
            </p:cNvSpPr>
            <p:nvPr/>
          </p:nvSpPr>
          <p:spPr bwMode="auto">
            <a:xfrm>
              <a:off x="4787" y="1941"/>
              <a:ext cx="50" cy="50"/>
            </a:xfrm>
            <a:prstGeom prst="rect">
              <a:avLst/>
            </a:prstGeom>
            <a:solidFill>
              <a:srgbClr val="FF020B"/>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7194" name="Group 71">
              <a:extLst>
                <a:ext uri="{FF2B5EF4-FFF2-40B4-BE49-F238E27FC236}">
                  <a16:creationId xmlns:a16="http://schemas.microsoft.com/office/drawing/2014/main" id="{1F750BA2-BC28-1CB9-DA71-0A7C76DC6771}"/>
                </a:ext>
              </a:extLst>
            </p:cNvPr>
            <p:cNvGrpSpPr>
              <a:grpSpLocks/>
            </p:cNvGrpSpPr>
            <p:nvPr/>
          </p:nvGrpSpPr>
          <p:grpSpPr bwMode="auto">
            <a:xfrm>
              <a:off x="4763" y="1416"/>
              <a:ext cx="586" cy="565"/>
              <a:chOff x="4763" y="1416"/>
              <a:chExt cx="586" cy="565"/>
            </a:xfrm>
          </p:grpSpPr>
          <p:grpSp>
            <p:nvGrpSpPr>
              <p:cNvPr id="47195" name="Group 72">
                <a:extLst>
                  <a:ext uri="{FF2B5EF4-FFF2-40B4-BE49-F238E27FC236}">
                    <a16:creationId xmlns:a16="http://schemas.microsoft.com/office/drawing/2014/main" id="{9879FCAB-02CE-E48A-D5AB-C3DD0B13349F}"/>
                  </a:ext>
                </a:extLst>
              </p:cNvPr>
              <p:cNvGrpSpPr>
                <a:grpSpLocks/>
              </p:cNvGrpSpPr>
              <p:nvPr/>
            </p:nvGrpSpPr>
            <p:grpSpPr bwMode="auto">
              <a:xfrm>
                <a:off x="4763" y="1416"/>
                <a:ext cx="586" cy="565"/>
                <a:chOff x="4763" y="1416"/>
                <a:chExt cx="586" cy="565"/>
              </a:xfrm>
            </p:grpSpPr>
            <p:sp>
              <p:nvSpPr>
                <p:cNvPr id="47197" name="Rectangle 73">
                  <a:extLst>
                    <a:ext uri="{FF2B5EF4-FFF2-40B4-BE49-F238E27FC236}">
                      <a16:creationId xmlns:a16="http://schemas.microsoft.com/office/drawing/2014/main" id="{D928E3FA-73CD-7B73-4531-543C39B24B3F}"/>
                    </a:ext>
                  </a:extLst>
                </p:cNvPr>
                <p:cNvSpPr>
                  <a:spLocks noChangeArrowheads="1"/>
                </p:cNvSpPr>
                <p:nvPr/>
              </p:nvSpPr>
              <p:spPr bwMode="auto">
                <a:xfrm>
                  <a:off x="4809" y="1525"/>
                  <a:ext cx="440" cy="440"/>
                </a:xfrm>
                <a:prstGeom prst="rect">
                  <a:avLst/>
                </a:prstGeom>
                <a:solidFill>
                  <a:srgbClr val="FF0000">
                    <a:alpha val="2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7198" name="Line 74">
                  <a:extLst>
                    <a:ext uri="{FF2B5EF4-FFF2-40B4-BE49-F238E27FC236}">
                      <a16:creationId xmlns:a16="http://schemas.microsoft.com/office/drawing/2014/main" id="{B2AB742D-0C44-E380-3D58-3C60C1EC1690}"/>
                    </a:ext>
                  </a:extLst>
                </p:cNvPr>
                <p:cNvSpPr>
                  <a:spLocks noChangeShapeType="1"/>
                </p:cNvSpPr>
                <p:nvPr/>
              </p:nvSpPr>
              <p:spPr bwMode="auto">
                <a:xfrm>
                  <a:off x="4799" y="1955"/>
                  <a:ext cx="448" cy="6"/>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99" name="Line 75">
                  <a:extLst>
                    <a:ext uri="{FF2B5EF4-FFF2-40B4-BE49-F238E27FC236}">
                      <a16:creationId xmlns:a16="http://schemas.microsoft.com/office/drawing/2014/main" id="{9CACAC75-A545-FFCD-8134-DD3BC654F877}"/>
                    </a:ext>
                  </a:extLst>
                </p:cNvPr>
                <p:cNvSpPr>
                  <a:spLocks noChangeShapeType="1"/>
                </p:cNvSpPr>
                <p:nvPr/>
              </p:nvSpPr>
              <p:spPr bwMode="auto">
                <a:xfrm flipV="1">
                  <a:off x="4807" y="1521"/>
                  <a:ext cx="8" cy="448"/>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9676" name="Text Box 76">
                  <a:extLst>
                    <a:ext uri="{FF2B5EF4-FFF2-40B4-BE49-F238E27FC236}">
                      <a16:creationId xmlns:a16="http://schemas.microsoft.com/office/drawing/2014/main" id="{5627A7C9-9343-9BCF-1FFB-645AC838EB2E}"/>
                    </a:ext>
                  </a:extLst>
                </p:cNvPr>
                <p:cNvSpPr txBox="1">
                  <a:spLocks noChangeArrowheads="1"/>
                </p:cNvSpPr>
                <p:nvPr/>
              </p:nvSpPr>
              <p:spPr bwMode="auto">
                <a:xfrm>
                  <a:off x="4763" y="1416"/>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sp>
              <p:nvSpPr>
                <p:cNvPr id="1049677" name="Text Box 77">
                  <a:extLst>
                    <a:ext uri="{FF2B5EF4-FFF2-40B4-BE49-F238E27FC236}">
                      <a16:creationId xmlns:a16="http://schemas.microsoft.com/office/drawing/2014/main" id="{C8C345F7-91C6-5394-A0DC-DAC523379842}"/>
                    </a:ext>
                  </a:extLst>
                </p:cNvPr>
                <p:cNvSpPr txBox="1">
                  <a:spLocks noChangeArrowheads="1"/>
                </p:cNvSpPr>
                <p:nvPr/>
              </p:nvSpPr>
              <p:spPr bwMode="auto">
                <a:xfrm>
                  <a:off x="5197" y="1837"/>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grpSp>
          <p:sp>
            <p:nvSpPr>
              <p:cNvPr id="47196" name="Line 78">
                <a:extLst>
                  <a:ext uri="{FF2B5EF4-FFF2-40B4-BE49-F238E27FC236}">
                    <a16:creationId xmlns:a16="http://schemas.microsoft.com/office/drawing/2014/main" id="{26B20EA7-5598-873F-AED8-47A97343B727}"/>
                  </a:ext>
                </a:extLst>
              </p:cNvPr>
              <p:cNvSpPr>
                <a:spLocks noChangeShapeType="1"/>
              </p:cNvSpPr>
              <p:nvPr/>
            </p:nvSpPr>
            <p:spPr bwMode="auto">
              <a:xfrm flipV="1">
                <a:off x="4809" y="1525"/>
                <a:ext cx="435" cy="436"/>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7" name="Group 96">
            <a:extLst>
              <a:ext uri="{FF2B5EF4-FFF2-40B4-BE49-F238E27FC236}">
                <a16:creationId xmlns:a16="http://schemas.microsoft.com/office/drawing/2014/main" id="{246BE577-2789-2B5E-09AC-ECE94BF0E0A8}"/>
              </a:ext>
            </a:extLst>
          </p:cNvPr>
          <p:cNvGrpSpPr>
            <a:grpSpLocks/>
          </p:cNvGrpSpPr>
          <p:nvPr/>
        </p:nvGrpSpPr>
        <p:grpSpPr bwMode="auto">
          <a:xfrm>
            <a:off x="3095625" y="3451225"/>
            <a:ext cx="1639888" cy="1152525"/>
            <a:chOff x="1950" y="2174"/>
            <a:chExt cx="1033" cy="726"/>
          </a:xfrm>
        </p:grpSpPr>
        <p:sp>
          <p:nvSpPr>
            <p:cNvPr id="47188" name="Rectangle 82">
              <a:extLst>
                <a:ext uri="{FF2B5EF4-FFF2-40B4-BE49-F238E27FC236}">
                  <a16:creationId xmlns:a16="http://schemas.microsoft.com/office/drawing/2014/main" id="{5AAC8A4B-4213-7F80-05C4-B5A69A42C869}"/>
                </a:ext>
              </a:extLst>
            </p:cNvPr>
            <p:cNvSpPr>
              <a:spLocks noChangeArrowheads="1"/>
            </p:cNvSpPr>
            <p:nvPr/>
          </p:nvSpPr>
          <p:spPr bwMode="auto">
            <a:xfrm>
              <a:off x="2005" y="2850"/>
              <a:ext cx="50" cy="50"/>
            </a:xfrm>
            <a:prstGeom prst="rect">
              <a:avLst/>
            </a:prstGeom>
            <a:solidFill>
              <a:schemeClr val="accent2"/>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7189" name="AutoShape 84">
              <a:extLst>
                <a:ext uri="{FF2B5EF4-FFF2-40B4-BE49-F238E27FC236}">
                  <a16:creationId xmlns:a16="http://schemas.microsoft.com/office/drawing/2014/main" id="{2EEE9DAC-9E68-F0FE-A113-30E5ABE0AB26}"/>
                </a:ext>
              </a:extLst>
            </p:cNvPr>
            <p:cNvSpPr>
              <a:spLocks noChangeArrowheads="1"/>
            </p:cNvSpPr>
            <p:nvPr/>
          </p:nvSpPr>
          <p:spPr bwMode="auto">
            <a:xfrm rot="-1283509">
              <a:off x="1950" y="2342"/>
              <a:ext cx="1033" cy="347"/>
            </a:xfrm>
            <a:prstGeom prst="parallelogram">
              <a:avLst>
                <a:gd name="adj" fmla="val 122261"/>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7190" name="Line 85">
              <a:extLst>
                <a:ext uri="{FF2B5EF4-FFF2-40B4-BE49-F238E27FC236}">
                  <a16:creationId xmlns:a16="http://schemas.microsoft.com/office/drawing/2014/main" id="{A2FC2D8E-93A9-4FE0-DEAF-6B15E40DC446}"/>
                </a:ext>
              </a:extLst>
            </p:cNvPr>
            <p:cNvSpPr>
              <a:spLocks noChangeShapeType="1"/>
            </p:cNvSpPr>
            <p:nvPr/>
          </p:nvSpPr>
          <p:spPr bwMode="auto">
            <a:xfrm flipV="1">
              <a:off x="2035" y="2629"/>
              <a:ext cx="585" cy="232"/>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91" name="Line 86">
              <a:extLst>
                <a:ext uri="{FF2B5EF4-FFF2-40B4-BE49-F238E27FC236}">
                  <a16:creationId xmlns:a16="http://schemas.microsoft.com/office/drawing/2014/main" id="{EB65024E-B37A-EB17-5ADF-52871B8A1F47}"/>
                </a:ext>
              </a:extLst>
            </p:cNvPr>
            <p:cNvSpPr>
              <a:spLocks noChangeShapeType="1"/>
            </p:cNvSpPr>
            <p:nvPr/>
          </p:nvSpPr>
          <p:spPr bwMode="auto">
            <a:xfrm flipV="1">
              <a:off x="2035" y="2392"/>
              <a:ext cx="281" cy="469"/>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92" name="Line 87">
              <a:extLst>
                <a:ext uri="{FF2B5EF4-FFF2-40B4-BE49-F238E27FC236}">
                  <a16:creationId xmlns:a16="http://schemas.microsoft.com/office/drawing/2014/main" id="{5E9EF7F6-F8AD-A512-432C-BED278320DBF}"/>
                </a:ext>
              </a:extLst>
            </p:cNvPr>
            <p:cNvSpPr>
              <a:spLocks noChangeShapeType="1"/>
            </p:cNvSpPr>
            <p:nvPr/>
          </p:nvSpPr>
          <p:spPr bwMode="auto">
            <a:xfrm flipV="1">
              <a:off x="2034" y="2174"/>
              <a:ext cx="834" cy="69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8" name="Group 240">
            <a:extLst>
              <a:ext uri="{FF2B5EF4-FFF2-40B4-BE49-F238E27FC236}">
                <a16:creationId xmlns:a16="http://schemas.microsoft.com/office/drawing/2014/main" id="{AA0390E4-DCCF-0E49-BD16-16B56A5B0C45}"/>
              </a:ext>
            </a:extLst>
          </p:cNvPr>
          <p:cNvGrpSpPr>
            <a:grpSpLocks/>
          </p:cNvGrpSpPr>
          <p:nvPr/>
        </p:nvGrpSpPr>
        <p:grpSpPr bwMode="auto">
          <a:xfrm>
            <a:off x="1716088" y="1990725"/>
            <a:ext cx="1316037" cy="1370013"/>
            <a:chOff x="1081" y="1254"/>
            <a:chExt cx="829" cy="863"/>
          </a:xfrm>
        </p:grpSpPr>
        <p:grpSp>
          <p:nvGrpSpPr>
            <p:cNvPr id="47182" name="Group 98">
              <a:extLst>
                <a:ext uri="{FF2B5EF4-FFF2-40B4-BE49-F238E27FC236}">
                  <a16:creationId xmlns:a16="http://schemas.microsoft.com/office/drawing/2014/main" id="{7BCE8AD0-4FC2-4C0C-3D08-B793B871B101}"/>
                </a:ext>
              </a:extLst>
            </p:cNvPr>
            <p:cNvGrpSpPr>
              <a:grpSpLocks/>
            </p:cNvGrpSpPr>
            <p:nvPr/>
          </p:nvGrpSpPr>
          <p:grpSpPr bwMode="auto">
            <a:xfrm>
              <a:off x="1081" y="1386"/>
              <a:ext cx="829" cy="731"/>
              <a:chOff x="1081" y="1386"/>
              <a:chExt cx="829" cy="731"/>
            </a:xfrm>
          </p:grpSpPr>
          <p:sp>
            <p:nvSpPr>
              <p:cNvPr id="47184" name="Rectangle 89">
                <a:extLst>
                  <a:ext uri="{FF2B5EF4-FFF2-40B4-BE49-F238E27FC236}">
                    <a16:creationId xmlns:a16="http://schemas.microsoft.com/office/drawing/2014/main" id="{C4651803-5EDF-6F0D-4C49-DC3CFB8230A5}"/>
                  </a:ext>
                </a:extLst>
              </p:cNvPr>
              <p:cNvSpPr>
                <a:spLocks noChangeArrowheads="1"/>
              </p:cNvSpPr>
              <p:nvPr/>
            </p:nvSpPr>
            <p:spPr bwMode="auto">
              <a:xfrm>
                <a:off x="1178" y="2067"/>
                <a:ext cx="50" cy="50"/>
              </a:xfrm>
              <a:prstGeom prst="rect">
                <a:avLst/>
              </a:prstGeom>
              <a:solidFill>
                <a:schemeClr val="accent2"/>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7185" name="AutoShape 91">
                <a:extLst>
                  <a:ext uri="{FF2B5EF4-FFF2-40B4-BE49-F238E27FC236}">
                    <a16:creationId xmlns:a16="http://schemas.microsoft.com/office/drawing/2014/main" id="{15917A08-7E1F-4E39-81FA-17D4A40F332C}"/>
                  </a:ext>
                </a:extLst>
              </p:cNvPr>
              <p:cNvSpPr>
                <a:spLocks noChangeArrowheads="1"/>
              </p:cNvSpPr>
              <p:nvPr/>
            </p:nvSpPr>
            <p:spPr bwMode="auto">
              <a:xfrm rot="-1283509">
                <a:off x="1081" y="1386"/>
                <a:ext cx="829" cy="559"/>
              </a:xfrm>
              <a:prstGeom prst="parallelogram">
                <a:avLst>
                  <a:gd name="adj" fmla="val 37151"/>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47186" name="Line 92">
                <a:extLst>
                  <a:ext uri="{FF2B5EF4-FFF2-40B4-BE49-F238E27FC236}">
                    <a16:creationId xmlns:a16="http://schemas.microsoft.com/office/drawing/2014/main" id="{3ABD7F5F-1BA8-A2E3-4AA9-50104C4884C3}"/>
                  </a:ext>
                </a:extLst>
              </p:cNvPr>
              <p:cNvSpPr>
                <a:spLocks noChangeShapeType="1"/>
              </p:cNvSpPr>
              <p:nvPr/>
            </p:nvSpPr>
            <p:spPr bwMode="auto">
              <a:xfrm flipV="1">
                <a:off x="1208" y="1850"/>
                <a:ext cx="585" cy="228"/>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87" name="Line 93">
                <a:extLst>
                  <a:ext uri="{FF2B5EF4-FFF2-40B4-BE49-F238E27FC236}">
                    <a16:creationId xmlns:a16="http://schemas.microsoft.com/office/drawing/2014/main" id="{DA32E286-E1B9-900E-029A-8565B482A886}"/>
                  </a:ext>
                </a:extLst>
              </p:cNvPr>
              <p:cNvSpPr>
                <a:spLocks noChangeShapeType="1"/>
              </p:cNvSpPr>
              <p:nvPr/>
            </p:nvSpPr>
            <p:spPr bwMode="auto">
              <a:xfrm flipV="1">
                <a:off x="1208" y="1480"/>
                <a:ext cx="3" cy="598"/>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7183" name="Line 94">
              <a:extLst>
                <a:ext uri="{FF2B5EF4-FFF2-40B4-BE49-F238E27FC236}">
                  <a16:creationId xmlns:a16="http://schemas.microsoft.com/office/drawing/2014/main" id="{FBF149D8-2E44-D5BB-6467-47AF4FB78BBA}"/>
                </a:ext>
              </a:extLst>
            </p:cNvPr>
            <p:cNvSpPr>
              <a:spLocks noChangeShapeType="1"/>
            </p:cNvSpPr>
            <p:nvPr/>
          </p:nvSpPr>
          <p:spPr bwMode="auto">
            <a:xfrm flipV="1">
              <a:off x="1207" y="1254"/>
              <a:ext cx="570" cy="829"/>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9699" name="AutoShape 99">
            <a:extLst>
              <a:ext uri="{FF2B5EF4-FFF2-40B4-BE49-F238E27FC236}">
                <a16:creationId xmlns:a16="http://schemas.microsoft.com/office/drawing/2014/main" id="{7CE2A02E-6491-9C43-AA2C-2AA604798437}"/>
              </a:ext>
            </a:extLst>
          </p:cNvPr>
          <p:cNvSpPr>
            <a:spLocks noChangeArrowheads="1"/>
          </p:cNvSpPr>
          <p:nvPr/>
        </p:nvSpPr>
        <p:spPr bwMode="auto">
          <a:xfrm rot="21508891" flipH="1">
            <a:off x="2586038" y="1520825"/>
            <a:ext cx="5064125" cy="1576388"/>
          </a:xfrm>
          <a:prstGeom prst="curvedDownArrow">
            <a:avLst>
              <a:gd name="adj1" fmla="val 6782"/>
              <a:gd name="adj2" fmla="val 71032"/>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9700" name="AutoShape 100">
            <a:extLst>
              <a:ext uri="{FF2B5EF4-FFF2-40B4-BE49-F238E27FC236}">
                <a16:creationId xmlns:a16="http://schemas.microsoft.com/office/drawing/2014/main" id="{9AD1E71E-7392-9F14-4D81-927F9BFC5323}"/>
              </a:ext>
            </a:extLst>
          </p:cNvPr>
          <p:cNvSpPr>
            <a:spLocks noChangeArrowheads="1"/>
          </p:cNvSpPr>
          <p:nvPr/>
        </p:nvSpPr>
        <p:spPr bwMode="auto">
          <a:xfrm rot="21508891" flipH="1">
            <a:off x="2657475" y="2809875"/>
            <a:ext cx="4551363" cy="1658938"/>
          </a:xfrm>
          <a:prstGeom prst="curvedDownArrow">
            <a:avLst>
              <a:gd name="adj1" fmla="val 5792"/>
              <a:gd name="adj2" fmla="val 60663"/>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9701" name="AutoShape 101">
            <a:extLst>
              <a:ext uri="{FF2B5EF4-FFF2-40B4-BE49-F238E27FC236}">
                <a16:creationId xmlns:a16="http://schemas.microsoft.com/office/drawing/2014/main" id="{EAFBF94E-92F4-2882-4FA5-610FE0341EE5}"/>
              </a:ext>
            </a:extLst>
          </p:cNvPr>
          <p:cNvSpPr>
            <a:spLocks noChangeArrowheads="1"/>
          </p:cNvSpPr>
          <p:nvPr/>
        </p:nvSpPr>
        <p:spPr bwMode="auto">
          <a:xfrm rot="43033" flipH="1" flipV="1">
            <a:off x="1352550" y="3386138"/>
            <a:ext cx="5256213" cy="373062"/>
          </a:xfrm>
          <a:prstGeom prst="curvedDownArrow">
            <a:avLst>
              <a:gd name="adj1" fmla="val 29744"/>
              <a:gd name="adj2" fmla="val 311532"/>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20" name="Group 237">
            <a:extLst>
              <a:ext uri="{FF2B5EF4-FFF2-40B4-BE49-F238E27FC236}">
                <a16:creationId xmlns:a16="http://schemas.microsoft.com/office/drawing/2014/main" id="{14260B9F-0851-5A28-D71C-DDCB31D7D1D2}"/>
              </a:ext>
            </a:extLst>
          </p:cNvPr>
          <p:cNvGrpSpPr>
            <a:grpSpLocks/>
          </p:cNvGrpSpPr>
          <p:nvPr/>
        </p:nvGrpSpPr>
        <p:grpSpPr bwMode="auto">
          <a:xfrm>
            <a:off x="6456363" y="5472113"/>
            <a:ext cx="2901950" cy="1200150"/>
            <a:chOff x="4067" y="3447"/>
            <a:chExt cx="1828" cy="756"/>
          </a:xfrm>
        </p:grpSpPr>
        <p:grpSp>
          <p:nvGrpSpPr>
            <p:cNvPr id="47122" name="Group 233">
              <a:extLst>
                <a:ext uri="{FF2B5EF4-FFF2-40B4-BE49-F238E27FC236}">
                  <a16:creationId xmlns:a16="http://schemas.microsoft.com/office/drawing/2014/main" id="{8E30E9E6-F946-ADC3-228A-1750DBB9584C}"/>
                </a:ext>
              </a:extLst>
            </p:cNvPr>
            <p:cNvGrpSpPr>
              <a:grpSpLocks/>
            </p:cNvGrpSpPr>
            <p:nvPr/>
          </p:nvGrpSpPr>
          <p:grpSpPr bwMode="auto">
            <a:xfrm>
              <a:off x="4067" y="3447"/>
              <a:ext cx="1235" cy="756"/>
              <a:chOff x="3561" y="3418"/>
              <a:chExt cx="1235" cy="756"/>
            </a:xfrm>
          </p:grpSpPr>
          <p:sp>
            <p:nvSpPr>
              <p:cNvPr id="47124" name="Rectangle 232">
                <a:extLst>
                  <a:ext uri="{FF2B5EF4-FFF2-40B4-BE49-F238E27FC236}">
                    <a16:creationId xmlns:a16="http://schemas.microsoft.com/office/drawing/2014/main" id="{3EE1C647-7571-A1E2-53E3-A06A823580AA}"/>
                  </a:ext>
                </a:extLst>
              </p:cNvPr>
              <p:cNvSpPr>
                <a:spLocks noChangeArrowheads="1"/>
              </p:cNvSpPr>
              <p:nvPr/>
            </p:nvSpPr>
            <p:spPr bwMode="auto">
              <a:xfrm>
                <a:off x="3561" y="3418"/>
                <a:ext cx="1235" cy="7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47125" name="Group 175">
                <a:extLst>
                  <a:ext uri="{FF2B5EF4-FFF2-40B4-BE49-F238E27FC236}">
                    <a16:creationId xmlns:a16="http://schemas.microsoft.com/office/drawing/2014/main" id="{C46F7D13-9701-E0C7-EA27-755E1DD860AB}"/>
                  </a:ext>
                </a:extLst>
              </p:cNvPr>
              <p:cNvGrpSpPr>
                <a:grpSpLocks/>
              </p:cNvGrpSpPr>
              <p:nvPr/>
            </p:nvGrpSpPr>
            <p:grpSpPr bwMode="auto">
              <a:xfrm>
                <a:off x="3597" y="3428"/>
                <a:ext cx="1183" cy="730"/>
                <a:chOff x="1528" y="3468"/>
                <a:chExt cx="1183" cy="730"/>
              </a:xfrm>
            </p:grpSpPr>
            <p:grpSp>
              <p:nvGrpSpPr>
                <p:cNvPr id="47126" name="Group 176">
                  <a:extLst>
                    <a:ext uri="{FF2B5EF4-FFF2-40B4-BE49-F238E27FC236}">
                      <a16:creationId xmlns:a16="http://schemas.microsoft.com/office/drawing/2014/main" id="{1D824D58-B110-28C6-4016-E7A3625529F3}"/>
                    </a:ext>
                  </a:extLst>
                </p:cNvPr>
                <p:cNvGrpSpPr>
                  <a:grpSpLocks/>
                </p:cNvGrpSpPr>
                <p:nvPr/>
              </p:nvGrpSpPr>
              <p:grpSpPr bwMode="auto">
                <a:xfrm>
                  <a:off x="1528" y="3468"/>
                  <a:ext cx="1183" cy="62"/>
                  <a:chOff x="1525" y="4163"/>
                  <a:chExt cx="1183" cy="62"/>
                </a:xfrm>
              </p:grpSpPr>
              <p:sp>
                <p:nvSpPr>
                  <p:cNvPr id="47175" name="Line 177">
                    <a:extLst>
                      <a:ext uri="{FF2B5EF4-FFF2-40B4-BE49-F238E27FC236}">
                        <a16:creationId xmlns:a16="http://schemas.microsoft.com/office/drawing/2014/main" id="{02AC8944-7228-5ACA-6AA1-4C45B675C955}"/>
                      </a:ext>
                    </a:extLst>
                  </p:cNvPr>
                  <p:cNvSpPr>
                    <a:spLocks noChangeShapeType="1"/>
                  </p:cNvSpPr>
                  <p:nvPr/>
                </p:nvSpPr>
                <p:spPr bwMode="auto">
                  <a:xfrm flipV="1">
                    <a:off x="152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76" name="Line 178">
                    <a:extLst>
                      <a:ext uri="{FF2B5EF4-FFF2-40B4-BE49-F238E27FC236}">
                        <a16:creationId xmlns:a16="http://schemas.microsoft.com/office/drawing/2014/main" id="{7E9AAADC-447B-0C96-1F77-B71D16C47B10}"/>
                      </a:ext>
                    </a:extLst>
                  </p:cNvPr>
                  <p:cNvSpPr>
                    <a:spLocks noChangeShapeType="1"/>
                  </p:cNvSpPr>
                  <p:nvPr/>
                </p:nvSpPr>
                <p:spPr bwMode="auto">
                  <a:xfrm flipV="1">
                    <a:off x="1711"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77" name="Line 179">
                    <a:extLst>
                      <a:ext uri="{FF2B5EF4-FFF2-40B4-BE49-F238E27FC236}">
                        <a16:creationId xmlns:a16="http://schemas.microsoft.com/office/drawing/2014/main" id="{E8862180-B7C9-373D-4675-C39F53D490AA}"/>
                      </a:ext>
                    </a:extLst>
                  </p:cNvPr>
                  <p:cNvSpPr>
                    <a:spLocks noChangeShapeType="1"/>
                  </p:cNvSpPr>
                  <p:nvPr/>
                </p:nvSpPr>
                <p:spPr bwMode="auto">
                  <a:xfrm flipV="1">
                    <a:off x="1897"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78" name="Line 180">
                    <a:extLst>
                      <a:ext uri="{FF2B5EF4-FFF2-40B4-BE49-F238E27FC236}">
                        <a16:creationId xmlns:a16="http://schemas.microsoft.com/office/drawing/2014/main" id="{5DA922B2-C857-FA24-CA10-4683B2046712}"/>
                      </a:ext>
                    </a:extLst>
                  </p:cNvPr>
                  <p:cNvSpPr>
                    <a:spLocks noChangeShapeType="1"/>
                  </p:cNvSpPr>
                  <p:nvPr/>
                </p:nvSpPr>
                <p:spPr bwMode="auto">
                  <a:xfrm flipV="1">
                    <a:off x="2083"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79" name="Line 181">
                    <a:extLst>
                      <a:ext uri="{FF2B5EF4-FFF2-40B4-BE49-F238E27FC236}">
                        <a16:creationId xmlns:a16="http://schemas.microsoft.com/office/drawing/2014/main" id="{20F8FE37-9A05-CCF9-EF19-00FEE3EA5D07}"/>
                      </a:ext>
                    </a:extLst>
                  </p:cNvPr>
                  <p:cNvSpPr>
                    <a:spLocks noChangeShapeType="1"/>
                  </p:cNvSpPr>
                  <p:nvPr/>
                </p:nvSpPr>
                <p:spPr bwMode="auto">
                  <a:xfrm flipV="1">
                    <a:off x="2269"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80" name="Line 182">
                    <a:extLst>
                      <a:ext uri="{FF2B5EF4-FFF2-40B4-BE49-F238E27FC236}">
                        <a16:creationId xmlns:a16="http://schemas.microsoft.com/office/drawing/2014/main" id="{6040AB1C-C140-CF59-8148-019D01193895}"/>
                      </a:ext>
                    </a:extLst>
                  </p:cNvPr>
                  <p:cNvSpPr>
                    <a:spLocks noChangeShapeType="1"/>
                  </p:cNvSpPr>
                  <p:nvPr/>
                </p:nvSpPr>
                <p:spPr bwMode="auto">
                  <a:xfrm flipV="1">
                    <a:off x="245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81" name="Line 183">
                    <a:extLst>
                      <a:ext uri="{FF2B5EF4-FFF2-40B4-BE49-F238E27FC236}">
                        <a16:creationId xmlns:a16="http://schemas.microsoft.com/office/drawing/2014/main" id="{27FBCE9A-FE26-4C95-668E-27BC51CB1806}"/>
                      </a:ext>
                    </a:extLst>
                  </p:cNvPr>
                  <p:cNvSpPr>
                    <a:spLocks noChangeShapeType="1"/>
                  </p:cNvSpPr>
                  <p:nvPr/>
                </p:nvSpPr>
                <p:spPr bwMode="auto">
                  <a:xfrm flipV="1">
                    <a:off x="2642"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27" name="Group 184">
                  <a:extLst>
                    <a:ext uri="{FF2B5EF4-FFF2-40B4-BE49-F238E27FC236}">
                      <a16:creationId xmlns:a16="http://schemas.microsoft.com/office/drawing/2014/main" id="{CE546DA7-0674-F4D8-A8F7-AE29C09F986A}"/>
                    </a:ext>
                  </a:extLst>
                </p:cNvPr>
                <p:cNvGrpSpPr>
                  <a:grpSpLocks/>
                </p:cNvGrpSpPr>
                <p:nvPr/>
              </p:nvGrpSpPr>
              <p:grpSpPr bwMode="auto">
                <a:xfrm>
                  <a:off x="1528" y="3579"/>
                  <a:ext cx="1183" cy="62"/>
                  <a:chOff x="1525" y="4163"/>
                  <a:chExt cx="1183" cy="62"/>
                </a:xfrm>
              </p:grpSpPr>
              <p:sp>
                <p:nvSpPr>
                  <p:cNvPr id="47168" name="Line 185">
                    <a:extLst>
                      <a:ext uri="{FF2B5EF4-FFF2-40B4-BE49-F238E27FC236}">
                        <a16:creationId xmlns:a16="http://schemas.microsoft.com/office/drawing/2014/main" id="{6BF96B69-9432-877F-A324-22FBF30A8C7B}"/>
                      </a:ext>
                    </a:extLst>
                  </p:cNvPr>
                  <p:cNvSpPr>
                    <a:spLocks noChangeShapeType="1"/>
                  </p:cNvSpPr>
                  <p:nvPr/>
                </p:nvSpPr>
                <p:spPr bwMode="auto">
                  <a:xfrm flipV="1">
                    <a:off x="152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69" name="Line 186">
                    <a:extLst>
                      <a:ext uri="{FF2B5EF4-FFF2-40B4-BE49-F238E27FC236}">
                        <a16:creationId xmlns:a16="http://schemas.microsoft.com/office/drawing/2014/main" id="{6D6A3CA9-612E-2310-3C0B-8D6093F14F94}"/>
                      </a:ext>
                    </a:extLst>
                  </p:cNvPr>
                  <p:cNvSpPr>
                    <a:spLocks noChangeShapeType="1"/>
                  </p:cNvSpPr>
                  <p:nvPr/>
                </p:nvSpPr>
                <p:spPr bwMode="auto">
                  <a:xfrm flipV="1">
                    <a:off x="1711"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70" name="Line 187">
                    <a:extLst>
                      <a:ext uri="{FF2B5EF4-FFF2-40B4-BE49-F238E27FC236}">
                        <a16:creationId xmlns:a16="http://schemas.microsoft.com/office/drawing/2014/main" id="{47C03FCB-E88F-CF96-717C-1ACE92A70225}"/>
                      </a:ext>
                    </a:extLst>
                  </p:cNvPr>
                  <p:cNvSpPr>
                    <a:spLocks noChangeShapeType="1"/>
                  </p:cNvSpPr>
                  <p:nvPr/>
                </p:nvSpPr>
                <p:spPr bwMode="auto">
                  <a:xfrm flipV="1">
                    <a:off x="1897"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71" name="Line 188">
                    <a:extLst>
                      <a:ext uri="{FF2B5EF4-FFF2-40B4-BE49-F238E27FC236}">
                        <a16:creationId xmlns:a16="http://schemas.microsoft.com/office/drawing/2014/main" id="{49790A85-5603-83E9-6873-CE73549AEE33}"/>
                      </a:ext>
                    </a:extLst>
                  </p:cNvPr>
                  <p:cNvSpPr>
                    <a:spLocks noChangeShapeType="1"/>
                  </p:cNvSpPr>
                  <p:nvPr/>
                </p:nvSpPr>
                <p:spPr bwMode="auto">
                  <a:xfrm flipV="1">
                    <a:off x="2083"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72" name="Line 189">
                    <a:extLst>
                      <a:ext uri="{FF2B5EF4-FFF2-40B4-BE49-F238E27FC236}">
                        <a16:creationId xmlns:a16="http://schemas.microsoft.com/office/drawing/2014/main" id="{F3E607AA-B6B7-8B84-D8F3-04830DB0FAAD}"/>
                      </a:ext>
                    </a:extLst>
                  </p:cNvPr>
                  <p:cNvSpPr>
                    <a:spLocks noChangeShapeType="1"/>
                  </p:cNvSpPr>
                  <p:nvPr/>
                </p:nvSpPr>
                <p:spPr bwMode="auto">
                  <a:xfrm flipV="1">
                    <a:off x="2269"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73" name="Line 190">
                    <a:extLst>
                      <a:ext uri="{FF2B5EF4-FFF2-40B4-BE49-F238E27FC236}">
                        <a16:creationId xmlns:a16="http://schemas.microsoft.com/office/drawing/2014/main" id="{FC1234BB-CA22-7B25-918B-3CB2299C1EA0}"/>
                      </a:ext>
                    </a:extLst>
                  </p:cNvPr>
                  <p:cNvSpPr>
                    <a:spLocks noChangeShapeType="1"/>
                  </p:cNvSpPr>
                  <p:nvPr/>
                </p:nvSpPr>
                <p:spPr bwMode="auto">
                  <a:xfrm flipV="1">
                    <a:off x="245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74" name="Line 191">
                    <a:extLst>
                      <a:ext uri="{FF2B5EF4-FFF2-40B4-BE49-F238E27FC236}">
                        <a16:creationId xmlns:a16="http://schemas.microsoft.com/office/drawing/2014/main" id="{73C3214D-A064-766C-8898-CF446277286F}"/>
                      </a:ext>
                    </a:extLst>
                  </p:cNvPr>
                  <p:cNvSpPr>
                    <a:spLocks noChangeShapeType="1"/>
                  </p:cNvSpPr>
                  <p:nvPr/>
                </p:nvSpPr>
                <p:spPr bwMode="auto">
                  <a:xfrm flipV="1">
                    <a:off x="2642"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28" name="Group 192">
                  <a:extLst>
                    <a:ext uri="{FF2B5EF4-FFF2-40B4-BE49-F238E27FC236}">
                      <a16:creationId xmlns:a16="http://schemas.microsoft.com/office/drawing/2014/main" id="{8D45709D-2C9A-ADC5-1ABC-58CBFE57F846}"/>
                    </a:ext>
                  </a:extLst>
                </p:cNvPr>
                <p:cNvGrpSpPr>
                  <a:grpSpLocks/>
                </p:cNvGrpSpPr>
                <p:nvPr/>
              </p:nvGrpSpPr>
              <p:grpSpPr bwMode="auto">
                <a:xfrm>
                  <a:off x="1528" y="3690"/>
                  <a:ext cx="1183" cy="62"/>
                  <a:chOff x="1525" y="4163"/>
                  <a:chExt cx="1183" cy="62"/>
                </a:xfrm>
              </p:grpSpPr>
              <p:sp>
                <p:nvSpPr>
                  <p:cNvPr id="47161" name="Line 193">
                    <a:extLst>
                      <a:ext uri="{FF2B5EF4-FFF2-40B4-BE49-F238E27FC236}">
                        <a16:creationId xmlns:a16="http://schemas.microsoft.com/office/drawing/2014/main" id="{2D8488C4-44B8-8689-B8F7-641051FF807A}"/>
                      </a:ext>
                    </a:extLst>
                  </p:cNvPr>
                  <p:cNvSpPr>
                    <a:spLocks noChangeShapeType="1"/>
                  </p:cNvSpPr>
                  <p:nvPr/>
                </p:nvSpPr>
                <p:spPr bwMode="auto">
                  <a:xfrm flipV="1">
                    <a:off x="152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62" name="Line 194">
                    <a:extLst>
                      <a:ext uri="{FF2B5EF4-FFF2-40B4-BE49-F238E27FC236}">
                        <a16:creationId xmlns:a16="http://schemas.microsoft.com/office/drawing/2014/main" id="{B56A10CB-0309-4ACE-1EAB-7344D53C4CD4}"/>
                      </a:ext>
                    </a:extLst>
                  </p:cNvPr>
                  <p:cNvSpPr>
                    <a:spLocks noChangeShapeType="1"/>
                  </p:cNvSpPr>
                  <p:nvPr/>
                </p:nvSpPr>
                <p:spPr bwMode="auto">
                  <a:xfrm flipV="1">
                    <a:off x="1711"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63" name="Line 195">
                    <a:extLst>
                      <a:ext uri="{FF2B5EF4-FFF2-40B4-BE49-F238E27FC236}">
                        <a16:creationId xmlns:a16="http://schemas.microsoft.com/office/drawing/2014/main" id="{33D8356A-48F2-2D5F-1C17-3D17EA959DDC}"/>
                      </a:ext>
                    </a:extLst>
                  </p:cNvPr>
                  <p:cNvSpPr>
                    <a:spLocks noChangeShapeType="1"/>
                  </p:cNvSpPr>
                  <p:nvPr/>
                </p:nvSpPr>
                <p:spPr bwMode="auto">
                  <a:xfrm flipV="1">
                    <a:off x="1897"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64" name="Line 196">
                    <a:extLst>
                      <a:ext uri="{FF2B5EF4-FFF2-40B4-BE49-F238E27FC236}">
                        <a16:creationId xmlns:a16="http://schemas.microsoft.com/office/drawing/2014/main" id="{0A6F67FD-4324-7547-C1A6-8FADA54E7921}"/>
                      </a:ext>
                    </a:extLst>
                  </p:cNvPr>
                  <p:cNvSpPr>
                    <a:spLocks noChangeShapeType="1"/>
                  </p:cNvSpPr>
                  <p:nvPr/>
                </p:nvSpPr>
                <p:spPr bwMode="auto">
                  <a:xfrm flipV="1">
                    <a:off x="2083"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65" name="Line 197">
                    <a:extLst>
                      <a:ext uri="{FF2B5EF4-FFF2-40B4-BE49-F238E27FC236}">
                        <a16:creationId xmlns:a16="http://schemas.microsoft.com/office/drawing/2014/main" id="{FA556697-60C1-297B-8E3C-9EEC1E9C29CE}"/>
                      </a:ext>
                    </a:extLst>
                  </p:cNvPr>
                  <p:cNvSpPr>
                    <a:spLocks noChangeShapeType="1"/>
                  </p:cNvSpPr>
                  <p:nvPr/>
                </p:nvSpPr>
                <p:spPr bwMode="auto">
                  <a:xfrm flipV="1">
                    <a:off x="2269"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66" name="Line 198">
                    <a:extLst>
                      <a:ext uri="{FF2B5EF4-FFF2-40B4-BE49-F238E27FC236}">
                        <a16:creationId xmlns:a16="http://schemas.microsoft.com/office/drawing/2014/main" id="{19B2F784-3958-5EA4-BF81-DFFE2A4441FB}"/>
                      </a:ext>
                    </a:extLst>
                  </p:cNvPr>
                  <p:cNvSpPr>
                    <a:spLocks noChangeShapeType="1"/>
                  </p:cNvSpPr>
                  <p:nvPr/>
                </p:nvSpPr>
                <p:spPr bwMode="auto">
                  <a:xfrm flipV="1">
                    <a:off x="245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67" name="Line 199">
                    <a:extLst>
                      <a:ext uri="{FF2B5EF4-FFF2-40B4-BE49-F238E27FC236}">
                        <a16:creationId xmlns:a16="http://schemas.microsoft.com/office/drawing/2014/main" id="{33DB1868-A036-D6B4-95DA-C58480FB37A5}"/>
                      </a:ext>
                    </a:extLst>
                  </p:cNvPr>
                  <p:cNvSpPr>
                    <a:spLocks noChangeShapeType="1"/>
                  </p:cNvSpPr>
                  <p:nvPr/>
                </p:nvSpPr>
                <p:spPr bwMode="auto">
                  <a:xfrm flipV="1">
                    <a:off x="2642"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29" name="Group 200">
                  <a:extLst>
                    <a:ext uri="{FF2B5EF4-FFF2-40B4-BE49-F238E27FC236}">
                      <a16:creationId xmlns:a16="http://schemas.microsoft.com/office/drawing/2014/main" id="{B9044F11-AC91-6B01-A012-88BFB1C9EFC7}"/>
                    </a:ext>
                  </a:extLst>
                </p:cNvPr>
                <p:cNvGrpSpPr>
                  <a:grpSpLocks/>
                </p:cNvGrpSpPr>
                <p:nvPr/>
              </p:nvGrpSpPr>
              <p:grpSpPr bwMode="auto">
                <a:xfrm>
                  <a:off x="1528" y="3802"/>
                  <a:ext cx="1183" cy="62"/>
                  <a:chOff x="1525" y="4163"/>
                  <a:chExt cx="1183" cy="62"/>
                </a:xfrm>
              </p:grpSpPr>
              <p:sp>
                <p:nvSpPr>
                  <p:cNvPr id="47154" name="Line 201">
                    <a:extLst>
                      <a:ext uri="{FF2B5EF4-FFF2-40B4-BE49-F238E27FC236}">
                        <a16:creationId xmlns:a16="http://schemas.microsoft.com/office/drawing/2014/main" id="{4BFB3D8E-97AE-A5C3-9D14-BBEAE857EE23}"/>
                      </a:ext>
                    </a:extLst>
                  </p:cNvPr>
                  <p:cNvSpPr>
                    <a:spLocks noChangeShapeType="1"/>
                  </p:cNvSpPr>
                  <p:nvPr/>
                </p:nvSpPr>
                <p:spPr bwMode="auto">
                  <a:xfrm flipV="1">
                    <a:off x="152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55" name="Line 202">
                    <a:extLst>
                      <a:ext uri="{FF2B5EF4-FFF2-40B4-BE49-F238E27FC236}">
                        <a16:creationId xmlns:a16="http://schemas.microsoft.com/office/drawing/2014/main" id="{C061D4F6-20CE-7755-ECF2-3584205FE29A}"/>
                      </a:ext>
                    </a:extLst>
                  </p:cNvPr>
                  <p:cNvSpPr>
                    <a:spLocks noChangeShapeType="1"/>
                  </p:cNvSpPr>
                  <p:nvPr/>
                </p:nvSpPr>
                <p:spPr bwMode="auto">
                  <a:xfrm flipV="1">
                    <a:off x="1711"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56" name="Line 203">
                    <a:extLst>
                      <a:ext uri="{FF2B5EF4-FFF2-40B4-BE49-F238E27FC236}">
                        <a16:creationId xmlns:a16="http://schemas.microsoft.com/office/drawing/2014/main" id="{3FF9CB8F-912E-6219-EEC9-07EBBDF57A6D}"/>
                      </a:ext>
                    </a:extLst>
                  </p:cNvPr>
                  <p:cNvSpPr>
                    <a:spLocks noChangeShapeType="1"/>
                  </p:cNvSpPr>
                  <p:nvPr/>
                </p:nvSpPr>
                <p:spPr bwMode="auto">
                  <a:xfrm flipV="1">
                    <a:off x="1897"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57" name="Line 204">
                    <a:extLst>
                      <a:ext uri="{FF2B5EF4-FFF2-40B4-BE49-F238E27FC236}">
                        <a16:creationId xmlns:a16="http://schemas.microsoft.com/office/drawing/2014/main" id="{CD24A0D8-EA22-E158-E8DF-2DDC41CAE2B1}"/>
                      </a:ext>
                    </a:extLst>
                  </p:cNvPr>
                  <p:cNvSpPr>
                    <a:spLocks noChangeShapeType="1"/>
                  </p:cNvSpPr>
                  <p:nvPr/>
                </p:nvSpPr>
                <p:spPr bwMode="auto">
                  <a:xfrm flipV="1">
                    <a:off x="2083"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58" name="Line 205">
                    <a:extLst>
                      <a:ext uri="{FF2B5EF4-FFF2-40B4-BE49-F238E27FC236}">
                        <a16:creationId xmlns:a16="http://schemas.microsoft.com/office/drawing/2014/main" id="{636AF403-EB3F-DEA0-C253-BD37237E7CF4}"/>
                      </a:ext>
                    </a:extLst>
                  </p:cNvPr>
                  <p:cNvSpPr>
                    <a:spLocks noChangeShapeType="1"/>
                  </p:cNvSpPr>
                  <p:nvPr/>
                </p:nvSpPr>
                <p:spPr bwMode="auto">
                  <a:xfrm flipV="1">
                    <a:off x="2269"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59" name="Line 206">
                    <a:extLst>
                      <a:ext uri="{FF2B5EF4-FFF2-40B4-BE49-F238E27FC236}">
                        <a16:creationId xmlns:a16="http://schemas.microsoft.com/office/drawing/2014/main" id="{FEDE51AA-1E42-A66C-3B63-6C029BE6F5BA}"/>
                      </a:ext>
                    </a:extLst>
                  </p:cNvPr>
                  <p:cNvSpPr>
                    <a:spLocks noChangeShapeType="1"/>
                  </p:cNvSpPr>
                  <p:nvPr/>
                </p:nvSpPr>
                <p:spPr bwMode="auto">
                  <a:xfrm flipV="1">
                    <a:off x="245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60" name="Line 207">
                    <a:extLst>
                      <a:ext uri="{FF2B5EF4-FFF2-40B4-BE49-F238E27FC236}">
                        <a16:creationId xmlns:a16="http://schemas.microsoft.com/office/drawing/2014/main" id="{3BE38891-0798-CE71-8D4A-D7687AD6527A}"/>
                      </a:ext>
                    </a:extLst>
                  </p:cNvPr>
                  <p:cNvSpPr>
                    <a:spLocks noChangeShapeType="1"/>
                  </p:cNvSpPr>
                  <p:nvPr/>
                </p:nvSpPr>
                <p:spPr bwMode="auto">
                  <a:xfrm flipV="1">
                    <a:off x="2642"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30" name="Group 208">
                  <a:extLst>
                    <a:ext uri="{FF2B5EF4-FFF2-40B4-BE49-F238E27FC236}">
                      <a16:creationId xmlns:a16="http://schemas.microsoft.com/office/drawing/2014/main" id="{736FD97A-5296-3E4B-4706-182140FF6BA2}"/>
                    </a:ext>
                  </a:extLst>
                </p:cNvPr>
                <p:cNvGrpSpPr>
                  <a:grpSpLocks/>
                </p:cNvGrpSpPr>
                <p:nvPr/>
              </p:nvGrpSpPr>
              <p:grpSpPr bwMode="auto">
                <a:xfrm>
                  <a:off x="1528" y="3913"/>
                  <a:ext cx="1183" cy="62"/>
                  <a:chOff x="1525" y="4163"/>
                  <a:chExt cx="1183" cy="62"/>
                </a:xfrm>
              </p:grpSpPr>
              <p:sp>
                <p:nvSpPr>
                  <p:cNvPr id="47147" name="Line 209">
                    <a:extLst>
                      <a:ext uri="{FF2B5EF4-FFF2-40B4-BE49-F238E27FC236}">
                        <a16:creationId xmlns:a16="http://schemas.microsoft.com/office/drawing/2014/main" id="{8055152C-EE3C-9BE7-A0BC-C65D33C64EB5}"/>
                      </a:ext>
                    </a:extLst>
                  </p:cNvPr>
                  <p:cNvSpPr>
                    <a:spLocks noChangeShapeType="1"/>
                  </p:cNvSpPr>
                  <p:nvPr/>
                </p:nvSpPr>
                <p:spPr bwMode="auto">
                  <a:xfrm flipV="1">
                    <a:off x="152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48" name="Line 210">
                    <a:extLst>
                      <a:ext uri="{FF2B5EF4-FFF2-40B4-BE49-F238E27FC236}">
                        <a16:creationId xmlns:a16="http://schemas.microsoft.com/office/drawing/2014/main" id="{1C8F1222-01E5-4EB2-7173-4DB39CBD4D23}"/>
                      </a:ext>
                    </a:extLst>
                  </p:cNvPr>
                  <p:cNvSpPr>
                    <a:spLocks noChangeShapeType="1"/>
                  </p:cNvSpPr>
                  <p:nvPr/>
                </p:nvSpPr>
                <p:spPr bwMode="auto">
                  <a:xfrm flipV="1">
                    <a:off x="1711"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49" name="Line 211">
                    <a:extLst>
                      <a:ext uri="{FF2B5EF4-FFF2-40B4-BE49-F238E27FC236}">
                        <a16:creationId xmlns:a16="http://schemas.microsoft.com/office/drawing/2014/main" id="{B5F88BFB-CA63-AEE3-0ED4-E04E05769B4B}"/>
                      </a:ext>
                    </a:extLst>
                  </p:cNvPr>
                  <p:cNvSpPr>
                    <a:spLocks noChangeShapeType="1"/>
                  </p:cNvSpPr>
                  <p:nvPr/>
                </p:nvSpPr>
                <p:spPr bwMode="auto">
                  <a:xfrm flipV="1">
                    <a:off x="1897"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50" name="Line 212">
                    <a:extLst>
                      <a:ext uri="{FF2B5EF4-FFF2-40B4-BE49-F238E27FC236}">
                        <a16:creationId xmlns:a16="http://schemas.microsoft.com/office/drawing/2014/main" id="{AF2DE41E-5FF4-B0B2-F10E-9AC72078873E}"/>
                      </a:ext>
                    </a:extLst>
                  </p:cNvPr>
                  <p:cNvSpPr>
                    <a:spLocks noChangeShapeType="1"/>
                  </p:cNvSpPr>
                  <p:nvPr/>
                </p:nvSpPr>
                <p:spPr bwMode="auto">
                  <a:xfrm flipV="1">
                    <a:off x="2083"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51" name="Line 213">
                    <a:extLst>
                      <a:ext uri="{FF2B5EF4-FFF2-40B4-BE49-F238E27FC236}">
                        <a16:creationId xmlns:a16="http://schemas.microsoft.com/office/drawing/2014/main" id="{D363563B-195B-76EF-BB36-0F70D5CE10AF}"/>
                      </a:ext>
                    </a:extLst>
                  </p:cNvPr>
                  <p:cNvSpPr>
                    <a:spLocks noChangeShapeType="1"/>
                  </p:cNvSpPr>
                  <p:nvPr/>
                </p:nvSpPr>
                <p:spPr bwMode="auto">
                  <a:xfrm flipV="1">
                    <a:off x="2269"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52" name="Line 214">
                    <a:extLst>
                      <a:ext uri="{FF2B5EF4-FFF2-40B4-BE49-F238E27FC236}">
                        <a16:creationId xmlns:a16="http://schemas.microsoft.com/office/drawing/2014/main" id="{D4E84C42-C59D-FB81-395F-68B827FCA2AB}"/>
                      </a:ext>
                    </a:extLst>
                  </p:cNvPr>
                  <p:cNvSpPr>
                    <a:spLocks noChangeShapeType="1"/>
                  </p:cNvSpPr>
                  <p:nvPr/>
                </p:nvSpPr>
                <p:spPr bwMode="auto">
                  <a:xfrm flipV="1">
                    <a:off x="245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53" name="Line 215">
                    <a:extLst>
                      <a:ext uri="{FF2B5EF4-FFF2-40B4-BE49-F238E27FC236}">
                        <a16:creationId xmlns:a16="http://schemas.microsoft.com/office/drawing/2014/main" id="{B1235B8C-180C-52F9-93E7-0DF0B34EC883}"/>
                      </a:ext>
                    </a:extLst>
                  </p:cNvPr>
                  <p:cNvSpPr>
                    <a:spLocks noChangeShapeType="1"/>
                  </p:cNvSpPr>
                  <p:nvPr/>
                </p:nvSpPr>
                <p:spPr bwMode="auto">
                  <a:xfrm flipV="1">
                    <a:off x="2642"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31" name="Group 216">
                  <a:extLst>
                    <a:ext uri="{FF2B5EF4-FFF2-40B4-BE49-F238E27FC236}">
                      <a16:creationId xmlns:a16="http://schemas.microsoft.com/office/drawing/2014/main" id="{8E658E52-6D0C-2C57-7F4C-32A97B2417A1}"/>
                    </a:ext>
                  </a:extLst>
                </p:cNvPr>
                <p:cNvGrpSpPr>
                  <a:grpSpLocks/>
                </p:cNvGrpSpPr>
                <p:nvPr/>
              </p:nvGrpSpPr>
              <p:grpSpPr bwMode="auto">
                <a:xfrm>
                  <a:off x="1528" y="4024"/>
                  <a:ext cx="1183" cy="62"/>
                  <a:chOff x="1525" y="4163"/>
                  <a:chExt cx="1183" cy="62"/>
                </a:xfrm>
              </p:grpSpPr>
              <p:sp>
                <p:nvSpPr>
                  <p:cNvPr id="47140" name="Line 217">
                    <a:extLst>
                      <a:ext uri="{FF2B5EF4-FFF2-40B4-BE49-F238E27FC236}">
                        <a16:creationId xmlns:a16="http://schemas.microsoft.com/office/drawing/2014/main" id="{F87BD9F4-D2CB-9CFF-EE51-090FE285AAB6}"/>
                      </a:ext>
                    </a:extLst>
                  </p:cNvPr>
                  <p:cNvSpPr>
                    <a:spLocks noChangeShapeType="1"/>
                  </p:cNvSpPr>
                  <p:nvPr/>
                </p:nvSpPr>
                <p:spPr bwMode="auto">
                  <a:xfrm flipV="1">
                    <a:off x="152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41" name="Line 218">
                    <a:extLst>
                      <a:ext uri="{FF2B5EF4-FFF2-40B4-BE49-F238E27FC236}">
                        <a16:creationId xmlns:a16="http://schemas.microsoft.com/office/drawing/2014/main" id="{A8B70123-AE44-431F-FCDD-618DADF6867E}"/>
                      </a:ext>
                    </a:extLst>
                  </p:cNvPr>
                  <p:cNvSpPr>
                    <a:spLocks noChangeShapeType="1"/>
                  </p:cNvSpPr>
                  <p:nvPr/>
                </p:nvSpPr>
                <p:spPr bwMode="auto">
                  <a:xfrm flipV="1">
                    <a:off x="1711"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42" name="Line 219">
                    <a:extLst>
                      <a:ext uri="{FF2B5EF4-FFF2-40B4-BE49-F238E27FC236}">
                        <a16:creationId xmlns:a16="http://schemas.microsoft.com/office/drawing/2014/main" id="{AD7570A9-27FE-37CB-26CC-2B9ACD140708}"/>
                      </a:ext>
                    </a:extLst>
                  </p:cNvPr>
                  <p:cNvSpPr>
                    <a:spLocks noChangeShapeType="1"/>
                  </p:cNvSpPr>
                  <p:nvPr/>
                </p:nvSpPr>
                <p:spPr bwMode="auto">
                  <a:xfrm flipV="1">
                    <a:off x="1897"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43" name="Line 220">
                    <a:extLst>
                      <a:ext uri="{FF2B5EF4-FFF2-40B4-BE49-F238E27FC236}">
                        <a16:creationId xmlns:a16="http://schemas.microsoft.com/office/drawing/2014/main" id="{628F01D9-1AB6-76F2-0328-FCE998F30311}"/>
                      </a:ext>
                    </a:extLst>
                  </p:cNvPr>
                  <p:cNvSpPr>
                    <a:spLocks noChangeShapeType="1"/>
                  </p:cNvSpPr>
                  <p:nvPr/>
                </p:nvSpPr>
                <p:spPr bwMode="auto">
                  <a:xfrm flipV="1">
                    <a:off x="2083"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44" name="Line 221">
                    <a:extLst>
                      <a:ext uri="{FF2B5EF4-FFF2-40B4-BE49-F238E27FC236}">
                        <a16:creationId xmlns:a16="http://schemas.microsoft.com/office/drawing/2014/main" id="{7A70645E-DAC9-73E7-9070-68E08E127F4B}"/>
                      </a:ext>
                    </a:extLst>
                  </p:cNvPr>
                  <p:cNvSpPr>
                    <a:spLocks noChangeShapeType="1"/>
                  </p:cNvSpPr>
                  <p:nvPr/>
                </p:nvSpPr>
                <p:spPr bwMode="auto">
                  <a:xfrm flipV="1">
                    <a:off x="2269"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45" name="Line 222">
                    <a:extLst>
                      <a:ext uri="{FF2B5EF4-FFF2-40B4-BE49-F238E27FC236}">
                        <a16:creationId xmlns:a16="http://schemas.microsoft.com/office/drawing/2014/main" id="{4183AD87-3210-ECA0-90C9-3B5CED31191C}"/>
                      </a:ext>
                    </a:extLst>
                  </p:cNvPr>
                  <p:cNvSpPr>
                    <a:spLocks noChangeShapeType="1"/>
                  </p:cNvSpPr>
                  <p:nvPr/>
                </p:nvSpPr>
                <p:spPr bwMode="auto">
                  <a:xfrm flipV="1">
                    <a:off x="245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46" name="Line 223">
                    <a:extLst>
                      <a:ext uri="{FF2B5EF4-FFF2-40B4-BE49-F238E27FC236}">
                        <a16:creationId xmlns:a16="http://schemas.microsoft.com/office/drawing/2014/main" id="{55B22F22-B55C-E701-82CA-1560BC91574B}"/>
                      </a:ext>
                    </a:extLst>
                  </p:cNvPr>
                  <p:cNvSpPr>
                    <a:spLocks noChangeShapeType="1"/>
                  </p:cNvSpPr>
                  <p:nvPr/>
                </p:nvSpPr>
                <p:spPr bwMode="auto">
                  <a:xfrm flipV="1">
                    <a:off x="2642"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7132" name="Group 224">
                  <a:extLst>
                    <a:ext uri="{FF2B5EF4-FFF2-40B4-BE49-F238E27FC236}">
                      <a16:creationId xmlns:a16="http://schemas.microsoft.com/office/drawing/2014/main" id="{E2985901-092B-B6D3-8C5E-EEBDCA0DF060}"/>
                    </a:ext>
                  </a:extLst>
                </p:cNvPr>
                <p:cNvGrpSpPr>
                  <a:grpSpLocks/>
                </p:cNvGrpSpPr>
                <p:nvPr/>
              </p:nvGrpSpPr>
              <p:grpSpPr bwMode="auto">
                <a:xfrm>
                  <a:off x="1528" y="4136"/>
                  <a:ext cx="1183" cy="62"/>
                  <a:chOff x="1525" y="4163"/>
                  <a:chExt cx="1183" cy="62"/>
                </a:xfrm>
              </p:grpSpPr>
              <p:sp>
                <p:nvSpPr>
                  <p:cNvPr id="47133" name="Line 225">
                    <a:extLst>
                      <a:ext uri="{FF2B5EF4-FFF2-40B4-BE49-F238E27FC236}">
                        <a16:creationId xmlns:a16="http://schemas.microsoft.com/office/drawing/2014/main" id="{052BCE9C-4C4E-92D7-64EC-9FCE752B984F}"/>
                      </a:ext>
                    </a:extLst>
                  </p:cNvPr>
                  <p:cNvSpPr>
                    <a:spLocks noChangeShapeType="1"/>
                  </p:cNvSpPr>
                  <p:nvPr/>
                </p:nvSpPr>
                <p:spPr bwMode="auto">
                  <a:xfrm flipV="1">
                    <a:off x="152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34" name="Line 226">
                    <a:extLst>
                      <a:ext uri="{FF2B5EF4-FFF2-40B4-BE49-F238E27FC236}">
                        <a16:creationId xmlns:a16="http://schemas.microsoft.com/office/drawing/2014/main" id="{0CD54A64-CB5F-4C52-0ED6-F31AE32BB780}"/>
                      </a:ext>
                    </a:extLst>
                  </p:cNvPr>
                  <p:cNvSpPr>
                    <a:spLocks noChangeShapeType="1"/>
                  </p:cNvSpPr>
                  <p:nvPr/>
                </p:nvSpPr>
                <p:spPr bwMode="auto">
                  <a:xfrm flipV="1">
                    <a:off x="1711"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35" name="Line 227">
                    <a:extLst>
                      <a:ext uri="{FF2B5EF4-FFF2-40B4-BE49-F238E27FC236}">
                        <a16:creationId xmlns:a16="http://schemas.microsoft.com/office/drawing/2014/main" id="{E472547B-C288-F634-25AC-3B2FA44FE78B}"/>
                      </a:ext>
                    </a:extLst>
                  </p:cNvPr>
                  <p:cNvSpPr>
                    <a:spLocks noChangeShapeType="1"/>
                  </p:cNvSpPr>
                  <p:nvPr/>
                </p:nvSpPr>
                <p:spPr bwMode="auto">
                  <a:xfrm flipV="1">
                    <a:off x="1897"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36" name="Line 228">
                    <a:extLst>
                      <a:ext uri="{FF2B5EF4-FFF2-40B4-BE49-F238E27FC236}">
                        <a16:creationId xmlns:a16="http://schemas.microsoft.com/office/drawing/2014/main" id="{F469A8E7-41A4-C575-2238-FDD40AB62930}"/>
                      </a:ext>
                    </a:extLst>
                  </p:cNvPr>
                  <p:cNvSpPr>
                    <a:spLocks noChangeShapeType="1"/>
                  </p:cNvSpPr>
                  <p:nvPr/>
                </p:nvSpPr>
                <p:spPr bwMode="auto">
                  <a:xfrm flipV="1">
                    <a:off x="2083"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37" name="Line 229">
                    <a:extLst>
                      <a:ext uri="{FF2B5EF4-FFF2-40B4-BE49-F238E27FC236}">
                        <a16:creationId xmlns:a16="http://schemas.microsoft.com/office/drawing/2014/main" id="{48D71CFE-D5A0-A88D-AD3E-3CAD2BCE0AC5}"/>
                      </a:ext>
                    </a:extLst>
                  </p:cNvPr>
                  <p:cNvSpPr>
                    <a:spLocks noChangeShapeType="1"/>
                  </p:cNvSpPr>
                  <p:nvPr/>
                </p:nvSpPr>
                <p:spPr bwMode="auto">
                  <a:xfrm flipV="1">
                    <a:off x="2269"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38" name="Line 230">
                    <a:extLst>
                      <a:ext uri="{FF2B5EF4-FFF2-40B4-BE49-F238E27FC236}">
                        <a16:creationId xmlns:a16="http://schemas.microsoft.com/office/drawing/2014/main" id="{77E25BBD-84C8-F010-44E8-D8D18232A893}"/>
                      </a:ext>
                    </a:extLst>
                  </p:cNvPr>
                  <p:cNvSpPr>
                    <a:spLocks noChangeShapeType="1"/>
                  </p:cNvSpPr>
                  <p:nvPr/>
                </p:nvSpPr>
                <p:spPr bwMode="auto">
                  <a:xfrm flipV="1">
                    <a:off x="2455"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47139" name="Line 231">
                    <a:extLst>
                      <a:ext uri="{FF2B5EF4-FFF2-40B4-BE49-F238E27FC236}">
                        <a16:creationId xmlns:a16="http://schemas.microsoft.com/office/drawing/2014/main" id="{06E75679-5129-5BBA-7065-3456980985F7}"/>
                      </a:ext>
                    </a:extLst>
                  </p:cNvPr>
                  <p:cNvSpPr>
                    <a:spLocks noChangeShapeType="1"/>
                  </p:cNvSpPr>
                  <p:nvPr/>
                </p:nvSpPr>
                <p:spPr bwMode="auto">
                  <a:xfrm flipV="1">
                    <a:off x="2642" y="4163"/>
                    <a:ext cx="66" cy="62"/>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1049834" name="Text Box 234">
              <a:extLst>
                <a:ext uri="{FF2B5EF4-FFF2-40B4-BE49-F238E27FC236}">
                  <a16:creationId xmlns:a16="http://schemas.microsoft.com/office/drawing/2014/main" id="{554E132A-36AE-9CF0-AF2C-1304CFEC7E8A}"/>
                </a:ext>
              </a:extLst>
            </p:cNvPr>
            <p:cNvSpPr txBox="1">
              <a:spLocks noChangeArrowheads="1"/>
            </p:cNvSpPr>
            <p:nvPr/>
          </p:nvSpPr>
          <p:spPr bwMode="auto">
            <a:xfrm>
              <a:off x="5365" y="3492"/>
              <a:ext cx="530" cy="326"/>
            </a:xfrm>
            <a:prstGeom prst="rect">
              <a:avLst/>
            </a:prstGeom>
            <a:noFill/>
            <a:ln w="9525">
              <a:noFill/>
              <a:miter lim="800000"/>
              <a:headEnd/>
              <a:tailEnd/>
            </a:ln>
            <a:effectLst/>
          </p:spPr>
          <p:txBody>
            <a:bodyPr wrap="none">
              <a:spAutoFit/>
            </a:bodyPr>
            <a:lstStyle/>
            <a:p>
              <a:pPr>
                <a:defRPr/>
              </a:pPr>
              <a:r>
                <a:rPr lang="de-DE" sz="1400">
                  <a:solidFill>
                    <a:srgbClr val="FF020B"/>
                  </a:solidFill>
                  <a:effectLst>
                    <a:outerShdw blurRad="38100" dist="38100" dir="2700000" algn="tl">
                      <a:srgbClr val="000000"/>
                    </a:outerShdw>
                  </a:effectLst>
                  <a:latin typeface="Times" charset="0"/>
                  <a:ea typeface="+mn-ea"/>
                </a:rPr>
                <a:t>diagonal </a:t>
              </a:r>
              <a:br>
                <a:rPr lang="de-DE" sz="1400">
                  <a:solidFill>
                    <a:srgbClr val="FF020B"/>
                  </a:solidFill>
                  <a:effectLst>
                    <a:outerShdw blurRad="38100" dist="38100" dir="2700000" algn="tl">
                      <a:srgbClr val="000000"/>
                    </a:outerShdw>
                  </a:effectLst>
                  <a:latin typeface="Times" charset="0"/>
                  <a:ea typeface="+mn-ea"/>
                </a:rPr>
              </a:br>
              <a:r>
                <a:rPr lang="de-DE" sz="1400">
                  <a:solidFill>
                    <a:srgbClr val="FF020B"/>
                  </a:solidFill>
                  <a:effectLst>
                    <a:outerShdw blurRad="38100" dist="38100" dir="2700000" algn="tl">
                      <a:srgbClr val="000000"/>
                    </a:outerShdw>
                  </a:effectLst>
                  <a:latin typeface="Times" charset="0"/>
                  <a:ea typeface="+mn-ea"/>
                </a:rPr>
                <a:t>field</a:t>
              </a:r>
            </a:p>
          </p:txBody>
        </p:sp>
      </p:grpSp>
      <p:grpSp>
        <p:nvGrpSpPr>
          <p:cNvPr id="30" name="Group 236">
            <a:extLst>
              <a:ext uri="{FF2B5EF4-FFF2-40B4-BE49-F238E27FC236}">
                <a16:creationId xmlns:a16="http://schemas.microsoft.com/office/drawing/2014/main" id="{7BAD9613-B44F-B13A-9644-B6F5328AB17C}"/>
              </a:ext>
            </a:extLst>
          </p:cNvPr>
          <p:cNvGrpSpPr>
            <a:grpSpLocks/>
          </p:cNvGrpSpPr>
          <p:nvPr/>
        </p:nvGrpSpPr>
        <p:grpSpPr bwMode="auto">
          <a:xfrm>
            <a:off x="2398713" y="5507038"/>
            <a:ext cx="3119437" cy="1165225"/>
            <a:chOff x="1511" y="3469"/>
            <a:chExt cx="1965" cy="734"/>
          </a:xfrm>
        </p:grpSpPr>
        <p:pic>
          <p:nvPicPr>
            <p:cNvPr id="47120" name="Picture 102">
              <a:extLst>
                <a:ext uri="{FF2B5EF4-FFF2-40B4-BE49-F238E27FC236}">
                  <a16:creationId xmlns:a16="http://schemas.microsoft.com/office/drawing/2014/main" id="{C1F374C9-D9E4-8CAD-C921-A754B001C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 y="3469"/>
              <a:ext cx="1236" cy="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9835" name="Text Box 235">
              <a:extLst>
                <a:ext uri="{FF2B5EF4-FFF2-40B4-BE49-F238E27FC236}">
                  <a16:creationId xmlns:a16="http://schemas.microsoft.com/office/drawing/2014/main" id="{538763A6-AB90-178C-2C8B-781596605F56}"/>
                </a:ext>
              </a:extLst>
            </p:cNvPr>
            <p:cNvSpPr txBox="1">
              <a:spLocks noChangeArrowheads="1"/>
            </p:cNvSpPr>
            <p:nvPr/>
          </p:nvSpPr>
          <p:spPr bwMode="auto">
            <a:xfrm>
              <a:off x="2766" y="3492"/>
              <a:ext cx="710" cy="326"/>
            </a:xfrm>
            <a:prstGeom prst="rect">
              <a:avLst/>
            </a:prstGeom>
            <a:noFill/>
            <a:ln w="9525">
              <a:noFill/>
              <a:miter lim="800000"/>
              <a:headEnd/>
              <a:tailEnd/>
            </a:ln>
            <a:effectLst/>
          </p:spPr>
          <p:txBody>
            <a:bodyPr wrap="none">
              <a:spAutoFit/>
            </a:bodyPr>
            <a:lstStyle/>
            <a:p>
              <a:pPr>
                <a:defRPr/>
              </a:pPr>
              <a:r>
                <a:rPr lang="de-DE" sz="1400">
                  <a:solidFill>
                    <a:schemeClr val="accent2"/>
                  </a:solidFill>
                  <a:effectLst>
                    <a:outerShdw blurRad="38100" dist="38100" dir="2700000" algn="tl">
                      <a:srgbClr val="000000"/>
                    </a:outerShdw>
                  </a:effectLst>
                  <a:latin typeface="Times" charset="0"/>
                  <a:ea typeface="+mn-ea"/>
                </a:rPr>
                <a:t>performance </a:t>
              </a:r>
              <a:br>
                <a:rPr lang="de-DE" sz="1400">
                  <a:solidFill>
                    <a:schemeClr val="accent2"/>
                  </a:solidFill>
                  <a:effectLst>
                    <a:outerShdw blurRad="38100" dist="38100" dir="2700000" algn="tl">
                      <a:srgbClr val="000000"/>
                    </a:outerShdw>
                  </a:effectLst>
                  <a:latin typeface="Times" charset="0"/>
                  <a:ea typeface="+mn-ea"/>
                </a:rPr>
              </a:br>
              <a:r>
                <a:rPr lang="de-DE" sz="1400">
                  <a:solidFill>
                    <a:schemeClr val="accent2"/>
                  </a:solidFill>
                  <a:effectLst>
                    <a:outerShdw blurRad="38100" dist="38100" dir="2700000" algn="tl">
                      <a:srgbClr val="000000"/>
                    </a:outerShdw>
                  </a:effectLst>
                  <a:latin typeface="Times" charset="0"/>
                  <a:ea typeface="+mn-ea"/>
                </a:rPr>
                <a:t>field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0" fill="hold"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1049621"/>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499"/>
                                          </p:stCondLst>
                                        </p:cTn>
                                        <p:tgtEl>
                                          <p:spTgt spid="10496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par>
                          <p:cTn id="22" fill="hold" nodeType="afterGroup">
                            <p:stCondLst>
                              <p:cond delay="500"/>
                            </p:stCondLst>
                            <p:childTnLst>
                              <p:par>
                                <p:cTn id="23" presetID="17" presetClass="entr" presetSubtype="2" fill="hold" nodeType="afterEffect">
                                  <p:stCondLst>
                                    <p:cond delay="0"/>
                                  </p:stCondLst>
                                  <p:childTnLst>
                                    <p:set>
                                      <p:cBhvr>
                                        <p:cTn id="24" dur="1" fill="hold">
                                          <p:stCondLst>
                                            <p:cond delay="0"/>
                                          </p:stCondLst>
                                        </p:cTn>
                                        <p:tgtEl>
                                          <p:spTgt spid="1049699"/>
                                        </p:tgtEl>
                                        <p:attrNameLst>
                                          <p:attrName>style.visibility</p:attrName>
                                        </p:attrNameLst>
                                      </p:cBhvr>
                                      <p:to>
                                        <p:strVal val="visible"/>
                                      </p:to>
                                    </p:set>
                                    <p:anim calcmode="lin" valueType="num">
                                      <p:cBhvr>
                                        <p:cTn id="25" dur="500" fill="hold"/>
                                        <p:tgtEl>
                                          <p:spTgt spid="1049699"/>
                                        </p:tgtEl>
                                        <p:attrNameLst>
                                          <p:attrName>ppt_x</p:attrName>
                                        </p:attrNameLst>
                                      </p:cBhvr>
                                      <p:tavLst>
                                        <p:tav tm="0">
                                          <p:val>
                                            <p:strVal val="#ppt_x+#ppt_w/2"/>
                                          </p:val>
                                        </p:tav>
                                        <p:tav tm="100000">
                                          <p:val>
                                            <p:strVal val="#ppt_x"/>
                                          </p:val>
                                        </p:tav>
                                      </p:tavLst>
                                    </p:anim>
                                    <p:anim calcmode="lin" valueType="num">
                                      <p:cBhvr>
                                        <p:cTn id="26" dur="500" fill="hold"/>
                                        <p:tgtEl>
                                          <p:spTgt spid="1049699"/>
                                        </p:tgtEl>
                                        <p:attrNameLst>
                                          <p:attrName>ppt_y</p:attrName>
                                        </p:attrNameLst>
                                      </p:cBhvr>
                                      <p:tavLst>
                                        <p:tav tm="0">
                                          <p:val>
                                            <p:strVal val="#ppt_y"/>
                                          </p:val>
                                        </p:tav>
                                        <p:tav tm="100000">
                                          <p:val>
                                            <p:strVal val="#ppt_y"/>
                                          </p:val>
                                        </p:tav>
                                      </p:tavLst>
                                    </p:anim>
                                    <p:anim calcmode="lin" valueType="num">
                                      <p:cBhvr>
                                        <p:cTn id="27" dur="500" fill="hold"/>
                                        <p:tgtEl>
                                          <p:spTgt spid="1049699"/>
                                        </p:tgtEl>
                                        <p:attrNameLst>
                                          <p:attrName>ppt_w</p:attrName>
                                        </p:attrNameLst>
                                      </p:cBhvr>
                                      <p:tavLst>
                                        <p:tav tm="0">
                                          <p:val>
                                            <p:fltVal val="0"/>
                                          </p:val>
                                        </p:tav>
                                        <p:tav tm="100000">
                                          <p:val>
                                            <p:strVal val="#ppt_w"/>
                                          </p:val>
                                        </p:tav>
                                      </p:tavLst>
                                    </p:anim>
                                    <p:anim calcmode="lin" valueType="num">
                                      <p:cBhvr>
                                        <p:cTn id="28" dur="500" fill="hold"/>
                                        <p:tgtEl>
                                          <p:spTgt spid="1049699"/>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1000"/>
                            </p:stCondLst>
                            <p:childTnLst>
                              <p:par>
                                <p:cTn id="30" presetID="9"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par>
                          <p:cTn id="38" fill="hold" nodeType="afterGroup">
                            <p:stCondLst>
                              <p:cond delay="500"/>
                            </p:stCondLst>
                            <p:childTnLst>
                              <p:par>
                                <p:cTn id="39" presetID="17" presetClass="entr" presetSubtype="2" fill="hold" nodeType="afterEffect">
                                  <p:stCondLst>
                                    <p:cond delay="0"/>
                                  </p:stCondLst>
                                  <p:childTnLst>
                                    <p:set>
                                      <p:cBhvr>
                                        <p:cTn id="40" dur="1" fill="hold">
                                          <p:stCondLst>
                                            <p:cond delay="0"/>
                                          </p:stCondLst>
                                        </p:cTn>
                                        <p:tgtEl>
                                          <p:spTgt spid="1049700"/>
                                        </p:tgtEl>
                                        <p:attrNameLst>
                                          <p:attrName>style.visibility</p:attrName>
                                        </p:attrNameLst>
                                      </p:cBhvr>
                                      <p:to>
                                        <p:strVal val="visible"/>
                                      </p:to>
                                    </p:set>
                                    <p:anim calcmode="lin" valueType="num">
                                      <p:cBhvr>
                                        <p:cTn id="41" dur="500" fill="hold"/>
                                        <p:tgtEl>
                                          <p:spTgt spid="1049700"/>
                                        </p:tgtEl>
                                        <p:attrNameLst>
                                          <p:attrName>ppt_x</p:attrName>
                                        </p:attrNameLst>
                                      </p:cBhvr>
                                      <p:tavLst>
                                        <p:tav tm="0">
                                          <p:val>
                                            <p:strVal val="#ppt_x+#ppt_w/2"/>
                                          </p:val>
                                        </p:tav>
                                        <p:tav tm="100000">
                                          <p:val>
                                            <p:strVal val="#ppt_x"/>
                                          </p:val>
                                        </p:tav>
                                      </p:tavLst>
                                    </p:anim>
                                    <p:anim calcmode="lin" valueType="num">
                                      <p:cBhvr>
                                        <p:cTn id="42" dur="500" fill="hold"/>
                                        <p:tgtEl>
                                          <p:spTgt spid="1049700"/>
                                        </p:tgtEl>
                                        <p:attrNameLst>
                                          <p:attrName>ppt_y</p:attrName>
                                        </p:attrNameLst>
                                      </p:cBhvr>
                                      <p:tavLst>
                                        <p:tav tm="0">
                                          <p:val>
                                            <p:strVal val="#ppt_y"/>
                                          </p:val>
                                        </p:tav>
                                        <p:tav tm="100000">
                                          <p:val>
                                            <p:strVal val="#ppt_y"/>
                                          </p:val>
                                        </p:tav>
                                      </p:tavLst>
                                    </p:anim>
                                    <p:anim calcmode="lin" valueType="num">
                                      <p:cBhvr>
                                        <p:cTn id="43" dur="500" fill="hold"/>
                                        <p:tgtEl>
                                          <p:spTgt spid="1049700"/>
                                        </p:tgtEl>
                                        <p:attrNameLst>
                                          <p:attrName>ppt_w</p:attrName>
                                        </p:attrNameLst>
                                      </p:cBhvr>
                                      <p:tavLst>
                                        <p:tav tm="0">
                                          <p:val>
                                            <p:fltVal val="0"/>
                                          </p:val>
                                        </p:tav>
                                        <p:tav tm="100000">
                                          <p:val>
                                            <p:strVal val="#ppt_w"/>
                                          </p:val>
                                        </p:tav>
                                      </p:tavLst>
                                    </p:anim>
                                    <p:anim calcmode="lin" valueType="num">
                                      <p:cBhvr>
                                        <p:cTn id="44" dur="500" fill="hold"/>
                                        <p:tgtEl>
                                          <p:spTgt spid="1049700"/>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1000"/>
                            </p:stCondLst>
                            <p:childTnLst>
                              <p:par>
                                <p:cTn id="46" presetID="9"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dissolve">
                                      <p:cBhvr>
                                        <p:cTn id="48" dur="500"/>
                                        <p:tgtEl>
                                          <p:spTgt spid="1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childTnLst>
                          </p:cTn>
                        </p:par>
                        <p:par>
                          <p:cTn id="54" fill="hold" nodeType="afterGroup">
                            <p:stCondLst>
                              <p:cond delay="500"/>
                            </p:stCondLst>
                            <p:childTnLst>
                              <p:par>
                                <p:cTn id="55" presetID="17" presetClass="entr" presetSubtype="2" fill="hold" nodeType="afterEffect">
                                  <p:stCondLst>
                                    <p:cond delay="0"/>
                                  </p:stCondLst>
                                  <p:childTnLst>
                                    <p:set>
                                      <p:cBhvr>
                                        <p:cTn id="56" dur="1" fill="hold">
                                          <p:stCondLst>
                                            <p:cond delay="0"/>
                                          </p:stCondLst>
                                        </p:cTn>
                                        <p:tgtEl>
                                          <p:spTgt spid="1049701"/>
                                        </p:tgtEl>
                                        <p:attrNameLst>
                                          <p:attrName>style.visibility</p:attrName>
                                        </p:attrNameLst>
                                      </p:cBhvr>
                                      <p:to>
                                        <p:strVal val="visible"/>
                                      </p:to>
                                    </p:set>
                                    <p:anim calcmode="lin" valueType="num">
                                      <p:cBhvr>
                                        <p:cTn id="57" dur="500" fill="hold"/>
                                        <p:tgtEl>
                                          <p:spTgt spid="1049701"/>
                                        </p:tgtEl>
                                        <p:attrNameLst>
                                          <p:attrName>ppt_x</p:attrName>
                                        </p:attrNameLst>
                                      </p:cBhvr>
                                      <p:tavLst>
                                        <p:tav tm="0">
                                          <p:val>
                                            <p:strVal val="#ppt_x+#ppt_w/2"/>
                                          </p:val>
                                        </p:tav>
                                        <p:tav tm="100000">
                                          <p:val>
                                            <p:strVal val="#ppt_x"/>
                                          </p:val>
                                        </p:tav>
                                      </p:tavLst>
                                    </p:anim>
                                    <p:anim calcmode="lin" valueType="num">
                                      <p:cBhvr>
                                        <p:cTn id="58" dur="500" fill="hold"/>
                                        <p:tgtEl>
                                          <p:spTgt spid="1049701"/>
                                        </p:tgtEl>
                                        <p:attrNameLst>
                                          <p:attrName>ppt_y</p:attrName>
                                        </p:attrNameLst>
                                      </p:cBhvr>
                                      <p:tavLst>
                                        <p:tav tm="0">
                                          <p:val>
                                            <p:strVal val="#ppt_y"/>
                                          </p:val>
                                        </p:tav>
                                        <p:tav tm="100000">
                                          <p:val>
                                            <p:strVal val="#ppt_y"/>
                                          </p:val>
                                        </p:tav>
                                      </p:tavLst>
                                    </p:anim>
                                    <p:anim calcmode="lin" valueType="num">
                                      <p:cBhvr>
                                        <p:cTn id="59" dur="500" fill="hold"/>
                                        <p:tgtEl>
                                          <p:spTgt spid="1049701"/>
                                        </p:tgtEl>
                                        <p:attrNameLst>
                                          <p:attrName>ppt_w</p:attrName>
                                        </p:attrNameLst>
                                      </p:cBhvr>
                                      <p:tavLst>
                                        <p:tav tm="0">
                                          <p:val>
                                            <p:fltVal val="0"/>
                                          </p:val>
                                        </p:tav>
                                        <p:tav tm="100000">
                                          <p:val>
                                            <p:strVal val="#ppt_w"/>
                                          </p:val>
                                        </p:tav>
                                      </p:tavLst>
                                    </p:anim>
                                    <p:anim calcmode="lin" valueType="num">
                                      <p:cBhvr>
                                        <p:cTn id="60" dur="500" fill="hold"/>
                                        <p:tgtEl>
                                          <p:spTgt spid="1049701"/>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1000"/>
                            </p:stCondLst>
                            <p:childTnLst>
                              <p:par>
                                <p:cTn id="62" presetID="9" presetClass="entr" presetSubtype="0"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dissolve">
                                      <p:cBhvr>
                                        <p:cTn id="64" dur="500"/>
                                        <p:tgtEl>
                                          <p:spTgt spid="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528"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500" fill="hold"/>
                                        <p:tgtEl>
                                          <p:spTgt spid="20"/>
                                        </p:tgtEl>
                                        <p:attrNameLst>
                                          <p:attrName>ppt_w</p:attrName>
                                        </p:attrNameLst>
                                      </p:cBhvr>
                                      <p:tavLst>
                                        <p:tav tm="0">
                                          <p:val>
                                            <p:fltVal val="0"/>
                                          </p:val>
                                        </p:tav>
                                        <p:tav tm="100000">
                                          <p:val>
                                            <p:strVal val="#ppt_w"/>
                                          </p:val>
                                        </p:tav>
                                      </p:tavLst>
                                    </p:anim>
                                    <p:anim calcmode="lin" valueType="num">
                                      <p:cBhvr>
                                        <p:cTn id="70" dur="500" fill="hold"/>
                                        <p:tgtEl>
                                          <p:spTgt spid="20"/>
                                        </p:tgtEl>
                                        <p:attrNameLst>
                                          <p:attrName>ppt_h</p:attrName>
                                        </p:attrNameLst>
                                      </p:cBhvr>
                                      <p:tavLst>
                                        <p:tav tm="0">
                                          <p:val>
                                            <p:fltVal val="0"/>
                                          </p:val>
                                        </p:tav>
                                        <p:tav tm="100000">
                                          <p:val>
                                            <p:strVal val="#ppt_h"/>
                                          </p:val>
                                        </p:tav>
                                      </p:tavLst>
                                    </p:anim>
                                    <p:anim calcmode="lin" valueType="num">
                                      <p:cBhvr>
                                        <p:cTn id="71" dur="500" fill="hold"/>
                                        <p:tgtEl>
                                          <p:spTgt spid="20"/>
                                        </p:tgtEl>
                                        <p:attrNameLst>
                                          <p:attrName>ppt_x</p:attrName>
                                        </p:attrNameLst>
                                      </p:cBhvr>
                                      <p:tavLst>
                                        <p:tav tm="0">
                                          <p:val>
                                            <p:fltVal val="0.5"/>
                                          </p:val>
                                        </p:tav>
                                        <p:tav tm="100000">
                                          <p:val>
                                            <p:strVal val="#ppt_x"/>
                                          </p:val>
                                        </p:tav>
                                      </p:tavLst>
                                    </p:anim>
                                    <p:anim calcmode="lin" valueType="num">
                                      <p:cBhvr>
                                        <p:cTn id="72"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3" presetClass="entr" presetSubtype="528"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ppt_x</p:attrName>
                                        </p:attrNameLst>
                                      </p:cBhvr>
                                      <p:tavLst>
                                        <p:tav tm="0">
                                          <p:val>
                                            <p:fltVal val="0.5"/>
                                          </p:val>
                                        </p:tav>
                                        <p:tav tm="100000">
                                          <p:val>
                                            <p:strVal val="#ppt_x"/>
                                          </p:val>
                                        </p:tav>
                                      </p:tavLst>
                                    </p:anim>
                                    <p:anim calcmode="lin" valueType="num">
                                      <p:cBhvr>
                                        <p:cTn id="80"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99" grpId="0" animBg="1"/>
      <p:bldP spid="1049700" grpId="0" animBg="1"/>
      <p:bldP spid="104970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Text Box 2">
            <a:extLst>
              <a:ext uri="{FF2B5EF4-FFF2-40B4-BE49-F238E27FC236}">
                <a16:creationId xmlns:a16="http://schemas.microsoft.com/office/drawing/2014/main" id="{CAB77AD2-730D-3F3D-98E8-58CE010CE5CD}"/>
              </a:ext>
            </a:extLst>
          </p:cNvPr>
          <p:cNvSpPr txBox="1">
            <a:spLocks noChangeArrowheads="1"/>
          </p:cNvSpPr>
          <p:nvPr/>
        </p:nvSpPr>
        <p:spPr bwMode="auto">
          <a:xfrm>
            <a:off x="2598738" y="279400"/>
            <a:ext cx="6592887" cy="396875"/>
          </a:xfrm>
          <a:prstGeom prst="rect">
            <a:avLst/>
          </a:prstGeom>
          <a:noFill/>
          <a:ln w="9525">
            <a:noFill/>
            <a:miter lim="800000"/>
            <a:headEnd/>
            <a:tailEnd/>
          </a:ln>
          <a:effectLst/>
        </p:spPr>
        <p:txBody>
          <a:bodyPr>
            <a:spAutoFit/>
          </a:bodyPr>
          <a:lstStyle/>
          <a:p>
            <a:pPr>
              <a:defRPr/>
            </a:pPr>
            <a:r>
              <a:rPr lang="de-DE" sz="2000">
                <a:effectLst>
                  <a:outerShdw blurRad="38100" dist="38100" dir="2700000" algn="tl">
                    <a:srgbClr val="FFFFFF"/>
                  </a:outerShdw>
                </a:effectLst>
                <a:latin typeface="Times" charset="0"/>
                <a:ea typeface="+mn-ea"/>
              </a:rPr>
              <a:t>Performance fields for onset time, pitch, and loudness</a:t>
            </a:r>
          </a:p>
        </p:txBody>
      </p:sp>
      <p:sp>
        <p:nvSpPr>
          <p:cNvPr id="49154" name="Line 3">
            <a:extLst>
              <a:ext uri="{FF2B5EF4-FFF2-40B4-BE49-F238E27FC236}">
                <a16:creationId xmlns:a16="http://schemas.microsoft.com/office/drawing/2014/main" id="{54E7F821-489E-4E1E-B22E-9991BC78C9ED}"/>
              </a:ext>
            </a:extLst>
          </p:cNvPr>
          <p:cNvSpPr>
            <a:spLocks noChangeShapeType="1"/>
          </p:cNvSpPr>
          <p:nvPr/>
        </p:nvSpPr>
        <p:spPr bwMode="auto">
          <a:xfrm>
            <a:off x="1295400" y="5202238"/>
            <a:ext cx="3224213"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52" name="Text Box 4">
            <a:extLst>
              <a:ext uri="{FF2B5EF4-FFF2-40B4-BE49-F238E27FC236}">
                <a16:creationId xmlns:a16="http://schemas.microsoft.com/office/drawing/2014/main" id="{B2C94D03-854B-70AB-5807-0588087F3419}"/>
              </a:ext>
            </a:extLst>
          </p:cNvPr>
          <p:cNvSpPr txBox="1">
            <a:spLocks noChangeArrowheads="1"/>
          </p:cNvSpPr>
          <p:nvPr/>
        </p:nvSpPr>
        <p:spPr bwMode="auto">
          <a:xfrm>
            <a:off x="4414838" y="5213350"/>
            <a:ext cx="292100"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accent2"/>
                </a:solidFill>
                <a:effectLst>
                  <a:outerShdw blurRad="38100" dist="38100" dir="2700000" algn="tl">
                    <a:srgbClr val="000000"/>
                  </a:outerShdw>
                </a:effectLst>
                <a:latin typeface="Times" pitchFamily="2" charset="0"/>
              </a:rPr>
              <a:t>E</a:t>
            </a:r>
            <a:endParaRPr lang="de-DE" altLang="en-US" sz="1400">
              <a:solidFill>
                <a:schemeClr val="bg2"/>
              </a:solidFill>
              <a:effectLst>
                <a:outerShdw blurRad="38100" dist="38100" dir="2700000" algn="tl">
                  <a:srgbClr val="000000"/>
                </a:outerShdw>
              </a:effectLst>
              <a:latin typeface="Sonata" charset="0"/>
            </a:endParaRPr>
          </a:p>
        </p:txBody>
      </p:sp>
      <p:sp>
        <p:nvSpPr>
          <p:cNvPr id="49156" name="Line 5">
            <a:extLst>
              <a:ext uri="{FF2B5EF4-FFF2-40B4-BE49-F238E27FC236}">
                <a16:creationId xmlns:a16="http://schemas.microsoft.com/office/drawing/2014/main" id="{625ACD23-DCE4-0E45-99C0-80CEAAB231A1}"/>
              </a:ext>
            </a:extLst>
          </p:cNvPr>
          <p:cNvSpPr>
            <a:spLocks noChangeShapeType="1"/>
          </p:cNvSpPr>
          <p:nvPr/>
        </p:nvSpPr>
        <p:spPr bwMode="auto">
          <a:xfrm>
            <a:off x="6346825" y="5192713"/>
            <a:ext cx="2592388" cy="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54" name="Text Box 6">
            <a:extLst>
              <a:ext uri="{FF2B5EF4-FFF2-40B4-BE49-F238E27FC236}">
                <a16:creationId xmlns:a16="http://schemas.microsoft.com/office/drawing/2014/main" id="{D8EF4C10-2C04-B8A5-584B-2701E0B6B2C3}"/>
              </a:ext>
            </a:extLst>
          </p:cNvPr>
          <p:cNvSpPr txBox="1">
            <a:spLocks noChangeArrowheads="1"/>
          </p:cNvSpPr>
          <p:nvPr/>
        </p:nvSpPr>
        <p:spPr bwMode="auto">
          <a:xfrm>
            <a:off x="8980488" y="5213350"/>
            <a:ext cx="263525"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rgbClr val="FF020B"/>
                </a:solidFill>
                <a:effectLst>
                  <a:outerShdw blurRad="38100" dist="38100" dir="2700000" algn="tl">
                    <a:srgbClr val="000000"/>
                  </a:outerShdw>
                </a:effectLst>
                <a:latin typeface="Times" pitchFamily="2" charset="0"/>
              </a:rPr>
              <a:t>e</a:t>
            </a:r>
            <a:endParaRPr lang="de-DE" altLang="en-US" sz="1400">
              <a:effectLst>
                <a:outerShdw blurRad="38100" dist="38100" dir="2700000" algn="tl">
                  <a:srgbClr val="FFFFFF"/>
                </a:outerShdw>
              </a:effectLst>
              <a:latin typeface="Times" pitchFamily="2" charset="0"/>
            </a:endParaRPr>
          </a:p>
        </p:txBody>
      </p:sp>
      <p:sp>
        <p:nvSpPr>
          <p:cNvPr id="49158" name="Line 9">
            <a:extLst>
              <a:ext uri="{FF2B5EF4-FFF2-40B4-BE49-F238E27FC236}">
                <a16:creationId xmlns:a16="http://schemas.microsoft.com/office/drawing/2014/main" id="{A0A49C0F-20D0-05BE-E10A-237406B3E82B}"/>
              </a:ext>
            </a:extLst>
          </p:cNvPr>
          <p:cNvSpPr>
            <a:spLocks noChangeShapeType="1"/>
          </p:cNvSpPr>
          <p:nvPr/>
        </p:nvSpPr>
        <p:spPr bwMode="auto">
          <a:xfrm rot="-5400000">
            <a:off x="-319882" y="3590132"/>
            <a:ext cx="3224213"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58" name="Text Box 10">
            <a:extLst>
              <a:ext uri="{FF2B5EF4-FFF2-40B4-BE49-F238E27FC236}">
                <a16:creationId xmlns:a16="http://schemas.microsoft.com/office/drawing/2014/main" id="{1BEEFD9B-1ADD-1843-B84E-C78D608F68C3}"/>
              </a:ext>
            </a:extLst>
          </p:cNvPr>
          <p:cNvSpPr txBox="1">
            <a:spLocks noChangeArrowheads="1"/>
          </p:cNvSpPr>
          <p:nvPr/>
        </p:nvSpPr>
        <p:spPr bwMode="auto">
          <a:xfrm>
            <a:off x="1131888" y="1649413"/>
            <a:ext cx="312737"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accent2"/>
                </a:solidFill>
                <a:effectLst>
                  <a:outerShdw blurRad="38100" dist="38100" dir="2700000" algn="tl">
                    <a:srgbClr val="000000"/>
                  </a:outerShdw>
                </a:effectLst>
                <a:latin typeface="Times" pitchFamily="2" charset="0"/>
              </a:rPr>
              <a:t>H</a:t>
            </a:r>
            <a:endParaRPr lang="de-DE" altLang="en-US" sz="1600">
              <a:solidFill>
                <a:schemeClr val="bg2"/>
              </a:solidFill>
              <a:effectLst>
                <a:outerShdw blurRad="38100" dist="38100" dir="2700000" algn="tl">
                  <a:srgbClr val="000000"/>
                </a:outerShdw>
              </a:effectLst>
              <a:latin typeface="Times" pitchFamily="2" charset="0"/>
            </a:endParaRPr>
          </a:p>
        </p:txBody>
      </p:sp>
      <p:sp>
        <p:nvSpPr>
          <p:cNvPr id="49160" name="Line 11">
            <a:extLst>
              <a:ext uri="{FF2B5EF4-FFF2-40B4-BE49-F238E27FC236}">
                <a16:creationId xmlns:a16="http://schemas.microsoft.com/office/drawing/2014/main" id="{694D7CF9-9F98-C526-EF58-1F1C512F4F36}"/>
              </a:ext>
            </a:extLst>
          </p:cNvPr>
          <p:cNvSpPr>
            <a:spLocks noChangeShapeType="1"/>
          </p:cNvSpPr>
          <p:nvPr/>
        </p:nvSpPr>
        <p:spPr bwMode="auto">
          <a:xfrm rot="-5400000">
            <a:off x="4908550" y="3746501"/>
            <a:ext cx="2879725" cy="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60" name="Text Box 12">
            <a:extLst>
              <a:ext uri="{FF2B5EF4-FFF2-40B4-BE49-F238E27FC236}">
                <a16:creationId xmlns:a16="http://schemas.microsoft.com/office/drawing/2014/main" id="{A00EE57E-3FFE-8EB4-4B44-6B5A45DAA721}"/>
              </a:ext>
            </a:extLst>
          </p:cNvPr>
          <p:cNvSpPr txBox="1">
            <a:spLocks noChangeArrowheads="1"/>
          </p:cNvSpPr>
          <p:nvPr/>
        </p:nvSpPr>
        <p:spPr bwMode="auto">
          <a:xfrm>
            <a:off x="6234113" y="2022475"/>
            <a:ext cx="273050"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rgbClr val="FF020B"/>
                </a:solidFill>
                <a:effectLst>
                  <a:outerShdw blurRad="38100" dist="38100" dir="2700000" algn="tl">
                    <a:srgbClr val="000000"/>
                  </a:outerShdw>
                </a:effectLst>
                <a:latin typeface="Times" pitchFamily="2" charset="0"/>
              </a:rPr>
              <a:t>h</a:t>
            </a:r>
            <a:endParaRPr lang="de-DE" altLang="en-US" sz="1400">
              <a:effectLst>
                <a:outerShdw blurRad="38100" dist="38100" dir="2700000" algn="tl">
                  <a:srgbClr val="FFFFFF"/>
                </a:outerShdw>
              </a:effectLst>
              <a:latin typeface="Times" pitchFamily="2" charset="0"/>
            </a:endParaRPr>
          </a:p>
        </p:txBody>
      </p:sp>
      <p:sp>
        <p:nvSpPr>
          <p:cNvPr id="49162" name="Line 15">
            <a:extLst>
              <a:ext uri="{FF2B5EF4-FFF2-40B4-BE49-F238E27FC236}">
                <a16:creationId xmlns:a16="http://schemas.microsoft.com/office/drawing/2014/main" id="{970048D6-3B0B-1E7A-F033-BDF5763AC65E}"/>
              </a:ext>
            </a:extLst>
          </p:cNvPr>
          <p:cNvSpPr>
            <a:spLocks noChangeShapeType="1"/>
          </p:cNvSpPr>
          <p:nvPr/>
        </p:nvSpPr>
        <p:spPr bwMode="auto">
          <a:xfrm flipV="1">
            <a:off x="1290638" y="3394075"/>
            <a:ext cx="2840037" cy="180022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64" name="Text Box 16">
            <a:extLst>
              <a:ext uri="{FF2B5EF4-FFF2-40B4-BE49-F238E27FC236}">
                <a16:creationId xmlns:a16="http://schemas.microsoft.com/office/drawing/2014/main" id="{FAF3531A-BAD2-D38C-BDEB-168880075735}"/>
              </a:ext>
            </a:extLst>
          </p:cNvPr>
          <p:cNvSpPr txBox="1">
            <a:spLocks noChangeArrowheads="1"/>
          </p:cNvSpPr>
          <p:nvPr/>
        </p:nvSpPr>
        <p:spPr bwMode="auto">
          <a:xfrm rot="-1882168">
            <a:off x="4124325" y="3294063"/>
            <a:ext cx="292100"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accent2"/>
                </a:solidFill>
                <a:effectLst>
                  <a:outerShdw blurRad="38100" dist="38100" dir="2700000" algn="tl">
                    <a:srgbClr val="000000"/>
                  </a:outerShdw>
                </a:effectLst>
                <a:latin typeface="Times" pitchFamily="2" charset="0"/>
              </a:rPr>
              <a:t>L</a:t>
            </a:r>
            <a:endParaRPr lang="de-DE" altLang="en-US" sz="1400">
              <a:solidFill>
                <a:schemeClr val="bg2"/>
              </a:solidFill>
              <a:effectLst>
                <a:outerShdw blurRad="38100" dist="38100" dir="2700000" algn="tl">
                  <a:srgbClr val="000000"/>
                </a:outerShdw>
              </a:effectLst>
              <a:latin typeface="Sonata" charset="0"/>
            </a:endParaRPr>
          </a:p>
        </p:txBody>
      </p:sp>
      <p:sp>
        <p:nvSpPr>
          <p:cNvPr id="49164" name="Line 17">
            <a:extLst>
              <a:ext uri="{FF2B5EF4-FFF2-40B4-BE49-F238E27FC236}">
                <a16:creationId xmlns:a16="http://schemas.microsoft.com/office/drawing/2014/main" id="{D98F4BB8-BA12-8D07-1122-9C0185C6FBE0}"/>
              </a:ext>
            </a:extLst>
          </p:cNvPr>
          <p:cNvSpPr>
            <a:spLocks noChangeShapeType="1"/>
          </p:cNvSpPr>
          <p:nvPr/>
        </p:nvSpPr>
        <p:spPr bwMode="auto">
          <a:xfrm flipV="1">
            <a:off x="6354763" y="3236913"/>
            <a:ext cx="3095625" cy="196215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66" name="Text Box 18">
            <a:extLst>
              <a:ext uri="{FF2B5EF4-FFF2-40B4-BE49-F238E27FC236}">
                <a16:creationId xmlns:a16="http://schemas.microsoft.com/office/drawing/2014/main" id="{1DD1D376-905F-EC22-8D94-80F4D558BFD2}"/>
              </a:ext>
            </a:extLst>
          </p:cNvPr>
          <p:cNvSpPr txBox="1">
            <a:spLocks noChangeArrowheads="1"/>
          </p:cNvSpPr>
          <p:nvPr/>
        </p:nvSpPr>
        <p:spPr bwMode="auto">
          <a:xfrm rot="19745255">
            <a:off x="9445625" y="3273425"/>
            <a:ext cx="233363"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rgbClr val="FF020B"/>
                </a:solidFill>
                <a:effectLst>
                  <a:outerShdw blurRad="38100" dist="38100" dir="2700000" algn="tl">
                    <a:srgbClr val="000000"/>
                  </a:outerShdw>
                </a:effectLst>
                <a:latin typeface="Times" pitchFamily="2" charset="0"/>
              </a:rPr>
              <a:t>l</a:t>
            </a:r>
            <a:endParaRPr lang="de-DE" altLang="en-US" sz="1400">
              <a:effectLst>
                <a:outerShdw blurRad="38100" dist="38100" dir="2700000" algn="tl">
                  <a:srgbClr val="FFFFFF"/>
                </a:outerShdw>
              </a:effectLst>
              <a:latin typeface="Times" pitchFamily="2" charset="0"/>
            </a:endParaRPr>
          </a:p>
        </p:txBody>
      </p:sp>
      <p:grpSp>
        <p:nvGrpSpPr>
          <p:cNvPr id="49166" name="Group 42">
            <a:extLst>
              <a:ext uri="{FF2B5EF4-FFF2-40B4-BE49-F238E27FC236}">
                <a16:creationId xmlns:a16="http://schemas.microsoft.com/office/drawing/2014/main" id="{D44CA65D-B039-C3EE-1F20-A2D3ACBC4A13}"/>
              </a:ext>
            </a:extLst>
          </p:cNvPr>
          <p:cNvGrpSpPr>
            <a:grpSpLocks/>
          </p:cNvGrpSpPr>
          <p:nvPr/>
        </p:nvGrpSpPr>
        <p:grpSpPr bwMode="auto">
          <a:xfrm>
            <a:off x="3181350" y="1350963"/>
            <a:ext cx="6583363" cy="2046287"/>
            <a:chOff x="2004" y="851"/>
            <a:chExt cx="4147" cy="1289"/>
          </a:xfrm>
        </p:grpSpPr>
        <p:sp>
          <p:nvSpPr>
            <p:cNvPr id="49240" name="Rectangle 25">
              <a:extLst>
                <a:ext uri="{FF2B5EF4-FFF2-40B4-BE49-F238E27FC236}">
                  <a16:creationId xmlns:a16="http://schemas.microsoft.com/office/drawing/2014/main" id="{43B35A9C-29ED-AED0-7D8B-1ACCF4878621}"/>
                </a:ext>
              </a:extLst>
            </p:cNvPr>
            <p:cNvSpPr>
              <a:spLocks noChangeArrowheads="1"/>
            </p:cNvSpPr>
            <p:nvPr/>
          </p:nvSpPr>
          <p:spPr bwMode="auto">
            <a:xfrm>
              <a:off x="2194" y="2090"/>
              <a:ext cx="50" cy="50"/>
            </a:xfrm>
            <a:prstGeom prst="rect">
              <a:avLst/>
            </a:prstGeom>
            <a:solidFill>
              <a:schemeClr val="accent2"/>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51674" name="Text Box 26">
              <a:extLst>
                <a:ext uri="{FF2B5EF4-FFF2-40B4-BE49-F238E27FC236}">
                  <a16:creationId xmlns:a16="http://schemas.microsoft.com/office/drawing/2014/main" id="{1435CA32-BF22-FCC2-717E-FAC2C648D685}"/>
                </a:ext>
              </a:extLst>
            </p:cNvPr>
            <p:cNvSpPr txBox="1">
              <a:spLocks noChangeArrowheads="1"/>
            </p:cNvSpPr>
            <p:nvPr/>
          </p:nvSpPr>
          <p:spPr bwMode="auto">
            <a:xfrm>
              <a:off x="2004" y="1884"/>
              <a:ext cx="464" cy="192"/>
            </a:xfrm>
            <a:prstGeom prst="rect">
              <a:avLst/>
            </a:prstGeom>
            <a:noFill/>
            <a:ln w="9525">
              <a:noFill/>
              <a:miter lim="800000"/>
              <a:headEnd/>
              <a:tailEnd/>
            </a:ln>
            <a:effectLst/>
          </p:spPr>
          <p:txBody>
            <a:bodyPr wrap="none">
              <a:spAutoFit/>
            </a:bodyPr>
            <a:lstStyle/>
            <a:p>
              <a:pPr>
                <a:defRPr/>
              </a:pPr>
              <a:r>
                <a:rPr lang="de-DE" sz="1400">
                  <a:solidFill>
                    <a:schemeClr val="accent2"/>
                  </a:solidFill>
                  <a:effectLst>
                    <a:outerShdw blurRad="38100" dist="38100" dir="2700000" algn="tl">
                      <a:srgbClr val="000000"/>
                    </a:outerShdw>
                  </a:effectLst>
                  <a:latin typeface="Times" charset="0"/>
                  <a:ea typeface="+mn-ea"/>
                </a:rPr>
                <a:t>(E,H,L)</a:t>
              </a:r>
            </a:p>
          </p:txBody>
        </p:sp>
        <p:sp>
          <p:nvSpPr>
            <p:cNvPr id="49242" name="Rectangle 31">
              <a:extLst>
                <a:ext uri="{FF2B5EF4-FFF2-40B4-BE49-F238E27FC236}">
                  <a16:creationId xmlns:a16="http://schemas.microsoft.com/office/drawing/2014/main" id="{92B82B2C-AE86-1D01-F653-E213A67DDA14}"/>
                </a:ext>
              </a:extLst>
            </p:cNvPr>
            <p:cNvSpPr>
              <a:spLocks noChangeArrowheads="1"/>
            </p:cNvSpPr>
            <p:nvPr/>
          </p:nvSpPr>
          <p:spPr bwMode="auto">
            <a:xfrm>
              <a:off x="5631" y="2046"/>
              <a:ext cx="50" cy="50"/>
            </a:xfrm>
            <a:prstGeom prst="rect">
              <a:avLst/>
            </a:prstGeom>
            <a:solidFill>
              <a:srgbClr val="FF020B"/>
            </a:solidFill>
            <a:ln w="9525">
              <a:solidFill>
                <a:schemeClr val="tx1"/>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51680" name="Text Box 32">
              <a:extLst>
                <a:ext uri="{FF2B5EF4-FFF2-40B4-BE49-F238E27FC236}">
                  <a16:creationId xmlns:a16="http://schemas.microsoft.com/office/drawing/2014/main" id="{31F1FD8F-F0A5-D7B4-DD7E-8D2F0B80136D}"/>
                </a:ext>
              </a:extLst>
            </p:cNvPr>
            <p:cNvSpPr txBox="1">
              <a:spLocks noChangeArrowheads="1"/>
            </p:cNvSpPr>
            <p:nvPr/>
          </p:nvSpPr>
          <p:spPr bwMode="auto">
            <a:xfrm>
              <a:off x="4956" y="1828"/>
              <a:ext cx="1195"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rgbClr val="FF020B"/>
                  </a:solidFill>
                  <a:effectLst>
                    <a:outerShdw blurRad="38100" dist="38100" dir="2700000" algn="tl">
                      <a:srgbClr val="000000"/>
                    </a:outerShdw>
                  </a:effectLst>
                  <a:latin typeface="Times" pitchFamily="2" charset="0"/>
                </a:rPr>
                <a:t>(e,h,l) = </a:t>
              </a:r>
              <a:r>
                <a:rPr lang="de-CH" altLang="en-US" sz="1600">
                  <a:effectLst>
                    <a:outerShdw blurRad="38100" dist="38100" dir="2700000" algn="tl">
                      <a:srgbClr val="FFFFFF"/>
                    </a:outerShdw>
                  </a:effectLst>
                  <a:ea typeface="Osaka" panose="020B0600000000000000" pitchFamily="34" charset="-128"/>
                  <a:sym typeface="Symbol" pitchFamily="2" charset="2"/>
                </a:rPr>
                <a:t></a:t>
              </a:r>
              <a:r>
                <a:rPr lang="de-CH" altLang="en-US" sz="1600" baseline="-25000">
                  <a:effectLst>
                    <a:outerShdw blurRad="38100" dist="38100" dir="2700000" algn="tl">
                      <a:srgbClr val="FFFFFF"/>
                    </a:outerShdw>
                  </a:effectLst>
                  <a:ea typeface="Osaka" panose="020B0600000000000000" pitchFamily="34" charset="-128"/>
                  <a:sym typeface="Symbol" pitchFamily="2" charset="2"/>
                </a:rPr>
                <a:t>EH </a:t>
              </a:r>
              <a:r>
                <a:rPr lang="de-CH" altLang="en-US" sz="1600" baseline="-25000">
                  <a:effectLst>
                    <a:outerShdw blurRad="38100" dist="38100" dir="2700000" algn="tl">
                      <a:srgbClr val="FFFFFF"/>
                    </a:outerShdw>
                  </a:effectLst>
                  <a:latin typeface="Times" pitchFamily="2" charset="0"/>
                  <a:ea typeface="Osaka" panose="020B0600000000000000" pitchFamily="34" charset="-128"/>
                  <a:sym typeface="Symbol" pitchFamily="2" charset="2"/>
                </a:rPr>
                <a:t>L</a:t>
              </a:r>
              <a:r>
                <a:rPr lang="de-DE" altLang="en-US" sz="1400">
                  <a:solidFill>
                    <a:schemeClr val="accent2"/>
                  </a:solidFill>
                  <a:effectLst>
                    <a:outerShdw blurRad="38100" dist="38100" dir="2700000" algn="tl">
                      <a:srgbClr val="000000"/>
                    </a:outerShdw>
                  </a:effectLst>
                  <a:latin typeface="Times" pitchFamily="2" charset="0"/>
                  <a:ea typeface="Osaka" panose="020B0600000000000000" pitchFamily="34" charset="-128"/>
                </a:rPr>
                <a:t>(E,H,L)</a:t>
              </a:r>
              <a:r>
                <a:rPr lang="de-DE" altLang="en-US" sz="1400">
                  <a:solidFill>
                    <a:srgbClr val="FF020B"/>
                  </a:solidFill>
                  <a:effectLst>
                    <a:outerShdw blurRad="38100" dist="38100" dir="2700000" algn="tl">
                      <a:srgbClr val="000000"/>
                    </a:outerShdw>
                  </a:effectLst>
                  <a:latin typeface="Times" pitchFamily="2" charset="0"/>
                  <a:ea typeface="Osaka" panose="020B0600000000000000" pitchFamily="34" charset="-128"/>
                </a:rPr>
                <a:t> </a:t>
              </a:r>
            </a:p>
          </p:txBody>
        </p:sp>
        <p:grpSp>
          <p:nvGrpSpPr>
            <p:cNvPr id="49244" name="Group 41">
              <a:extLst>
                <a:ext uri="{FF2B5EF4-FFF2-40B4-BE49-F238E27FC236}">
                  <a16:creationId xmlns:a16="http://schemas.microsoft.com/office/drawing/2014/main" id="{16A69396-63D5-2946-93D1-E9613A223A6F}"/>
                </a:ext>
              </a:extLst>
            </p:cNvPr>
            <p:cNvGrpSpPr>
              <a:grpSpLocks/>
            </p:cNvGrpSpPr>
            <p:nvPr/>
          </p:nvGrpSpPr>
          <p:grpSpPr bwMode="auto">
            <a:xfrm>
              <a:off x="2197" y="851"/>
              <a:ext cx="3836" cy="1032"/>
              <a:chOff x="2197" y="851"/>
              <a:chExt cx="3836" cy="1032"/>
            </a:xfrm>
          </p:grpSpPr>
          <p:sp>
            <p:nvSpPr>
              <p:cNvPr id="49245" name="AutoShape 34">
                <a:extLst>
                  <a:ext uri="{FF2B5EF4-FFF2-40B4-BE49-F238E27FC236}">
                    <a16:creationId xmlns:a16="http://schemas.microsoft.com/office/drawing/2014/main" id="{43546561-60E2-32FA-3DCC-7CEC29ABD987}"/>
                  </a:ext>
                </a:extLst>
              </p:cNvPr>
              <p:cNvSpPr>
                <a:spLocks noChangeArrowheads="1"/>
              </p:cNvSpPr>
              <p:nvPr/>
            </p:nvSpPr>
            <p:spPr bwMode="auto">
              <a:xfrm>
                <a:off x="2197" y="851"/>
                <a:ext cx="3836" cy="1032"/>
              </a:xfrm>
              <a:prstGeom prst="curvedDownArrow">
                <a:avLst>
                  <a:gd name="adj1" fmla="val 7847"/>
                  <a:gd name="adj2" fmla="val 82188"/>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51683" name="Text Box 35">
                <a:extLst>
                  <a:ext uri="{FF2B5EF4-FFF2-40B4-BE49-F238E27FC236}">
                    <a16:creationId xmlns:a16="http://schemas.microsoft.com/office/drawing/2014/main" id="{C21A7BED-BA58-69D1-F7E2-77056A9042C8}"/>
                  </a:ext>
                </a:extLst>
              </p:cNvPr>
              <p:cNvSpPr txBox="1">
                <a:spLocks noChangeArrowheads="1"/>
              </p:cNvSpPr>
              <p:nvPr/>
            </p:nvSpPr>
            <p:spPr bwMode="auto">
              <a:xfrm>
                <a:off x="3712" y="877"/>
                <a:ext cx="432" cy="212"/>
              </a:xfrm>
              <a:prstGeom prst="rect">
                <a:avLst/>
              </a:prstGeom>
              <a:solidFill>
                <a:srgbClr val="FFFFFF"/>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C0C0C0"/>
                      </a:outerShdw>
                    </a:effectLst>
                    <a:ea typeface="Osaka" panose="020B0600000000000000" pitchFamily="34" charset="-128"/>
                    <a:sym typeface="Symbol" pitchFamily="2" charset="2"/>
                  </a:rPr>
                  <a:t></a:t>
                </a:r>
                <a:r>
                  <a:rPr lang="de-CH" altLang="en-US" sz="1600" baseline="-25000">
                    <a:effectLst>
                      <a:outerShdw blurRad="38100" dist="38100" dir="2700000" algn="tl">
                        <a:srgbClr val="C0C0C0"/>
                      </a:outerShdw>
                    </a:effectLst>
                    <a:ea typeface="Osaka" panose="020B0600000000000000" pitchFamily="34" charset="-128"/>
                    <a:sym typeface="Symbol" pitchFamily="2" charset="2"/>
                  </a:rPr>
                  <a:t>EH </a:t>
                </a:r>
                <a:r>
                  <a:rPr lang="de-CH" altLang="en-US" sz="1600" baseline="-25000">
                    <a:effectLst>
                      <a:outerShdw blurRad="38100" dist="38100" dir="2700000" algn="tl">
                        <a:srgbClr val="C0C0C0"/>
                      </a:outerShdw>
                    </a:effectLst>
                    <a:latin typeface="Times" pitchFamily="2" charset="0"/>
                    <a:ea typeface="Osaka" panose="020B0600000000000000" pitchFamily="34" charset="-128"/>
                    <a:sym typeface="Symbol" pitchFamily="2" charset="2"/>
                  </a:rPr>
                  <a:t>L</a:t>
                </a:r>
                <a:endParaRPr lang="de-DE" altLang="en-US" sz="1600" baseline="-25000">
                  <a:effectLst>
                    <a:outerShdw blurRad="38100" dist="38100" dir="2700000" algn="tl">
                      <a:srgbClr val="C0C0C0"/>
                    </a:outerShdw>
                  </a:effectLst>
                  <a:latin typeface="Times" pitchFamily="2" charset="0"/>
                  <a:ea typeface="Osaka" panose="020B0600000000000000" pitchFamily="34" charset="-128"/>
                  <a:sym typeface="Symbol" pitchFamily="2" charset="2"/>
                </a:endParaRPr>
              </a:p>
            </p:txBody>
          </p:sp>
        </p:grpSp>
      </p:grpSp>
      <p:pic>
        <p:nvPicPr>
          <p:cNvPr id="49167" name="Picture 37">
            <a:extLst>
              <a:ext uri="{FF2B5EF4-FFF2-40B4-BE49-F238E27FC236}">
                <a16:creationId xmlns:a16="http://schemas.microsoft.com/office/drawing/2014/main" id="{DA9741BF-4064-3F9F-E07E-44275DFD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663" y="1020763"/>
            <a:ext cx="1330325"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38">
            <a:extLst>
              <a:ext uri="{FF2B5EF4-FFF2-40B4-BE49-F238E27FC236}">
                <a16:creationId xmlns:a16="http://schemas.microsoft.com/office/drawing/2014/main" id="{52B76848-8342-010D-C176-BFBAEDDB0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038" y="949325"/>
            <a:ext cx="141922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9" name="Freeform 43">
            <a:extLst>
              <a:ext uri="{FF2B5EF4-FFF2-40B4-BE49-F238E27FC236}">
                <a16:creationId xmlns:a16="http://schemas.microsoft.com/office/drawing/2014/main" id="{8A443E08-8388-DE43-25D4-3FA3A1BF497E}"/>
              </a:ext>
            </a:extLst>
          </p:cNvPr>
          <p:cNvSpPr>
            <a:spLocks/>
          </p:cNvSpPr>
          <p:nvPr/>
        </p:nvSpPr>
        <p:spPr bwMode="auto">
          <a:xfrm>
            <a:off x="1290638" y="4765675"/>
            <a:ext cx="1123950" cy="431800"/>
          </a:xfrm>
          <a:custGeom>
            <a:avLst/>
            <a:gdLst>
              <a:gd name="T0" fmla="*/ 0 w 708"/>
              <a:gd name="T1" fmla="*/ 2147483646 h 272"/>
              <a:gd name="T2" fmla="*/ 2147483646 w 708"/>
              <a:gd name="T3" fmla="*/ 2147483646 h 272"/>
              <a:gd name="T4" fmla="*/ 2147483646 w 708"/>
              <a:gd name="T5" fmla="*/ 2147483646 h 272"/>
              <a:gd name="T6" fmla="*/ 2147483646 w 708"/>
              <a:gd name="T7" fmla="*/ 2147483646 h 272"/>
              <a:gd name="T8" fmla="*/ 2147483646 w 708"/>
              <a:gd name="T9" fmla="*/ 0 h 272"/>
              <a:gd name="T10" fmla="*/ 0 60000 65536"/>
              <a:gd name="T11" fmla="*/ 0 60000 65536"/>
              <a:gd name="T12" fmla="*/ 0 60000 65536"/>
              <a:gd name="T13" fmla="*/ 0 60000 65536"/>
              <a:gd name="T14" fmla="*/ 0 60000 65536"/>
              <a:gd name="T15" fmla="*/ 0 w 708"/>
              <a:gd name="T16" fmla="*/ 0 h 272"/>
              <a:gd name="T17" fmla="*/ 708 w 708"/>
              <a:gd name="T18" fmla="*/ 272 h 272"/>
            </a:gdLst>
            <a:ahLst/>
            <a:cxnLst>
              <a:cxn ang="T10">
                <a:pos x="T0" y="T1"/>
              </a:cxn>
              <a:cxn ang="T11">
                <a:pos x="T2" y="T3"/>
              </a:cxn>
              <a:cxn ang="T12">
                <a:pos x="T4" y="T5"/>
              </a:cxn>
              <a:cxn ang="T13">
                <a:pos x="T6" y="T7"/>
              </a:cxn>
              <a:cxn ang="T14">
                <a:pos x="T8" y="T9"/>
              </a:cxn>
            </a:cxnLst>
            <a:rect l="T15" t="T16" r="T17" b="T18"/>
            <a:pathLst>
              <a:path w="708" h="272">
                <a:moveTo>
                  <a:pt x="0" y="272"/>
                </a:moveTo>
                <a:lnTo>
                  <a:pt x="708" y="272"/>
                </a:lnTo>
                <a:lnTo>
                  <a:pt x="334" y="229"/>
                </a:lnTo>
                <a:lnTo>
                  <a:pt x="290" y="163"/>
                </a:lnTo>
                <a:lnTo>
                  <a:pt x="418" y="0"/>
                </a:lnTo>
              </a:path>
            </a:pathLst>
          </a:custGeom>
          <a:gradFill rotWithShape="0">
            <a:gsLst>
              <a:gs pos="0">
                <a:schemeClr val="accent2"/>
              </a:gs>
              <a:gs pos="100000">
                <a:schemeClr val="bg1">
                  <a:alpha val="28000"/>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0" name="Freeform 44">
            <a:extLst>
              <a:ext uri="{FF2B5EF4-FFF2-40B4-BE49-F238E27FC236}">
                <a16:creationId xmlns:a16="http://schemas.microsoft.com/office/drawing/2014/main" id="{861A93BF-B618-A81F-144F-28CBC3C20C0F}"/>
              </a:ext>
            </a:extLst>
          </p:cNvPr>
          <p:cNvSpPr>
            <a:spLocks/>
          </p:cNvSpPr>
          <p:nvPr/>
        </p:nvSpPr>
        <p:spPr bwMode="auto">
          <a:xfrm>
            <a:off x="6369050" y="4757738"/>
            <a:ext cx="1123950" cy="431800"/>
          </a:xfrm>
          <a:custGeom>
            <a:avLst/>
            <a:gdLst>
              <a:gd name="T0" fmla="*/ 0 w 708"/>
              <a:gd name="T1" fmla="*/ 2147483646 h 272"/>
              <a:gd name="T2" fmla="*/ 2147483646 w 708"/>
              <a:gd name="T3" fmla="*/ 2147483646 h 272"/>
              <a:gd name="T4" fmla="*/ 2147483646 w 708"/>
              <a:gd name="T5" fmla="*/ 2147483646 h 272"/>
              <a:gd name="T6" fmla="*/ 2147483646 w 708"/>
              <a:gd name="T7" fmla="*/ 2147483646 h 272"/>
              <a:gd name="T8" fmla="*/ 2147483646 w 708"/>
              <a:gd name="T9" fmla="*/ 0 h 272"/>
              <a:gd name="T10" fmla="*/ 0 60000 65536"/>
              <a:gd name="T11" fmla="*/ 0 60000 65536"/>
              <a:gd name="T12" fmla="*/ 0 60000 65536"/>
              <a:gd name="T13" fmla="*/ 0 60000 65536"/>
              <a:gd name="T14" fmla="*/ 0 60000 65536"/>
              <a:gd name="T15" fmla="*/ 0 w 708"/>
              <a:gd name="T16" fmla="*/ 0 h 272"/>
              <a:gd name="T17" fmla="*/ 708 w 708"/>
              <a:gd name="T18" fmla="*/ 272 h 272"/>
            </a:gdLst>
            <a:ahLst/>
            <a:cxnLst>
              <a:cxn ang="T10">
                <a:pos x="T0" y="T1"/>
              </a:cxn>
              <a:cxn ang="T11">
                <a:pos x="T2" y="T3"/>
              </a:cxn>
              <a:cxn ang="T12">
                <a:pos x="T4" y="T5"/>
              </a:cxn>
              <a:cxn ang="T13">
                <a:pos x="T6" y="T7"/>
              </a:cxn>
              <a:cxn ang="T14">
                <a:pos x="T8" y="T9"/>
              </a:cxn>
            </a:cxnLst>
            <a:rect l="T15" t="T16" r="T17" b="T18"/>
            <a:pathLst>
              <a:path w="708" h="272">
                <a:moveTo>
                  <a:pt x="0" y="272"/>
                </a:moveTo>
                <a:lnTo>
                  <a:pt x="708" y="272"/>
                </a:lnTo>
                <a:lnTo>
                  <a:pt x="334" y="229"/>
                </a:lnTo>
                <a:lnTo>
                  <a:pt x="290" y="163"/>
                </a:lnTo>
                <a:lnTo>
                  <a:pt x="418" y="0"/>
                </a:lnTo>
              </a:path>
            </a:pathLst>
          </a:custGeom>
          <a:gradFill rotWithShape="0">
            <a:gsLst>
              <a:gs pos="0">
                <a:srgbClr val="FF020B">
                  <a:alpha val="71001"/>
                </a:srgbClr>
              </a:gs>
              <a:gs pos="100000">
                <a:schemeClr val="bg1">
                  <a:alpha val="18999"/>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9171" name="Group 155">
            <a:extLst>
              <a:ext uri="{FF2B5EF4-FFF2-40B4-BE49-F238E27FC236}">
                <a16:creationId xmlns:a16="http://schemas.microsoft.com/office/drawing/2014/main" id="{618B9ED7-3B8E-B5D8-9DA9-54F3D5EB2309}"/>
              </a:ext>
            </a:extLst>
          </p:cNvPr>
          <p:cNvGrpSpPr>
            <a:grpSpLocks/>
          </p:cNvGrpSpPr>
          <p:nvPr/>
        </p:nvGrpSpPr>
        <p:grpSpPr bwMode="auto">
          <a:xfrm>
            <a:off x="6635750" y="3481388"/>
            <a:ext cx="2165350" cy="1530350"/>
            <a:chOff x="4180" y="2193"/>
            <a:chExt cx="1364" cy="964"/>
          </a:xfrm>
        </p:grpSpPr>
        <p:grpSp>
          <p:nvGrpSpPr>
            <p:cNvPr id="49205" name="Group 51">
              <a:extLst>
                <a:ext uri="{FF2B5EF4-FFF2-40B4-BE49-F238E27FC236}">
                  <a16:creationId xmlns:a16="http://schemas.microsoft.com/office/drawing/2014/main" id="{7C4B6A1F-701E-5CC8-6B19-653502703B25}"/>
                </a:ext>
              </a:extLst>
            </p:cNvPr>
            <p:cNvGrpSpPr>
              <a:grpSpLocks/>
            </p:cNvGrpSpPr>
            <p:nvPr/>
          </p:nvGrpSpPr>
          <p:grpSpPr bwMode="auto">
            <a:xfrm>
              <a:off x="4180" y="3025"/>
              <a:ext cx="1074" cy="132"/>
              <a:chOff x="4171" y="3113"/>
              <a:chExt cx="1074" cy="132"/>
            </a:xfrm>
          </p:grpSpPr>
          <p:sp>
            <p:nvSpPr>
              <p:cNvPr id="49234" name="Line 45">
                <a:extLst>
                  <a:ext uri="{FF2B5EF4-FFF2-40B4-BE49-F238E27FC236}">
                    <a16:creationId xmlns:a16="http://schemas.microsoft.com/office/drawing/2014/main" id="{679A784A-22AD-187C-D3AA-55A2DACA86DA}"/>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35" name="Line 46">
                <a:extLst>
                  <a:ext uri="{FF2B5EF4-FFF2-40B4-BE49-F238E27FC236}">
                    <a16:creationId xmlns:a16="http://schemas.microsoft.com/office/drawing/2014/main" id="{A37FFB49-8D5D-518F-85A8-0513D096506A}"/>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36" name="Line 47">
                <a:extLst>
                  <a:ext uri="{FF2B5EF4-FFF2-40B4-BE49-F238E27FC236}">
                    <a16:creationId xmlns:a16="http://schemas.microsoft.com/office/drawing/2014/main" id="{A12D7AA4-A038-7DB2-DC89-8CDB11C47C7B}"/>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37" name="Line 48">
                <a:extLst>
                  <a:ext uri="{FF2B5EF4-FFF2-40B4-BE49-F238E27FC236}">
                    <a16:creationId xmlns:a16="http://schemas.microsoft.com/office/drawing/2014/main" id="{EE14B01F-EB06-14D2-7935-0C8B6E5AE769}"/>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38" name="Line 49">
                <a:extLst>
                  <a:ext uri="{FF2B5EF4-FFF2-40B4-BE49-F238E27FC236}">
                    <a16:creationId xmlns:a16="http://schemas.microsoft.com/office/drawing/2014/main" id="{4DDFA22F-07A8-98AD-EE12-3C6AC53899A4}"/>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39" name="Line 50">
                <a:extLst>
                  <a:ext uri="{FF2B5EF4-FFF2-40B4-BE49-F238E27FC236}">
                    <a16:creationId xmlns:a16="http://schemas.microsoft.com/office/drawing/2014/main" id="{35D3C617-3728-6599-54B1-8139B8D5CC2B}"/>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206" name="Group 52">
              <a:extLst>
                <a:ext uri="{FF2B5EF4-FFF2-40B4-BE49-F238E27FC236}">
                  <a16:creationId xmlns:a16="http://schemas.microsoft.com/office/drawing/2014/main" id="{6B37C2B0-9B31-8B6B-BECB-8BE7DCCC64DC}"/>
                </a:ext>
              </a:extLst>
            </p:cNvPr>
            <p:cNvGrpSpPr>
              <a:grpSpLocks/>
            </p:cNvGrpSpPr>
            <p:nvPr/>
          </p:nvGrpSpPr>
          <p:grpSpPr bwMode="auto">
            <a:xfrm>
              <a:off x="4470" y="2193"/>
              <a:ext cx="1074" cy="132"/>
              <a:chOff x="4171" y="3113"/>
              <a:chExt cx="1074" cy="132"/>
            </a:xfrm>
          </p:grpSpPr>
          <p:sp>
            <p:nvSpPr>
              <p:cNvPr id="49228" name="Line 53">
                <a:extLst>
                  <a:ext uri="{FF2B5EF4-FFF2-40B4-BE49-F238E27FC236}">
                    <a16:creationId xmlns:a16="http://schemas.microsoft.com/office/drawing/2014/main" id="{62C43F7C-3D7E-0AAB-3C14-93A6EF478955}"/>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29" name="Line 54">
                <a:extLst>
                  <a:ext uri="{FF2B5EF4-FFF2-40B4-BE49-F238E27FC236}">
                    <a16:creationId xmlns:a16="http://schemas.microsoft.com/office/drawing/2014/main" id="{689F26AD-53D5-B435-F052-103AC4F53254}"/>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30" name="Line 55">
                <a:extLst>
                  <a:ext uri="{FF2B5EF4-FFF2-40B4-BE49-F238E27FC236}">
                    <a16:creationId xmlns:a16="http://schemas.microsoft.com/office/drawing/2014/main" id="{EFB56504-28C9-4823-61F5-756388E49423}"/>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31" name="Line 56">
                <a:extLst>
                  <a:ext uri="{FF2B5EF4-FFF2-40B4-BE49-F238E27FC236}">
                    <a16:creationId xmlns:a16="http://schemas.microsoft.com/office/drawing/2014/main" id="{85348ABC-0370-CC3E-3891-186120D8388B}"/>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32" name="Line 57">
                <a:extLst>
                  <a:ext uri="{FF2B5EF4-FFF2-40B4-BE49-F238E27FC236}">
                    <a16:creationId xmlns:a16="http://schemas.microsoft.com/office/drawing/2014/main" id="{D78072E4-A46C-5808-AD75-C1CF03203094}"/>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33" name="Line 58">
                <a:extLst>
                  <a:ext uri="{FF2B5EF4-FFF2-40B4-BE49-F238E27FC236}">
                    <a16:creationId xmlns:a16="http://schemas.microsoft.com/office/drawing/2014/main" id="{3658CA22-245D-3708-394A-D372EE04A70C}"/>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207" name="Group 59">
              <a:extLst>
                <a:ext uri="{FF2B5EF4-FFF2-40B4-BE49-F238E27FC236}">
                  <a16:creationId xmlns:a16="http://schemas.microsoft.com/office/drawing/2014/main" id="{E4F15DC9-7580-B1D3-FD00-6F57AD6B21DB}"/>
                </a:ext>
              </a:extLst>
            </p:cNvPr>
            <p:cNvGrpSpPr>
              <a:grpSpLocks/>
            </p:cNvGrpSpPr>
            <p:nvPr/>
          </p:nvGrpSpPr>
          <p:grpSpPr bwMode="auto">
            <a:xfrm>
              <a:off x="4360" y="2382"/>
              <a:ext cx="1074" cy="132"/>
              <a:chOff x="4171" y="3113"/>
              <a:chExt cx="1074" cy="132"/>
            </a:xfrm>
          </p:grpSpPr>
          <p:sp>
            <p:nvSpPr>
              <p:cNvPr id="49222" name="Line 60">
                <a:extLst>
                  <a:ext uri="{FF2B5EF4-FFF2-40B4-BE49-F238E27FC236}">
                    <a16:creationId xmlns:a16="http://schemas.microsoft.com/office/drawing/2014/main" id="{BF7FCC5E-894D-152D-5E81-5F07ED945693}"/>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23" name="Line 61">
                <a:extLst>
                  <a:ext uri="{FF2B5EF4-FFF2-40B4-BE49-F238E27FC236}">
                    <a16:creationId xmlns:a16="http://schemas.microsoft.com/office/drawing/2014/main" id="{4658F139-4FD8-6647-9BBB-04BA01BB7D8E}"/>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24" name="Line 62">
                <a:extLst>
                  <a:ext uri="{FF2B5EF4-FFF2-40B4-BE49-F238E27FC236}">
                    <a16:creationId xmlns:a16="http://schemas.microsoft.com/office/drawing/2014/main" id="{37C0BAC1-C4DE-74E0-DE20-3EEB464FE45F}"/>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25" name="Line 63">
                <a:extLst>
                  <a:ext uri="{FF2B5EF4-FFF2-40B4-BE49-F238E27FC236}">
                    <a16:creationId xmlns:a16="http://schemas.microsoft.com/office/drawing/2014/main" id="{DCB885B7-0DF1-8CD2-03AC-372C6DB10301}"/>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26" name="Line 64">
                <a:extLst>
                  <a:ext uri="{FF2B5EF4-FFF2-40B4-BE49-F238E27FC236}">
                    <a16:creationId xmlns:a16="http://schemas.microsoft.com/office/drawing/2014/main" id="{84E077A1-8274-FEA0-8BE9-9124F98CEE59}"/>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27" name="Line 65">
                <a:extLst>
                  <a:ext uri="{FF2B5EF4-FFF2-40B4-BE49-F238E27FC236}">
                    <a16:creationId xmlns:a16="http://schemas.microsoft.com/office/drawing/2014/main" id="{4FA1C367-FFE6-526C-B95F-1ACA6E673529}"/>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208" name="Group 66">
              <a:extLst>
                <a:ext uri="{FF2B5EF4-FFF2-40B4-BE49-F238E27FC236}">
                  <a16:creationId xmlns:a16="http://schemas.microsoft.com/office/drawing/2014/main" id="{F326ED85-9822-A6A5-787A-A8EF389A4D28}"/>
                </a:ext>
              </a:extLst>
            </p:cNvPr>
            <p:cNvGrpSpPr>
              <a:grpSpLocks/>
            </p:cNvGrpSpPr>
            <p:nvPr/>
          </p:nvGrpSpPr>
          <p:grpSpPr bwMode="auto">
            <a:xfrm>
              <a:off x="4338" y="2593"/>
              <a:ext cx="1074" cy="132"/>
              <a:chOff x="4171" y="3113"/>
              <a:chExt cx="1074" cy="132"/>
            </a:xfrm>
          </p:grpSpPr>
          <p:sp>
            <p:nvSpPr>
              <p:cNvPr id="49216" name="Line 67">
                <a:extLst>
                  <a:ext uri="{FF2B5EF4-FFF2-40B4-BE49-F238E27FC236}">
                    <a16:creationId xmlns:a16="http://schemas.microsoft.com/office/drawing/2014/main" id="{D04BA789-4F5D-4189-086B-8ACAB725B49A}"/>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7" name="Line 68">
                <a:extLst>
                  <a:ext uri="{FF2B5EF4-FFF2-40B4-BE49-F238E27FC236}">
                    <a16:creationId xmlns:a16="http://schemas.microsoft.com/office/drawing/2014/main" id="{A802E125-D7FA-6EC9-D004-EF79F0C2E6A0}"/>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8" name="Line 69">
                <a:extLst>
                  <a:ext uri="{FF2B5EF4-FFF2-40B4-BE49-F238E27FC236}">
                    <a16:creationId xmlns:a16="http://schemas.microsoft.com/office/drawing/2014/main" id="{BAF0EA3C-5DCC-F142-A662-54089ABDEE82}"/>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9" name="Line 70">
                <a:extLst>
                  <a:ext uri="{FF2B5EF4-FFF2-40B4-BE49-F238E27FC236}">
                    <a16:creationId xmlns:a16="http://schemas.microsoft.com/office/drawing/2014/main" id="{A6F73708-F097-2674-36A6-2CFC3C46AAA3}"/>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20" name="Line 71">
                <a:extLst>
                  <a:ext uri="{FF2B5EF4-FFF2-40B4-BE49-F238E27FC236}">
                    <a16:creationId xmlns:a16="http://schemas.microsoft.com/office/drawing/2014/main" id="{5B8B7BB1-4B66-5534-9EE7-DA31023F470F}"/>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21" name="Line 72">
                <a:extLst>
                  <a:ext uri="{FF2B5EF4-FFF2-40B4-BE49-F238E27FC236}">
                    <a16:creationId xmlns:a16="http://schemas.microsoft.com/office/drawing/2014/main" id="{D52B7D03-25A9-9CE6-F0A1-F75592C945EE}"/>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9209" name="Group 73">
              <a:extLst>
                <a:ext uri="{FF2B5EF4-FFF2-40B4-BE49-F238E27FC236}">
                  <a16:creationId xmlns:a16="http://schemas.microsoft.com/office/drawing/2014/main" id="{D6EF61D0-8911-AC8F-1A37-EF18F6959176}"/>
                </a:ext>
              </a:extLst>
            </p:cNvPr>
            <p:cNvGrpSpPr>
              <a:grpSpLocks/>
            </p:cNvGrpSpPr>
            <p:nvPr/>
          </p:nvGrpSpPr>
          <p:grpSpPr bwMode="auto">
            <a:xfrm>
              <a:off x="4259" y="2809"/>
              <a:ext cx="1074" cy="132"/>
              <a:chOff x="4171" y="3113"/>
              <a:chExt cx="1074" cy="132"/>
            </a:xfrm>
          </p:grpSpPr>
          <p:sp>
            <p:nvSpPr>
              <p:cNvPr id="49210" name="Line 74">
                <a:extLst>
                  <a:ext uri="{FF2B5EF4-FFF2-40B4-BE49-F238E27FC236}">
                    <a16:creationId xmlns:a16="http://schemas.microsoft.com/office/drawing/2014/main" id="{6465BACE-4113-825E-F618-A2511AC70FD5}"/>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75">
                <a:extLst>
                  <a:ext uri="{FF2B5EF4-FFF2-40B4-BE49-F238E27FC236}">
                    <a16:creationId xmlns:a16="http://schemas.microsoft.com/office/drawing/2014/main" id="{A10FF50D-CEDB-DE9E-5E8B-73CF893F9D37}"/>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76">
                <a:extLst>
                  <a:ext uri="{FF2B5EF4-FFF2-40B4-BE49-F238E27FC236}">
                    <a16:creationId xmlns:a16="http://schemas.microsoft.com/office/drawing/2014/main" id="{662AE53F-7069-C894-DD9B-E233CFD3C0FA}"/>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77">
                <a:extLst>
                  <a:ext uri="{FF2B5EF4-FFF2-40B4-BE49-F238E27FC236}">
                    <a16:creationId xmlns:a16="http://schemas.microsoft.com/office/drawing/2014/main" id="{2B1457C1-2C66-DC38-D52A-5FEF7DBA07E5}"/>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78">
                <a:extLst>
                  <a:ext uri="{FF2B5EF4-FFF2-40B4-BE49-F238E27FC236}">
                    <a16:creationId xmlns:a16="http://schemas.microsoft.com/office/drawing/2014/main" id="{10A4C5B3-D599-F2B0-E4ED-83C91716D52A}"/>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15" name="Line 79">
                <a:extLst>
                  <a:ext uri="{FF2B5EF4-FFF2-40B4-BE49-F238E27FC236}">
                    <a16:creationId xmlns:a16="http://schemas.microsoft.com/office/drawing/2014/main" id="{DF9CE8B9-2E64-C241-CE79-C5E7A81A57E5}"/>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49172" name="Line 120">
            <a:extLst>
              <a:ext uri="{FF2B5EF4-FFF2-40B4-BE49-F238E27FC236}">
                <a16:creationId xmlns:a16="http://schemas.microsoft.com/office/drawing/2014/main" id="{5EB3B478-6010-066C-9217-301FB8285444}"/>
              </a:ext>
            </a:extLst>
          </p:cNvPr>
          <p:cNvSpPr>
            <a:spLocks noChangeShapeType="1"/>
          </p:cNvSpPr>
          <p:nvPr/>
        </p:nvSpPr>
        <p:spPr bwMode="auto">
          <a:xfrm flipV="1">
            <a:off x="1981200" y="4718050"/>
            <a:ext cx="182563" cy="20955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9173" name="Group 154">
            <a:extLst>
              <a:ext uri="{FF2B5EF4-FFF2-40B4-BE49-F238E27FC236}">
                <a16:creationId xmlns:a16="http://schemas.microsoft.com/office/drawing/2014/main" id="{63AF0274-9030-8F25-1E63-66D684A1E0B8}"/>
              </a:ext>
            </a:extLst>
          </p:cNvPr>
          <p:cNvGrpSpPr>
            <a:grpSpLocks/>
          </p:cNvGrpSpPr>
          <p:nvPr/>
        </p:nvGrpSpPr>
        <p:grpSpPr bwMode="auto">
          <a:xfrm>
            <a:off x="2133600" y="3116263"/>
            <a:ext cx="2017713" cy="1881187"/>
            <a:chOff x="1344" y="1963"/>
            <a:chExt cx="1271" cy="1185"/>
          </a:xfrm>
        </p:grpSpPr>
        <p:sp>
          <p:nvSpPr>
            <p:cNvPr id="49176" name="Line 121">
              <a:extLst>
                <a:ext uri="{FF2B5EF4-FFF2-40B4-BE49-F238E27FC236}">
                  <a16:creationId xmlns:a16="http://schemas.microsoft.com/office/drawing/2014/main" id="{805A1D8F-F90D-C2CA-D98C-1E45C13E27EF}"/>
                </a:ext>
              </a:extLst>
            </p:cNvPr>
            <p:cNvSpPr>
              <a:spLocks noChangeShapeType="1"/>
            </p:cNvSpPr>
            <p:nvPr/>
          </p:nvSpPr>
          <p:spPr bwMode="auto">
            <a:xfrm flipV="1">
              <a:off x="1478" y="2980"/>
              <a:ext cx="145" cy="12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7" name="Line 122">
              <a:extLst>
                <a:ext uri="{FF2B5EF4-FFF2-40B4-BE49-F238E27FC236}">
                  <a16:creationId xmlns:a16="http://schemas.microsoft.com/office/drawing/2014/main" id="{0EDF76AC-F336-EA69-144B-0F988F4101B8}"/>
                </a:ext>
              </a:extLst>
            </p:cNvPr>
            <p:cNvSpPr>
              <a:spLocks noChangeShapeType="1"/>
            </p:cNvSpPr>
            <p:nvPr/>
          </p:nvSpPr>
          <p:spPr bwMode="auto">
            <a:xfrm flipV="1">
              <a:off x="1710" y="2997"/>
              <a:ext cx="155" cy="11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8" name="Line 123">
              <a:extLst>
                <a:ext uri="{FF2B5EF4-FFF2-40B4-BE49-F238E27FC236}">
                  <a16:creationId xmlns:a16="http://schemas.microsoft.com/office/drawing/2014/main" id="{133B6A0D-2165-7053-A5A1-4FBF16FF0815}"/>
                </a:ext>
              </a:extLst>
            </p:cNvPr>
            <p:cNvSpPr>
              <a:spLocks noChangeShapeType="1"/>
            </p:cNvSpPr>
            <p:nvPr/>
          </p:nvSpPr>
          <p:spPr bwMode="auto">
            <a:xfrm flipV="1">
              <a:off x="1919" y="2999"/>
              <a:ext cx="189" cy="12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9" name="Line 124">
              <a:extLst>
                <a:ext uri="{FF2B5EF4-FFF2-40B4-BE49-F238E27FC236}">
                  <a16:creationId xmlns:a16="http://schemas.microsoft.com/office/drawing/2014/main" id="{5500620C-FBE2-4BF4-216D-50ACB9A8E101}"/>
                </a:ext>
              </a:extLst>
            </p:cNvPr>
            <p:cNvSpPr>
              <a:spLocks noChangeShapeType="1"/>
            </p:cNvSpPr>
            <p:nvPr/>
          </p:nvSpPr>
          <p:spPr bwMode="auto">
            <a:xfrm flipV="1">
              <a:off x="2137" y="3042"/>
              <a:ext cx="172" cy="8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0" name="Line 125">
              <a:extLst>
                <a:ext uri="{FF2B5EF4-FFF2-40B4-BE49-F238E27FC236}">
                  <a16:creationId xmlns:a16="http://schemas.microsoft.com/office/drawing/2014/main" id="{8B087E68-2E74-6F79-2B75-054B8AA16E33}"/>
                </a:ext>
              </a:extLst>
            </p:cNvPr>
            <p:cNvSpPr>
              <a:spLocks noChangeShapeType="1"/>
            </p:cNvSpPr>
            <p:nvPr/>
          </p:nvSpPr>
          <p:spPr bwMode="auto">
            <a:xfrm flipV="1">
              <a:off x="2338" y="3073"/>
              <a:ext cx="277" cy="7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1" name="Line 127">
              <a:extLst>
                <a:ext uri="{FF2B5EF4-FFF2-40B4-BE49-F238E27FC236}">
                  <a16:creationId xmlns:a16="http://schemas.microsoft.com/office/drawing/2014/main" id="{61728264-5B62-11F6-A7E8-9DA837D7FBA3}"/>
                </a:ext>
              </a:extLst>
            </p:cNvPr>
            <p:cNvSpPr>
              <a:spLocks noChangeShapeType="1"/>
            </p:cNvSpPr>
            <p:nvPr/>
          </p:nvSpPr>
          <p:spPr bwMode="auto">
            <a:xfrm flipV="1">
              <a:off x="1344" y="1963"/>
              <a:ext cx="93" cy="26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2" name="Line 128">
              <a:extLst>
                <a:ext uri="{FF2B5EF4-FFF2-40B4-BE49-F238E27FC236}">
                  <a16:creationId xmlns:a16="http://schemas.microsoft.com/office/drawing/2014/main" id="{39E92BB3-DDEC-0632-2823-F10AAF237382}"/>
                </a:ext>
              </a:extLst>
            </p:cNvPr>
            <p:cNvSpPr>
              <a:spLocks noChangeShapeType="1"/>
            </p:cNvSpPr>
            <p:nvPr/>
          </p:nvSpPr>
          <p:spPr bwMode="auto">
            <a:xfrm flipV="1">
              <a:off x="1535" y="1968"/>
              <a:ext cx="150" cy="25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3" name="Line 129">
              <a:extLst>
                <a:ext uri="{FF2B5EF4-FFF2-40B4-BE49-F238E27FC236}">
                  <a16:creationId xmlns:a16="http://schemas.microsoft.com/office/drawing/2014/main" id="{DD146EAD-DFD6-7315-CABB-79A073882BA3}"/>
                </a:ext>
              </a:extLst>
            </p:cNvPr>
            <p:cNvSpPr>
              <a:spLocks noChangeShapeType="1"/>
            </p:cNvSpPr>
            <p:nvPr/>
          </p:nvSpPr>
          <p:spPr bwMode="auto">
            <a:xfrm flipV="1">
              <a:off x="1758" y="2047"/>
              <a:ext cx="211" cy="15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4" name="Line 130">
              <a:extLst>
                <a:ext uri="{FF2B5EF4-FFF2-40B4-BE49-F238E27FC236}">
                  <a16:creationId xmlns:a16="http://schemas.microsoft.com/office/drawing/2014/main" id="{0CF48B5A-2B2D-D3ED-80F8-A3B1597A834B}"/>
                </a:ext>
              </a:extLst>
            </p:cNvPr>
            <p:cNvSpPr>
              <a:spLocks noChangeShapeType="1"/>
            </p:cNvSpPr>
            <p:nvPr/>
          </p:nvSpPr>
          <p:spPr bwMode="auto">
            <a:xfrm flipV="1">
              <a:off x="1919" y="2087"/>
              <a:ext cx="221" cy="13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5" name="Line 131">
              <a:extLst>
                <a:ext uri="{FF2B5EF4-FFF2-40B4-BE49-F238E27FC236}">
                  <a16:creationId xmlns:a16="http://schemas.microsoft.com/office/drawing/2014/main" id="{3147358F-7307-6B59-C3F0-95BE9583BCEA}"/>
                </a:ext>
              </a:extLst>
            </p:cNvPr>
            <p:cNvSpPr>
              <a:spLocks noChangeShapeType="1"/>
            </p:cNvSpPr>
            <p:nvPr/>
          </p:nvSpPr>
          <p:spPr bwMode="auto">
            <a:xfrm flipV="1">
              <a:off x="2111" y="2104"/>
              <a:ext cx="217" cy="11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6" name="Line 132">
              <a:extLst>
                <a:ext uri="{FF2B5EF4-FFF2-40B4-BE49-F238E27FC236}">
                  <a16:creationId xmlns:a16="http://schemas.microsoft.com/office/drawing/2014/main" id="{C8500E5F-5D75-E3D1-37EF-3AE5ACFD0774}"/>
                </a:ext>
              </a:extLst>
            </p:cNvPr>
            <p:cNvSpPr>
              <a:spLocks noChangeShapeType="1"/>
            </p:cNvSpPr>
            <p:nvPr/>
          </p:nvSpPr>
          <p:spPr bwMode="auto">
            <a:xfrm flipV="1">
              <a:off x="2303" y="2126"/>
              <a:ext cx="208" cy="9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7" name="Line 134">
              <a:extLst>
                <a:ext uri="{FF2B5EF4-FFF2-40B4-BE49-F238E27FC236}">
                  <a16:creationId xmlns:a16="http://schemas.microsoft.com/office/drawing/2014/main" id="{51564BBC-AF87-A8B4-913A-7579329BEC09}"/>
                </a:ext>
              </a:extLst>
            </p:cNvPr>
            <p:cNvSpPr>
              <a:spLocks noChangeShapeType="1"/>
            </p:cNvSpPr>
            <p:nvPr/>
          </p:nvSpPr>
          <p:spPr bwMode="auto">
            <a:xfrm flipV="1">
              <a:off x="1344" y="2180"/>
              <a:ext cx="102" cy="22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8" name="Line 135">
              <a:extLst>
                <a:ext uri="{FF2B5EF4-FFF2-40B4-BE49-F238E27FC236}">
                  <a16:creationId xmlns:a16="http://schemas.microsoft.com/office/drawing/2014/main" id="{6BB570AA-F8AF-61D7-F501-4679DBA59952}"/>
                </a:ext>
              </a:extLst>
            </p:cNvPr>
            <p:cNvSpPr>
              <a:spLocks noChangeShapeType="1"/>
            </p:cNvSpPr>
            <p:nvPr/>
          </p:nvSpPr>
          <p:spPr bwMode="auto">
            <a:xfrm flipV="1">
              <a:off x="1535" y="2180"/>
              <a:ext cx="173" cy="22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89" name="Line 136">
              <a:extLst>
                <a:ext uri="{FF2B5EF4-FFF2-40B4-BE49-F238E27FC236}">
                  <a16:creationId xmlns:a16="http://schemas.microsoft.com/office/drawing/2014/main" id="{C03CDF9D-F281-B9D7-AEA8-A72F8B4F0115}"/>
                </a:ext>
              </a:extLst>
            </p:cNvPr>
            <p:cNvSpPr>
              <a:spLocks noChangeShapeType="1"/>
            </p:cNvSpPr>
            <p:nvPr/>
          </p:nvSpPr>
          <p:spPr bwMode="auto">
            <a:xfrm flipV="1">
              <a:off x="1727" y="2245"/>
              <a:ext cx="190" cy="163"/>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0" name="Line 137">
              <a:extLst>
                <a:ext uri="{FF2B5EF4-FFF2-40B4-BE49-F238E27FC236}">
                  <a16:creationId xmlns:a16="http://schemas.microsoft.com/office/drawing/2014/main" id="{0B05C491-1BF2-DC56-C7C0-8A9635101700}"/>
                </a:ext>
              </a:extLst>
            </p:cNvPr>
            <p:cNvSpPr>
              <a:spLocks noChangeShapeType="1"/>
            </p:cNvSpPr>
            <p:nvPr/>
          </p:nvSpPr>
          <p:spPr bwMode="auto">
            <a:xfrm flipV="1">
              <a:off x="1919" y="2250"/>
              <a:ext cx="212" cy="15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1" name="Line 138">
              <a:extLst>
                <a:ext uri="{FF2B5EF4-FFF2-40B4-BE49-F238E27FC236}">
                  <a16:creationId xmlns:a16="http://schemas.microsoft.com/office/drawing/2014/main" id="{39D4988A-41C6-B6AD-32D0-26C5E4634557}"/>
                </a:ext>
              </a:extLst>
            </p:cNvPr>
            <p:cNvSpPr>
              <a:spLocks noChangeShapeType="1"/>
            </p:cNvSpPr>
            <p:nvPr/>
          </p:nvSpPr>
          <p:spPr bwMode="auto">
            <a:xfrm flipV="1">
              <a:off x="2111" y="2280"/>
              <a:ext cx="168" cy="12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2" name="Line 139">
              <a:extLst>
                <a:ext uri="{FF2B5EF4-FFF2-40B4-BE49-F238E27FC236}">
                  <a16:creationId xmlns:a16="http://schemas.microsoft.com/office/drawing/2014/main" id="{11681B0D-1575-44AC-3682-F372C1B3A982}"/>
                </a:ext>
              </a:extLst>
            </p:cNvPr>
            <p:cNvSpPr>
              <a:spLocks noChangeShapeType="1"/>
            </p:cNvSpPr>
            <p:nvPr/>
          </p:nvSpPr>
          <p:spPr bwMode="auto">
            <a:xfrm flipV="1">
              <a:off x="2294" y="2346"/>
              <a:ext cx="194" cy="7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3" name="Line 141">
              <a:extLst>
                <a:ext uri="{FF2B5EF4-FFF2-40B4-BE49-F238E27FC236}">
                  <a16:creationId xmlns:a16="http://schemas.microsoft.com/office/drawing/2014/main" id="{109468FE-975E-5099-157E-C061BA197AC4}"/>
                </a:ext>
              </a:extLst>
            </p:cNvPr>
            <p:cNvSpPr>
              <a:spLocks noChangeShapeType="1"/>
            </p:cNvSpPr>
            <p:nvPr/>
          </p:nvSpPr>
          <p:spPr bwMode="auto">
            <a:xfrm flipV="1">
              <a:off x="1344" y="2429"/>
              <a:ext cx="93" cy="19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4" name="Line 142">
              <a:extLst>
                <a:ext uri="{FF2B5EF4-FFF2-40B4-BE49-F238E27FC236}">
                  <a16:creationId xmlns:a16="http://schemas.microsoft.com/office/drawing/2014/main" id="{68CAC5DA-9C1B-D7A1-FFAC-6395EDF9AF11}"/>
                </a:ext>
              </a:extLst>
            </p:cNvPr>
            <p:cNvSpPr>
              <a:spLocks noChangeShapeType="1"/>
            </p:cNvSpPr>
            <p:nvPr/>
          </p:nvSpPr>
          <p:spPr bwMode="auto">
            <a:xfrm flipV="1">
              <a:off x="1535" y="2416"/>
              <a:ext cx="155" cy="20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5" name="Line 143">
              <a:extLst>
                <a:ext uri="{FF2B5EF4-FFF2-40B4-BE49-F238E27FC236}">
                  <a16:creationId xmlns:a16="http://schemas.microsoft.com/office/drawing/2014/main" id="{690141F2-E65A-B7F5-0E69-1EA4D68E8DC8}"/>
                </a:ext>
              </a:extLst>
            </p:cNvPr>
            <p:cNvSpPr>
              <a:spLocks noChangeShapeType="1"/>
            </p:cNvSpPr>
            <p:nvPr/>
          </p:nvSpPr>
          <p:spPr bwMode="auto">
            <a:xfrm flipV="1">
              <a:off x="1727" y="2491"/>
              <a:ext cx="225" cy="13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6" name="Line 144">
              <a:extLst>
                <a:ext uri="{FF2B5EF4-FFF2-40B4-BE49-F238E27FC236}">
                  <a16:creationId xmlns:a16="http://schemas.microsoft.com/office/drawing/2014/main" id="{DE3A46F3-6B76-0FA0-B005-21F0FCD26154}"/>
                </a:ext>
              </a:extLst>
            </p:cNvPr>
            <p:cNvSpPr>
              <a:spLocks noChangeShapeType="1"/>
            </p:cNvSpPr>
            <p:nvPr/>
          </p:nvSpPr>
          <p:spPr bwMode="auto">
            <a:xfrm flipV="1">
              <a:off x="1919" y="2513"/>
              <a:ext cx="220" cy="11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7" name="Line 145">
              <a:extLst>
                <a:ext uri="{FF2B5EF4-FFF2-40B4-BE49-F238E27FC236}">
                  <a16:creationId xmlns:a16="http://schemas.microsoft.com/office/drawing/2014/main" id="{D0E78C2E-11D8-144C-742C-A9FC153564E8}"/>
                </a:ext>
              </a:extLst>
            </p:cNvPr>
            <p:cNvSpPr>
              <a:spLocks noChangeShapeType="1"/>
            </p:cNvSpPr>
            <p:nvPr/>
          </p:nvSpPr>
          <p:spPr bwMode="auto">
            <a:xfrm flipV="1">
              <a:off x="2111" y="2548"/>
              <a:ext cx="251" cy="7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8" name="Line 146">
              <a:extLst>
                <a:ext uri="{FF2B5EF4-FFF2-40B4-BE49-F238E27FC236}">
                  <a16:creationId xmlns:a16="http://schemas.microsoft.com/office/drawing/2014/main" id="{1FD85B98-E2C4-7F3D-78CB-1D1434B7643A}"/>
                </a:ext>
              </a:extLst>
            </p:cNvPr>
            <p:cNvSpPr>
              <a:spLocks noChangeShapeType="1"/>
            </p:cNvSpPr>
            <p:nvPr/>
          </p:nvSpPr>
          <p:spPr bwMode="auto">
            <a:xfrm flipV="1">
              <a:off x="2303" y="2587"/>
              <a:ext cx="251" cy="3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99" name="Line 148">
              <a:extLst>
                <a:ext uri="{FF2B5EF4-FFF2-40B4-BE49-F238E27FC236}">
                  <a16:creationId xmlns:a16="http://schemas.microsoft.com/office/drawing/2014/main" id="{10EF2C82-80F1-92A3-EDE7-C97396D3FB80}"/>
                </a:ext>
              </a:extLst>
            </p:cNvPr>
            <p:cNvSpPr>
              <a:spLocks noChangeShapeType="1"/>
            </p:cNvSpPr>
            <p:nvPr/>
          </p:nvSpPr>
          <p:spPr bwMode="auto">
            <a:xfrm flipV="1">
              <a:off x="1344" y="2681"/>
              <a:ext cx="49" cy="15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00" name="Line 149">
              <a:extLst>
                <a:ext uri="{FF2B5EF4-FFF2-40B4-BE49-F238E27FC236}">
                  <a16:creationId xmlns:a16="http://schemas.microsoft.com/office/drawing/2014/main" id="{DA06DCA8-37F9-9293-F8C1-128418B6C22A}"/>
                </a:ext>
              </a:extLst>
            </p:cNvPr>
            <p:cNvSpPr>
              <a:spLocks noChangeShapeType="1"/>
            </p:cNvSpPr>
            <p:nvPr/>
          </p:nvSpPr>
          <p:spPr bwMode="auto">
            <a:xfrm flipV="1">
              <a:off x="1535" y="2676"/>
              <a:ext cx="119" cy="15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01" name="Line 150">
              <a:extLst>
                <a:ext uri="{FF2B5EF4-FFF2-40B4-BE49-F238E27FC236}">
                  <a16:creationId xmlns:a16="http://schemas.microsoft.com/office/drawing/2014/main" id="{9B0BC2B2-633F-CB51-E6BA-471E811DD508}"/>
                </a:ext>
              </a:extLst>
            </p:cNvPr>
            <p:cNvSpPr>
              <a:spLocks noChangeShapeType="1"/>
            </p:cNvSpPr>
            <p:nvPr/>
          </p:nvSpPr>
          <p:spPr bwMode="auto">
            <a:xfrm flipV="1">
              <a:off x="1727" y="2703"/>
              <a:ext cx="115" cy="13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02" name="Line 151">
              <a:extLst>
                <a:ext uri="{FF2B5EF4-FFF2-40B4-BE49-F238E27FC236}">
                  <a16:creationId xmlns:a16="http://schemas.microsoft.com/office/drawing/2014/main" id="{C3139052-3035-A054-07FE-6E3A3739477A}"/>
                </a:ext>
              </a:extLst>
            </p:cNvPr>
            <p:cNvSpPr>
              <a:spLocks noChangeShapeType="1"/>
            </p:cNvSpPr>
            <p:nvPr/>
          </p:nvSpPr>
          <p:spPr bwMode="auto">
            <a:xfrm flipV="1">
              <a:off x="1919" y="2738"/>
              <a:ext cx="146" cy="9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03" name="Line 152">
              <a:extLst>
                <a:ext uri="{FF2B5EF4-FFF2-40B4-BE49-F238E27FC236}">
                  <a16:creationId xmlns:a16="http://schemas.microsoft.com/office/drawing/2014/main" id="{52217111-2A4C-828A-0671-D5F71827CE75}"/>
                </a:ext>
              </a:extLst>
            </p:cNvPr>
            <p:cNvSpPr>
              <a:spLocks noChangeShapeType="1"/>
            </p:cNvSpPr>
            <p:nvPr/>
          </p:nvSpPr>
          <p:spPr bwMode="auto">
            <a:xfrm flipV="1">
              <a:off x="2111" y="2734"/>
              <a:ext cx="159" cy="101"/>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204" name="Line 153">
              <a:extLst>
                <a:ext uri="{FF2B5EF4-FFF2-40B4-BE49-F238E27FC236}">
                  <a16:creationId xmlns:a16="http://schemas.microsoft.com/office/drawing/2014/main" id="{D08BEFBE-0355-33B1-74ED-77B54F00A1BA}"/>
                </a:ext>
              </a:extLst>
            </p:cNvPr>
            <p:cNvSpPr>
              <a:spLocks noChangeShapeType="1"/>
            </p:cNvSpPr>
            <p:nvPr/>
          </p:nvSpPr>
          <p:spPr bwMode="auto">
            <a:xfrm flipV="1">
              <a:off x="2303" y="2738"/>
              <a:ext cx="221" cy="9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51804" name="Rectangle 156">
            <a:extLst>
              <a:ext uri="{FF2B5EF4-FFF2-40B4-BE49-F238E27FC236}">
                <a16:creationId xmlns:a16="http://schemas.microsoft.com/office/drawing/2014/main" id="{00812D42-8C0D-FB64-DB79-599FD07D8226}"/>
              </a:ext>
            </a:extLst>
          </p:cNvPr>
          <p:cNvSpPr>
            <a:spLocks noChangeArrowheads="1"/>
          </p:cNvSpPr>
          <p:nvPr/>
        </p:nvSpPr>
        <p:spPr bwMode="auto">
          <a:xfrm>
            <a:off x="7405688" y="5759450"/>
            <a:ext cx="1166812" cy="304800"/>
          </a:xfrm>
          <a:prstGeom prst="rect">
            <a:avLst/>
          </a:prstGeom>
          <a:noFill/>
          <a:ln w="9525">
            <a:noFill/>
            <a:miter lim="800000"/>
            <a:headEnd/>
            <a:tailEnd/>
          </a:ln>
          <a:effectLst/>
        </p:spPr>
        <p:txBody>
          <a:bodyPr wrap="none">
            <a:spAutoFit/>
          </a:bodyPr>
          <a:lstStyle/>
          <a:p>
            <a:pPr>
              <a:defRPr/>
            </a:pPr>
            <a:r>
              <a:rPr lang="de-DE" sz="1400">
                <a:solidFill>
                  <a:srgbClr val="FF020B"/>
                </a:solidFill>
                <a:effectLst>
                  <a:outerShdw blurRad="38100" dist="38100" dir="2700000" algn="tl">
                    <a:srgbClr val="000000"/>
                  </a:outerShdw>
                </a:effectLst>
                <a:latin typeface="Times" charset="0"/>
                <a:ea typeface="+mn-ea"/>
              </a:rPr>
              <a:t>diagonal field</a:t>
            </a:r>
          </a:p>
        </p:txBody>
      </p:sp>
      <p:sp>
        <p:nvSpPr>
          <p:cNvPr id="1051805" name="Text Box 157">
            <a:extLst>
              <a:ext uri="{FF2B5EF4-FFF2-40B4-BE49-F238E27FC236}">
                <a16:creationId xmlns:a16="http://schemas.microsoft.com/office/drawing/2014/main" id="{95B19164-2753-FF95-FB82-6782FA715AB9}"/>
              </a:ext>
            </a:extLst>
          </p:cNvPr>
          <p:cNvSpPr txBox="1">
            <a:spLocks noChangeArrowheads="1"/>
          </p:cNvSpPr>
          <p:nvPr/>
        </p:nvSpPr>
        <p:spPr bwMode="auto">
          <a:xfrm>
            <a:off x="3132138" y="5759450"/>
            <a:ext cx="1608137" cy="3048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accent2"/>
                </a:solidFill>
                <a:effectLst>
                  <a:outerShdw blurRad="38100" dist="38100" dir="2700000" algn="tl">
                    <a:srgbClr val="000000"/>
                  </a:outerShdw>
                </a:effectLst>
                <a:latin typeface="Times" pitchFamily="2" charset="0"/>
              </a:rPr>
              <a:t>performance field</a:t>
            </a:r>
            <a:endParaRPr lang="de-DE"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Text Box 2">
            <a:extLst>
              <a:ext uri="{FF2B5EF4-FFF2-40B4-BE49-F238E27FC236}">
                <a16:creationId xmlns:a16="http://schemas.microsoft.com/office/drawing/2014/main" id="{221AAFBE-9B2F-31CC-8379-7E1A10194E43}"/>
              </a:ext>
            </a:extLst>
          </p:cNvPr>
          <p:cNvSpPr txBox="1">
            <a:spLocks noChangeArrowheads="1"/>
          </p:cNvSpPr>
          <p:nvPr/>
        </p:nvSpPr>
        <p:spPr bwMode="auto">
          <a:xfrm>
            <a:off x="1530350" y="1395413"/>
            <a:ext cx="6986588" cy="4656137"/>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sz="2400">
                <a:effectLst>
                  <a:outerShdw blurRad="38100" dist="38100" dir="2700000" algn="tl">
                    <a:srgbClr val="FFFFFF"/>
                  </a:outerShdw>
                </a:effectLst>
                <a:latin typeface="Times" pitchFamily="2" charset="0"/>
              </a:rPr>
              <a:t>Theodor W. Adorno („Der getreue Korrepetitor“):</a:t>
            </a:r>
          </a:p>
          <a:p>
            <a:pPr>
              <a:spcBef>
                <a:spcPct val="50000"/>
              </a:spcBef>
              <a:defRPr/>
            </a:pPr>
            <a:r>
              <a:rPr lang="de-DE" altLang="en-US" sz="2400" i="1">
                <a:effectLst>
                  <a:outerShdw blurRad="38100" dist="38100" dir="2700000" algn="tl">
                    <a:srgbClr val="FFFFFF"/>
                  </a:outerShdw>
                </a:effectLst>
                <a:latin typeface="Times" pitchFamily="2" charset="0"/>
              </a:rPr>
              <a:t>Walter Benjamin hat «das Vermögen der Phantasie» als «die Gabe, </a:t>
            </a:r>
            <a:r>
              <a:rPr lang="de-DE" altLang="en-US" sz="2400" i="1">
                <a:solidFill>
                  <a:srgbClr val="FF0000"/>
                </a:solidFill>
                <a:effectLst>
                  <a:outerShdw blurRad="38100" dist="38100" dir="2700000" algn="tl">
                    <a:srgbClr val="000000"/>
                  </a:outerShdw>
                </a:effectLst>
                <a:latin typeface="Times" pitchFamily="2" charset="0"/>
              </a:rPr>
              <a:t>im unendlich Kleinen zu interpolieren</a:t>
            </a:r>
            <a:r>
              <a:rPr lang="de-DE" altLang="en-US" sz="2400" i="1">
                <a:effectLst>
                  <a:outerShdw blurRad="38100" dist="38100" dir="2700000" algn="tl">
                    <a:srgbClr val="FFFFFF"/>
                  </a:outerShdw>
                </a:effectLst>
                <a:latin typeface="Times" pitchFamily="2" charset="0"/>
              </a:rPr>
              <a:t>» definiert. Das beleuchtet blitzhaft die wahre Interpretation. (...)</a:t>
            </a:r>
          </a:p>
          <a:p>
            <a:pPr>
              <a:spcBef>
                <a:spcPct val="50000"/>
              </a:spcBef>
              <a:defRPr/>
            </a:pPr>
            <a:r>
              <a:rPr lang="de-DE" altLang="en-US" sz="2400" i="1">
                <a:effectLst>
                  <a:outerShdw blurRad="38100" dist="38100" dir="2700000" algn="tl">
                    <a:srgbClr val="FFFFFF"/>
                  </a:outerShdw>
                </a:effectLst>
                <a:latin typeface="Times" pitchFamily="2" charset="0"/>
              </a:rPr>
              <a:t>Im dicht gewobenen Zusammenhang des Notentextes sind die </a:t>
            </a:r>
            <a:r>
              <a:rPr lang="de-DE" altLang="en-US" sz="2400" i="1">
                <a:solidFill>
                  <a:srgbClr val="FF0000"/>
                </a:solidFill>
                <a:effectLst>
                  <a:outerShdw blurRad="38100" dist="38100" dir="2700000" algn="tl">
                    <a:srgbClr val="000000"/>
                  </a:outerShdw>
                </a:effectLst>
                <a:latin typeface="Times" pitchFamily="2" charset="0"/>
              </a:rPr>
              <a:t>minimalen Hohlräume</a:t>
            </a:r>
            <a:r>
              <a:rPr lang="de-DE" altLang="en-US" sz="2400" i="1">
                <a:effectLst>
                  <a:outerShdw blurRad="38100" dist="38100" dir="2700000" algn="tl">
                    <a:srgbClr val="FFFFFF"/>
                  </a:outerShdw>
                </a:effectLst>
                <a:latin typeface="Times" pitchFamily="2" charset="0"/>
              </a:rPr>
              <a:t> zu entdecken, in denen sinnverleihende Interpretation ihre Zuflucht findet. </a:t>
            </a:r>
            <a:br>
              <a:rPr lang="de-DE" altLang="en-US" sz="2400" i="1">
                <a:effectLst>
                  <a:outerShdw blurRad="38100" dist="38100" dir="2700000" algn="tl">
                    <a:srgbClr val="FFFFFF"/>
                  </a:outerShdw>
                </a:effectLst>
                <a:latin typeface="Times" pitchFamily="2" charset="0"/>
              </a:rPr>
            </a:br>
            <a:r>
              <a:rPr lang="de-DE" altLang="en-US" sz="2400" i="1">
                <a:effectLst>
                  <a:outerShdw blurRad="38100" dist="38100" dir="2700000" algn="tl">
                    <a:srgbClr val="FFFFFF"/>
                  </a:outerShdw>
                </a:effectLst>
                <a:latin typeface="Times" pitchFamily="2" charset="0"/>
              </a:rPr>
              <a:t>(...) </a:t>
            </a:r>
          </a:p>
          <a:p>
            <a:pPr>
              <a:spcBef>
                <a:spcPct val="50000"/>
              </a:spcBef>
              <a:defRPr/>
            </a:pPr>
            <a:r>
              <a:rPr lang="de-DE" altLang="en-US" sz="2400" i="1">
                <a:effectLst>
                  <a:outerShdw blurRad="38100" dist="38100" dir="2700000" algn="tl">
                    <a:srgbClr val="FFFFFF"/>
                  </a:outerShdw>
                </a:effectLst>
                <a:latin typeface="Times" pitchFamily="2" charset="0"/>
              </a:rPr>
              <a:t>Das Medium künstlerischer Phantasie ist nicht ein Weniger an Genauigkeit, sondern </a:t>
            </a:r>
            <a:r>
              <a:rPr lang="de-DE" altLang="en-US" sz="2400" i="1">
                <a:solidFill>
                  <a:srgbClr val="FF0000"/>
                </a:solidFill>
                <a:effectLst>
                  <a:outerShdw blurRad="38100" dist="38100" dir="2700000" algn="tl">
                    <a:srgbClr val="000000"/>
                  </a:outerShdw>
                </a:effectLst>
                <a:latin typeface="Times" pitchFamily="2" charset="0"/>
              </a:rPr>
              <a:t>das noch Genauere</a:t>
            </a:r>
            <a:r>
              <a:rPr lang="de-DE" altLang="en-US" sz="2400" i="1">
                <a:effectLst>
                  <a:outerShdw blurRad="38100" dist="38100" dir="2700000" algn="tl">
                    <a:srgbClr val="FFFFFF"/>
                  </a:outerShdw>
                </a:effectLst>
                <a:latin typeface="Times" pitchFamily="2" charset="0"/>
              </a:rPr>
              <a:t>.</a:t>
            </a:r>
          </a:p>
        </p:txBody>
      </p:sp>
      <p:sp>
        <p:nvSpPr>
          <p:cNvPr id="1052675" name="Text Box 3">
            <a:extLst>
              <a:ext uri="{FF2B5EF4-FFF2-40B4-BE49-F238E27FC236}">
                <a16:creationId xmlns:a16="http://schemas.microsoft.com/office/drawing/2014/main" id="{AC34F4C4-BE70-55D2-6EE2-66B258E77AFE}"/>
              </a:ext>
            </a:extLst>
          </p:cNvPr>
          <p:cNvSpPr txBox="1">
            <a:spLocks noChangeArrowheads="1"/>
          </p:cNvSpPr>
          <p:nvPr/>
        </p:nvSpPr>
        <p:spPr bwMode="auto">
          <a:xfrm>
            <a:off x="1530350" y="1395413"/>
            <a:ext cx="6986588" cy="4894262"/>
          </a:xfrm>
          <a:prstGeom prst="rect">
            <a:avLst/>
          </a:prstGeom>
          <a:solidFill>
            <a:schemeClr val="bg1"/>
          </a:solid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DE" altLang="en-US" sz="2400" dirty="0">
                <a:effectLst>
                  <a:outerShdw blurRad="38100" dist="38100" dir="2700000" algn="tl">
                    <a:srgbClr val="FFFFFF"/>
                  </a:outerShdw>
                </a:effectLst>
                <a:latin typeface="Times" pitchFamily="2" charset="0"/>
              </a:rPr>
              <a:t>Theodor W. Adorno („Der getreue Korrepetitor“):</a:t>
            </a:r>
          </a:p>
          <a:p>
            <a:pPr>
              <a:spcBef>
                <a:spcPct val="50000"/>
              </a:spcBef>
              <a:defRPr/>
            </a:pPr>
            <a:r>
              <a:rPr lang="de-DE" altLang="en-US" sz="2400" i="1" dirty="0">
                <a:effectLst>
                  <a:outerShdw blurRad="38100" dist="38100" dir="2700000" algn="tl">
                    <a:srgbClr val="FFFFFF"/>
                  </a:outerShdw>
                </a:effectLst>
                <a:latin typeface="Times" pitchFamily="2" charset="0"/>
              </a:rPr>
              <a:t>Walter Benjamin </a:t>
            </a:r>
            <a:r>
              <a:rPr lang="de-DE" altLang="en-US" sz="2400" i="1" dirty="0" err="1">
                <a:effectLst>
                  <a:outerShdw blurRad="38100" dist="38100" dir="2700000" algn="tl">
                    <a:srgbClr val="FFFFFF"/>
                  </a:outerShdw>
                </a:effectLst>
                <a:latin typeface="Times" pitchFamily="2" charset="0"/>
              </a:rPr>
              <a:t>has</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defined</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the</a:t>
            </a:r>
            <a:r>
              <a:rPr lang="de-DE" altLang="en-US" sz="2400" i="1" dirty="0">
                <a:effectLst>
                  <a:outerShdw blurRad="38100" dist="38100" dir="2700000" algn="tl">
                    <a:srgbClr val="FFFFFF"/>
                  </a:outerShdw>
                </a:effectLst>
                <a:latin typeface="Times" pitchFamily="2" charset="0"/>
              </a:rPr>
              <a:t> power </a:t>
            </a:r>
            <a:r>
              <a:rPr lang="de-DE" altLang="en-US" sz="2400" i="1" dirty="0" err="1">
                <a:effectLst>
                  <a:outerShdw blurRad="38100" dist="38100" dir="2700000" algn="tl">
                    <a:srgbClr val="FFFFFF"/>
                  </a:outerShdw>
                </a:effectLst>
                <a:latin typeface="Times" pitchFamily="2" charset="0"/>
              </a:rPr>
              <a:t>of</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phantasy</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as</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being</a:t>
            </a:r>
            <a:r>
              <a:rPr lang="de-DE" altLang="en-US" sz="2400" i="1" dirty="0">
                <a:effectLst>
                  <a:outerShdw blurRad="38100" dist="38100" dir="2700000" algn="tl">
                    <a:srgbClr val="FFFFFF"/>
                  </a:outerShdw>
                </a:effectLst>
                <a:latin typeface="Times" pitchFamily="2" charset="0"/>
              </a:rPr>
              <a:t> «</a:t>
            </a:r>
            <a:r>
              <a:rPr lang="de-DE" altLang="en-US" sz="2400" i="1" dirty="0" err="1">
                <a:solidFill>
                  <a:srgbClr val="FF020B"/>
                </a:solidFill>
                <a:effectLst>
                  <a:outerShdw blurRad="38100" dist="38100" dir="2700000" algn="tl">
                    <a:srgbClr val="000000"/>
                  </a:outerShdw>
                </a:effectLst>
                <a:latin typeface="Times" pitchFamily="2" charset="0"/>
              </a:rPr>
              <a:t>the</a:t>
            </a:r>
            <a:r>
              <a:rPr lang="de-DE" altLang="en-US" sz="2400" i="1" dirty="0">
                <a:solidFill>
                  <a:srgbClr val="FF020B"/>
                </a:solidFill>
                <a:effectLst>
                  <a:outerShdw blurRad="38100" dist="38100" dir="2700000" algn="tl">
                    <a:srgbClr val="000000"/>
                  </a:outerShdw>
                </a:effectLst>
                <a:latin typeface="Times" pitchFamily="2" charset="0"/>
              </a:rPr>
              <a:t> </a:t>
            </a:r>
            <a:r>
              <a:rPr lang="de-DE" altLang="en-US" sz="2400" i="1" dirty="0" err="1">
                <a:solidFill>
                  <a:srgbClr val="FF020B"/>
                </a:solidFill>
                <a:effectLst>
                  <a:outerShdw blurRad="38100" dist="38100" dir="2700000" algn="tl">
                    <a:srgbClr val="000000"/>
                  </a:outerShdw>
                </a:effectLst>
                <a:latin typeface="Times" pitchFamily="2" charset="0"/>
              </a:rPr>
              <a:t>gift</a:t>
            </a:r>
            <a:r>
              <a:rPr lang="de-DE" altLang="en-US" sz="2400" i="1" dirty="0">
                <a:solidFill>
                  <a:srgbClr val="FF020B"/>
                </a:solidFill>
                <a:effectLst>
                  <a:outerShdw blurRad="38100" dist="38100" dir="2700000" algn="tl">
                    <a:srgbClr val="000000"/>
                  </a:outerShdw>
                </a:effectLst>
                <a:latin typeface="Times" pitchFamily="2" charset="0"/>
              </a:rPr>
              <a:t> </a:t>
            </a:r>
            <a:r>
              <a:rPr lang="de-DE" altLang="en-US" sz="2400" i="1" dirty="0" err="1">
                <a:solidFill>
                  <a:srgbClr val="FF020B"/>
                </a:solidFill>
                <a:effectLst>
                  <a:outerShdw blurRad="38100" dist="38100" dir="2700000" algn="tl">
                    <a:srgbClr val="000000"/>
                  </a:outerShdw>
                </a:effectLst>
                <a:latin typeface="Times" pitchFamily="2" charset="0"/>
              </a:rPr>
              <a:t>to</a:t>
            </a:r>
            <a:r>
              <a:rPr lang="de-DE" altLang="en-US" sz="2400" i="1" dirty="0">
                <a:solidFill>
                  <a:srgbClr val="FF020B"/>
                </a:solidFill>
                <a:effectLst>
                  <a:outerShdw blurRad="38100" dist="38100" dir="2700000" algn="tl">
                    <a:srgbClr val="000000"/>
                  </a:outerShdw>
                </a:effectLst>
                <a:latin typeface="Times" pitchFamily="2" charset="0"/>
              </a:rPr>
              <a:t> </a:t>
            </a:r>
            <a:r>
              <a:rPr lang="de-DE" altLang="en-US" sz="2400" i="1" dirty="0" err="1">
                <a:solidFill>
                  <a:srgbClr val="FF020B"/>
                </a:solidFill>
                <a:effectLst>
                  <a:outerShdw blurRad="38100" dist="38100" dir="2700000" algn="tl">
                    <a:srgbClr val="000000"/>
                  </a:outerShdw>
                </a:effectLst>
                <a:latin typeface="Times" pitchFamily="2" charset="0"/>
              </a:rPr>
              <a:t>interpolate</a:t>
            </a:r>
            <a:r>
              <a:rPr lang="de-DE" altLang="en-US" sz="2400" i="1" dirty="0">
                <a:solidFill>
                  <a:srgbClr val="FF020B"/>
                </a:solidFill>
                <a:effectLst>
                  <a:outerShdw blurRad="38100" dist="38100" dir="2700000" algn="tl">
                    <a:srgbClr val="000000"/>
                  </a:outerShdw>
                </a:effectLst>
                <a:latin typeface="Times" pitchFamily="2" charset="0"/>
              </a:rPr>
              <a:t> in </a:t>
            </a:r>
            <a:r>
              <a:rPr lang="de-DE" altLang="en-US" sz="2400" i="1" dirty="0" err="1">
                <a:solidFill>
                  <a:srgbClr val="FF020B"/>
                </a:solidFill>
                <a:effectLst>
                  <a:outerShdw blurRad="38100" dist="38100" dir="2700000" algn="tl">
                    <a:srgbClr val="000000"/>
                  </a:outerShdw>
                </a:effectLst>
                <a:latin typeface="Times" pitchFamily="2" charset="0"/>
              </a:rPr>
              <a:t>the</a:t>
            </a:r>
            <a:r>
              <a:rPr lang="de-DE" altLang="en-US" sz="2400" i="1" dirty="0">
                <a:solidFill>
                  <a:srgbClr val="FF020B"/>
                </a:solidFill>
                <a:effectLst>
                  <a:outerShdw blurRad="38100" dist="38100" dir="2700000" algn="tl">
                    <a:srgbClr val="000000"/>
                  </a:outerShdw>
                </a:effectLst>
                <a:latin typeface="Times" pitchFamily="2" charset="0"/>
              </a:rPr>
              <a:t> </a:t>
            </a:r>
            <a:r>
              <a:rPr lang="de-DE" altLang="en-US" sz="2400" i="1" dirty="0" err="1">
                <a:solidFill>
                  <a:srgbClr val="FF020B"/>
                </a:solidFill>
                <a:effectLst>
                  <a:outerShdw blurRad="38100" dist="38100" dir="2700000" algn="tl">
                    <a:srgbClr val="000000"/>
                  </a:outerShdw>
                </a:effectLst>
                <a:latin typeface="Times" pitchFamily="2" charset="0"/>
              </a:rPr>
              <a:t>infinitely</a:t>
            </a:r>
            <a:r>
              <a:rPr lang="de-DE" altLang="en-US" sz="2400" i="1" dirty="0">
                <a:solidFill>
                  <a:srgbClr val="FF020B"/>
                </a:solidFill>
                <a:effectLst>
                  <a:outerShdw blurRad="38100" dist="38100" dir="2700000" algn="tl">
                    <a:srgbClr val="000000"/>
                  </a:outerShdw>
                </a:effectLst>
                <a:latin typeface="Times" pitchFamily="2" charset="0"/>
              </a:rPr>
              <a:t> </a:t>
            </a:r>
            <a:r>
              <a:rPr lang="de-DE" altLang="en-US" sz="2400" i="1" dirty="0" err="1">
                <a:solidFill>
                  <a:srgbClr val="FF020B"/>
                </a:solidFill>
                <a:effectLst>
                  <a:outerShdw blurRad="38100" dist="38100" dir="2700000" algn="tl">
                    <a:srgbClr val="000000"/>
                  </a:outerShdw>
                </a:effectLst>
                <a:latin typeface="Times" pitchFamily="2" charset="0"/>
              </a:rPr>
              <a:t>small</a:t>
            </a:r>
            <a:r>
              <a:rPr lang="de-DE" altLang="en-US" sz="2400" i="1" dirty="0">
                <a:effectLst>
                  <a:outerShdw blurRad="38100" dist="38100" dir="2700000" algn="tl">
                    <a:srgbClr val="FFFFFF"/>
                  </a:outerShdw>
                </a:effectLst>
                <a:latin typeface="Times" pitchFamily="2" charset="0"/>
              </a:rPr>
              <a:t>». This </a:t>
            </a:r>
            <a:r>
              <a:rPr lang="de-DE" altLang="en-US" sz="2400" i="1" dirty="0" err="1">
                <a:effectLst>
                  <a:outerShdw blurRad="38100" dist="38100" dir="2700000" algn="tl">
                    <a:srgbClr val="FFFFFF"/>
                  </a:outerShdw>
                </a:effectLst>
                <a:latin typeface="Times" pitchFamily="2" charset="0"/>
              </a:rPr>
              <a:t>flashes</a:t>
            </a:r>
            <a:r>
              <a:rPr lang="de-DE" altLang="en-US" sz="2400" i="1" dirty="0">
                <a:effectLst>
                  <a:outerShdw blurRad="38100" dist="38100" dir="2700000" algn="tl">
                    <a:srgbClr val="FFFFFF"/>
                  </a:outerShdw>
                </a:effectLst>
                <a:latin typeface="Times" pitchFamily="2" charset="0"/>
              </a:rPr>
              <a:t> at </a:t>
            </a:r>
            <a:r>
              <a:rPr lang="de-DE" altLang="en-US" sz="2400" i="1" dirty="0" err="1">
                <a:effectLst>
                  <a:outerShdw blurRad="38100" dist="38100" dir="2700000" algn="tl">
                    <a:srgbClr val="FFFFFF"/>
                  </a:outerShdw>
                </a:effectLst>
                <a:latin typeface="Times" pitchFamily="2" charset="0"/>
              </a:rPr>
              <a:t>once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the</a:t>
            </a:r>
            <a:r>
              <a:rPr lang="de-DE" altLang="en-US" sz="2400" i="1" dirty="0">
                <a:effectLst>
                  <a:outerShdw blurRad="38100" dist="38100" dir="2700000" algn="tl">
                    <a:srgbClr val="FFFFFF"/>
                  </a:outerShdw>
                </a:effectLst>
                <a:latin typeface="Times" pitchFamily="2" charset="0"/>
              </a:rPr>
              <a:t> real </a:t>
            </a:r>
            <a:r>
              <a:rPr lang="de-DE" altLang="en-US" sz="2400" i="1" dirty="0" err="1">
                <a:effectLst>
                  <a:outerShdw blurRad="38100" dist="38100" dir="2700000" algn="tl">
                    <a:srgbClr val="FFFFFF"/>
                  </a:outerShdw>
                </a:effectLst>
                <a:latin typeface="Times" pitchFamily="2" charset="0"/>
              </a:rPr>
              <a:t>performance</a:t>
            </a:r>
            <a:r>
              <a:rPr lang="de-DE" altLang="en-US" sz="2400" i="1" dirty="0">
                <a:effectLst>
                  <a:outerShdw blurRad="38100" dist="38100" dir="2700000" algn="tl">
                    <a:srgbClr val="FFFFFF"/>
                  </a:outerShdw>
                </a:effectLst>
                <a:latin typeface="Times" pitchFamily="2" charset="0"/>
              </a:rPr>
              <a:t>. (...)</a:t>
            </a:r>
          </a:p>
          <a:p>
            <a:pPr>
              <a:spcBef>
                <a:spcPct val="50000"/>
              </a:spcBef>
              <a:defRPr/>
            </a:pPr>
            <a:r>
              <a:rPr lang="de-DE" altLang="en-US" sz="2400" i="1" dirty="0">
                <a:effectLst>
                  <a:outerShdw blurRad="38100" dist="38100" dir="2700000" algn="tl">
                    <a:srgbClr val="FFFFFF"/>
                  </a:outerShdw>
                </a:effectLst>
                <a:latin typeface="Times" pitchFamily="2" charset="0"/>
              </a:rPr>
              <a:t>In </a:t>
            </a:r>
            <a:r>
              <a:rPr lang="de-DE" altLang="en-US" sz="2400" i="1" dirty="0" err="1">
                <a:effectLst>
                  <a:outerShdw blurRad="38100" dist="38100" dir="2700000" algn="tl">
                    <a:srgbClr val="FFFFFF"/>
                  </a:outerShdw>
                </a:effectLst>
                <a:latin typeface="Times" pitchFamily="2" charset="0"/>
              </a:rPr>
              <a:t>the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densely</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intervowen</a:t>
            </a:r>
            <a:r>
              <a:rPr lang="de-DE" altLang="en-US" sz="2400" i="1" dirty="0">
                <a:effectLst>
                  <a:outerShdw blurRad="38100" dist="38100" dir="2700000" algn="tl">
                    <a:srgbClr val="FFFFFF"/>
                  </a:outerShdw>
                </a:effectLst>
                <a:latin typeface="Times" pitchFamily="2" charset="0"/>
              </a:rPr>
              <a:t> score </a:t>
            </a:r>
            <a:r>
              <a:rPr lang="de-DE" altLang="en-US" sz="2400" i="1" dirty="0" err="1">
                <a:effectLst>
                  <a:outerShdw blurRad="38100" dist="38100" dir="2700000" algn="tl">
                    <a:srgbClr val="FFFFFF"/>
                  </a:outerShdw>
                </a:effectLst>
                <a:latin typeface="Times" pitchFamily="2" charset="0"/>
              </a:rPr>
              <a:t>texture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we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may</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discover</a:t>
            </a:r>
            <a:r>
              <a:rPr lang="de-DE" altLang="en-US" sz="2400" i="1" dirty="0">
                <a:effectLst>
                  <a:outerShdw blurRad="38100" dist="38100" dir="2700000" algn="tl">
                    <a:srgbClr val="FFFFFF"/>
                  </a:outerShdw>
                </a:effectLst>
                <a:latin typeface="Times" pitchFamily="2" charset="0"/>
              </a:rPr>
              <a:t> </a:t>
            </a:r>
            <a:r>
              <a:rPr lang="de-DE" altLang="en-US" sz="2400" i="1" dirty="0">
                <a:solidFill>
                  <a:srgbClr val="FF020B"/>
                </a:solidFill>
                <a:effectLst>
                  <a:outerShdw blurRad="38100" dist="38100" dir="2700000" algn="tl">
                    <a:srgbClr val="000000"/>
                  </a:outerShdw>
                </a:effectLst>
                <a:latin typeface="Times" pitchFamily="2" charset="0"/>
              </a:rPr>
              <a:t>minimal </a:t>
            </a:r>
            <a:r>
              <a:rPr lang="de-DE" altLang="en-US" sz="2400" i="1" dirty="0" err="1">
                <a:solidFill>
                  <a:srgbClr val="FF020B"/>
                </a:solidFill>
                <a:effectLst>
                  <a:outerShdw blurRad="38100" dist="38100" dir="2700000" algn="tl">
                    <a:srgbClr val="000000"/>
                  </a:outerShdw>
                </a:effectLst>
                <a:latin typeface="Times" pitchFamily="2" charset="0"/>
              </a:rPr>
              <a:t>cavities</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where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the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significative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performance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finds</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its</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refuge</a:t>
            </a:r>
            <a:r>
              <a:rPr lang="de-DE" altLang="en-US" sz="2400" i="1" dirty="0">
                <a:effectLst>
                  <a:outerShdw blurRad="38100" dist="38100" dir="2700000" algn="tl">
                    <a:srgbClr val="FFFFFF"/>
                  </a:outerShdw>
                </a:effectLst>
                <a:latin typeface="Times" pitchFamily="2" charset="0"/>
              </a:rPr>
              <a:t>. </a:t>
            </a:r>
            <a:br>
              <a:rPr lang="de-DE" altLang="en-US" sz="2400" i="1" dirty="0">
                <a:effectLst>
                  <a:outerShdw blurRad="38100" dist="38100" dir="2700000" algn="tl">
                    <a:srgbClr val="FFFFFF"/>
                  </a:outerShdw>
                </a:effectLst>
                <a:latin typeface="Times" pitchFamily="2" charset="0"/>
              </a:rPr>
            </a:br>
            <a:r>
              <a:rPr lang="de-DE" altLang="en-US" sz="2400" i="1" dirty="0">
                <a:effectLst>
                  <a:outerShdw blurRad="38100" dist="38100" dir="2700000" algn="tl">
                    <a:srgbClr val="FFFFFF"/>
                  </a:outerShdw>
                </a:effectLst>
                <a:latin typeface="Times" pitchFamily="2" charset="0"/>
              </a:rPr>
              <a:t>(...) </a:t>
            </a:r>
          </a:p>
          <a:p>
            <a:pPr>
              <a:spcBef>
                <a:spcPct val="50000"/>
              </a:spcBef>
              <a:defRPr/>
            </a:pPr>
            <a:r>
              <a:rPr lang="de-DE" altLang="en-US" sz="2400" i="1" dirty="0">
                <a:effectLst>
                  <a:outerShdw blurRad="38100" dist="38100" dir="2700000" algn="tl">
                    <a:srgbClr val="FFFFFF"/>
                  </a:outerShdw>
                </a:effectLst>
                <a:latin typeface="Times" pitchFamily="2" charset="0"/>
              </a:rPr>
              <a:t>The medium </a:t>
            </a:r>
            <a:r>
              <a:rPr lang="de-DE" altLang="en-US" sz="2400" i="1" dirty="0" err="1">
                <a:effectLst>
                  <a:outerShdw blurRad="38100" dist="38100" dir="2700000" algn="tl">
                    <a:srgbClr val="FFFFFF"/>
                  </a:outerShdw>
                </a:effectLst>
                <a:latin typeface="Times" pitchFamily="2" charset="0"/>
              </a:rPr>
              <a:t>of</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artistic</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phantasy</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is</a:t>
            </a:r>
            <a:r>
              <a:rPr lang="de-DE" altLang="en-US" sz="2400" i="1" dirty="0">
                <a:effectLst>
                  <a:outerShdw blurRad="38100" dist="38100" dir="2700000" algn="tl">
                    <a:srgbClr val="FFFFFF"/>
                  </a:outerShdw>
                </a:effectLst>
                <a:latin typeface="Times" pitchFamily="2" charset="0"/>
              </a:rPr>
              <a:t> not </a:t>
            </a:r>
            <a:r>
              <a:rPr lang="de-DE" altLang="en-US" sz="2400" i="1" dirty="0" err="1">
                <a:effectLst>
                  <a:outerShdw blurRad="38100" dist="38100" dir="2700000" algn="tl">
                    <a:srgbClr val="FFFFFF"/>
                  </a:outerShdw>
                </a:effectLst>
                <a:latin typeface="Times" pitchFamily="2" charset="0"/>
              </a:rPr>
              <a:t>the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decrease</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of</a:t>
            </a:r>
            <a:r>
              <a:rPr lang="de-DE" altLang="en-US" sz="2400" i="1" dirty="0">
                <a:effectLst>
                  <a:outerShdw blurRad="38100" dist="38100" dir="2700000" algn="tl">
                    <a:srgbClr val="FFFFFF"/>
                  </a:outerShdw>
                </a:effectLst>
                <a:latin typeface="Times" pitchFamily="2" charset="0"/>
              </a:rPr>
              <a:t> </a:t>
            </a:r>
            <a:r>
              <a:rPr lang="de-DE" altLang="en-US" sz="2400" i="1" dirty="0" err="1">
                <a:effectLst>
                  <a:outerShdw blurRad="38100" dist="38100" dir="2700000" algn="tl">
                    <a:srgbClr val="FFFFFF"/>
                  </a:outerShdw>
                </a:effectLst>
                <a:latin typeface="Times" pitchFamily="2" charset="0"/>
              </a:rPr>
              <a:t>precision</a:t>
            </a:r>
            <a:r>
              <a:rPr lang="de-DE" altLang="en-US" sz="2400" i="1" dirty="0">
                <a:effectLst>
                  <a:outerShdw blurRad="38100" dist="38100" dir="2700000" algn="tl">
                    <a:srgbClr val="FFFFFF"/>
                  </a:outerShdw>
                </a:effectLst>
                <a:latin typeface="Times" pitchFamily="2" charset="0"/>
              </a:rPr>
              <a:t>, but </a:t>
            </a:r>
            <a:r>
              <a:rPr lang="de-DE" altLang="en-US" sz="2400" i="1" dirty="0" err="1">
                <a:solidFill>
                  <a:srgbClr val="FF020B"/>
                </a:solidFill>
                <a:effectLst>
                  <a:outerShdw blurRad="38100" dist="38100" dir="2700000" algn="tl">
                    <a:srgbClr val="000000"/>
                  </a:outerShdw>
                </a:effectLst>
                <a:latin typeface="Times" pitchFamily="2" charset="0"/>
              </a:rPr>
              <a:t>the</a:t>
            </a:r>
            <a:r>
              <a:rPr lang="de-DE" altLang="en-US" sz="2400" i="1" dirty="0">
                <a:solidFill>
                  <a:srgbClr val="FF020B"/>
                </a:solidFill>
                <a:effectLst>
                  <a:outerShdw blurRad="38100" dist="38100" dir="2700000" algn="tl">
                    <a:srgbClr val="000000"/>
                  </a:outerShdw>
                </a:effectLst>
                <a:latin typeface="Times" pitchFamily="2" charset="0"/>
              </a:rPr>
              <a:t> </a:t>
            </a:r>
            <a:r>
              <a:rPr lang="de-DE" altLang="en-US" sz="2400" i="1" dirty="0" err="1">
                <a:solidFill>
                  <a:srgbClr val="FF020B"/>
                </a:solidFill>
                <a:effectLst>
                  <a:outerShdw blurRad="38100" dist="38100" dir="2700000" algn="tl">
                    <a:srgbClr val="000000"/>
                  </a:outerShdw>
                </a:effectLst>
                <a:latin typeface="Times" pitchFamily="2" charset="0"/>
              </a:rPr>
              <a:t>more</a:t>
            </a:r>
            <a:r>
              <a:rPr lang="de-DE" altLang="en-US" sz="2400" i="1" dirty="0">
                <a:solidFill>
                  <a:srgbClr val="FF020B"/>
                </a:solidFill>
                <a:effectLst>
                  <a:outerShdw blurRad="38100" dist="38100" dir="2700000" algn="tl">
                    <a:srgbClr val="000000"/>
                  </a:outerShdw>
                </a:effectLst>
                <a:latin typeface="Times" pitchFamily="2" charset="0"/>
              </a:rPr>
              <a:t> </a:t>
            </a:r>
            <a:r>
              <a:rPr lang="de-DE" altLang="en-US" sz="2400" i="1" dirty="0" err="1">
                <a:solidFill>
                  <a:srgbClr val="FF020B"/>
                </a:solidFill>
                <a:effectLst>
                  <a:outerShdw blurRad="38100" dist="38100" dir="2700000" algn="tl">
                    <a:srgbClr val="000000"/>
                  </a:outerShdw>
                </a:effectLst>
                <a:latin typeface="Times" pitchFamily="2" charset="0"/>
              </a:rPr>
              <a:t>precise</a:t>
            </a:r>
            <a:r>
              <a:rPr lang="de-DE" altLang="en-US" sz="2400" i="1" dirty="0">
                <a:effectLst>
                  <a:outerShdw blurRad="38100" dist="38100" dir="2700000" algn="tl">
                    <a:srgbClr val="FFFFFF"/>
                  </a:outerShdw>
                </a:effectLst>
                <a:latin typeface="Times" pitchFamily="2" charset="0"/>
              </a:rPr>
              <a:t>.</a:t>
            </a:r>
          </a:p>
          <a:p>
            <a:pPr>
              <a:spcBef>
                <a:spcPct val="50000"/>
              </a:spcBef>
              <a:defRPr/>
            </a:pPr>
            <a:endParaRPr lang="de-DE" altLang="en-US" sz="2400" i="1" dirty="0">
              <a:effectLst>
                <a:outerShdw blurRad="38100" dist="38100" dir="2700000" algn="tl">
                  <a:srgbClr val="FFFFFF"/>
                </a:outerShdw>
              </a:effectLst>
              <a:latin typeface="Times" pitchFamily="2" charset="0"/>
            </a:endParaRPr>
          </a:p>
        </p:txBody>
      </p:sp>
      <p:grpSp>
        <p:nvGrpSpPr>
          <p:cNvPr id="2" name="Group 4">
            <a:extLst>
              <a:ext uri="{FF2B5EF4-FFF2-40B4-BE49-F238E27FC236}">
                <a16:creationId xmlns:a16="http://schemas.microsoft.com/office/drawing/2014/main" id="{D96C5C3C-046B-16FD-A625-5468C31D148E}"/>
              </a:ext>
            </a:extLst>
          </p:cNvPr>
          <p:cNvGrpSpPr>
            <a:grpSpLocks/>
          </p:cNvGrpSpPr>
          <p:nvPr/>
        </p:nvGrpSpPr>
        <p:grpSpPr bwMode="auto">
          <a:xfrm>
            <a:off x="8675688" y="1506538"/>
            <a:ext cx="1227137" cy="3805237"/>
            <a:chOff x="5465" y="1734"/>
            <a:chExt cx="773" cy="2397"/>
          </a:xfrm>
        </p:grpSpPr>
        <p:pic>
          <p:nvPicPr>
            <p:cNvPr id="50181" name="Picture 5" descr="&#10;Adorno.gif                                                     00087F53Macintosh HD                   B746CC0A:">
              <a:extLst>
                <a:ext uri="{FF2B5EF4-FFF2-40B4-BE49-F238E27FC236}">
                  <a16:creationId xmlns:a16="http://schemas.microsoft.com/office/drawing/2014/main" id="{028FA448-7D7D-5B9E-D9ED-D7D8803E8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5" t="2867" r="7202" b="5734"/>
            <a:stretch>
              <a:fillRect/>
            </a:stretch>
          </p:blipFill>
          <p:spPr bwMode="auto">
            <a:xfrm>
              <a:off x="5528" y="1734"/>
              <a:ext cx="710"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13;benjamin2.jpg                                                  00087F53Macintosh HD                   B746CC0A:">
              <a:extLst>
                <a:ext uri="{FF2B5EF4-FFF2-40B4-BE49-F238E27FC236}">
                  <a16:creationId xmlns:a16="http://schemas.microsoft.com/office/drawing/2014/main" id="{7E89461D-4544-1BA1-280D-8EB0C8675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5" y="2991"/>
              <a:ext cx="703"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679" name="Text Box 7">
              <a:extLst>
                <a:ext uri="{FF2B5EF4-FFF2-40B4-BE49-F238E27FC236}">
                  <a16:creationId xmlns:a16="http://schemas.microsoft.com/office/drawing/2014/main" id="{146E0F2C-07C1-8413-EBBF-B497FD2AD165}"/>
                </a:ext>
              </a:extLst>
            </p:cNvPr>
            <p:cNvSpPr txBox="1">
              <a:spLocks noChangeArrowheads="1"/>
            </p:cNvSpPr>
            <p:nvPr/>
          </p:nvSpPr>
          <p:spPr bwMode="auto">
            <a:xfrm>
              <a:off x="5465" y="2735"/>
              <a:ext cx="773" cy="154"/>
            </a:xfrm>
            <a:prstGeom prst="rect">
              <a:avLst/>
            </a:prstGeom>
            <a:noFill/>
            <a:ln w="9525">
              <a:noFill/>
              <a:miter lim="800000"/>
              <a:headEnd/>
              <a:tailEnd/>
            </a:ln>
            <a:effectLst/>
          </p:spPr>
          <p:txBody>
            <a:bodyPr>
              <a:spAutoFit/>
            </a:bodyPr>
            <a:lstStyle/>
            <a:p>
              <a:pPr>
                <a:spcBef>
                  <a:spcPct val="50000"/>
                </a:spcBef>
                <a:defRPr/>
              </a:pPr>
              <a:r>
                <a:rPr lang="de-DE" sz="1000">
                  <a:effectLst>
                    <a:outerShdw blurRad="38100" dist="38100" dir="2700000" algn="tl">
                      <a:srgbClr val="FFFFFF"/>
                    </a:outerShdw>
                  </a:effectLst>
                  <a:latin typeface="Times" charset="0"/>
                  <a:ea typeface="+mn-ea"/>
                </a:rPr>
                <a:t>Theodor W. Adorno </a:t>
              </a:r>
            </a:p>
          </p:txBody>
        </p:sp>
        <p:sp>
          <p:nvSpPr>
            <p:cNvPr id="1052680" name="Text Box 8">
              <a:extLst>
                <a:ext uri="{FF2B5EF4-FFF2-40B4-BE49-F238E27FC236}">
                  <a16:creationId xmlns:a16="http://schemas.microsoft.com/office/drawing/2014/main" id="{A8210E68-6C92-B315-60D8-A0BA6ECF9766}"/>
                </a:ext>
              </a:extLst>
            </p:cNvPr>
            <p:cNvSpPr txBox="1">
              <a:spLocks noChangeArrowheads="1"/>
            </p:cNvSpPr>
            <p:nvPr/>
          </p:nvSpPr>
          <p:spPr bwMode="auto">
            <a:xfrm>
              <a:off x="5472" y="3977"/>
              <a:ext cx="684" cy="154"/>
            </a:xfrm>
            <a:prstGeom prst="rect">
              <a:avLst/>
            </a:prstGeom>
            <a:noFill/>
            <a:ln w="9525">
              <a:noFill/>
              <a:miter lim="800000"/>
              <a:headEnd/>
              <a:tailEnd/>
            </a:ln>
            <a:effectLst/>
          </p:spPr>
          <p:txBody>
            <a:bodyPr>
              <a:spAutoFit/>
            </a:bodyPr>
            <a:lstStyle/>
            <a:p>
              <a:pPr>
                <a:spcBef>
                  <a:spcPct val="50000"/>
                </a:spcBef>
                <a:defRPr/>
              </a:pPr>
              <a:r>
                <a:rPr lang="de-DE" sz="1000">
                  <a:effectLst>
                    <a:outerShdw blurRad="38100" dist="38100" dir="2700000" algn="tl">
                      <a:srgbClr val="FFFFFF"/>
                    </a:outerShdw>
                  </a:effectLst>
                  <a:latin typeface="Times" charset="0"/>
                  <a:ea typeface="+mn-ea"/>
                </a:rPr>
                <a:t>Walter Benjamin</a:t>
              </a:r>
            </a:p>
          </p:txBody>
        </p:sp>
      </p:grpSp>
      <p:sp>
        <p:nvSpPr>
          <p:cNvPr id="1052681" name="Text Box 9">
            <a:extLst>
              <a:ext uri="{FF2B5EF4-FFF2-40B4-BE49-F238E27FC236}">
                <a16:creationId xmlns:a16="http://schemas.microsoft.com/office/drawing/2014/main" id="{BAA4CB4B-8BA2-7715-A1D7-DBB08405AA49}"/>
              </a:ext>
            </a:extLst>
          </p:cNvPr>
          <p:cNvSpPr txBox="1">
            <a:spLocks noChangeArrowheads="1"/>
          </p:cNvSpPr>
          <p:nvPr/>
        </p:nvSpPr>
        <p:spPr bwMode="auto">
          <a:xfrm>
            <a:off x="3297238" y="398463"/>
            <a:ext cx="3486150" cy="519112"/>
          </a:xfrm>
          <a:prstGeom prst="rect">
            <a:avLst/>
          </a:prstGeom>
          <a:gradFill rotWithShape="0">
            <a:gsLst>
              <a:gs pos="0">
                <a:srgbClr val="FFFCF9"/>
              </a:gs>
              <a:gs pos="50000">
                <a:schemeClr val="bg1"/>
              </a:gs>
              <a:gs pos="100000">
                <a:srgbClr val="FFFCF9"/>
              </a:gs>
            </a:gsLst>
            <a:lin ang="5400000" scaled="1"/>
          </a:gradFill>
          <a:ln w="9525">
            <a:noFill/>
            <a:miter lim="800000"/>
            <a:headEnd/>
            <a:tailEnd/>
          </a:ln>
          <a:effectLst>
            <a:outerShdw blurRad="63500" dist="107763" dir="2700000" algn="ctr" rotWithShape="0">
              <a:schemeClr val="bg2">
                <a:alpha val="74998"/>
              </a:schemeClr>
            </a:outerShdw>
          </a:effectLst>
        </p:spPr>
        <p:txBody>
          <a:bodyPr wrap="none">
            <a:spAutoFit/>
          </a:bodyPr>
          <a:lstStyle/>
          <a:p>
            <a:pPr>
              <a:defRPr/>
            </a:pPr>
            <a:r>
              <a:rPr lang="de-DE">
                <a:effectLst>
                  <a:outerShdw blurRad="38100" dist="38100" dir="2700000" algn="tl">
                    <a:srgbClr val="DDDDDD"/>
                  </a:outerShdw>
                </a:effectLst>
                <a:latin typeface="Times" charset="0"/>
                <a:ea typeface="+mn-ea"/>
              </a:rPr>
              <a:t>Infinitesimal character: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10526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052675"/>
                                        </p:tgtEl>
                                        <p:attrNameLst>
                                          <p:attrName>style.visibility</p:attrName>
                                        </p:attrNameLst>
                                      </p:cBhvr>
                                      <p:to>
                                        <p:strVal val="visible"/>
                                      </p:to>
                                    </p:set>
                                    <p:animEffect transition="in" filter="dissolve">
                                      <p:cBhvr>
                                        <p:cTn id="15" dur="500"/>
                                        <p:tgtEl>
                                          <p:spTgt spid="1052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674" grpId="0" autoUpdateAnimBg="0"/>
      <p:bldP spid="105267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15332421-7B44-E4D7-B840-767963EDE8EA}"/>
              </a:ext>
            </a:extLst>
          </p:cNvPr>
          <p:cNvSpPr>
            <a:spLocks noChangeArrowheads="1"/>
          </p:cNvSpPr>
          <p:nvPr/>
        </p:nvSpPr>
        <p:spPr bwMode="auto">
          <a:xfrm rot="-10088">
            <a:off x="3214688" y="1785938"/>
            <a:ext cx="1025525" cy="1392237"/>
          </a:xfrm>
          <a:prstGeom prst="rect">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52226" name="Group 3">
            <a:extLst>
              <a:ext uri="{FF2B5EF4-FFF2-40B4-BE49-F238E27FC236}">
                <a16:creationId xmlns:a16="http://schemas.microsoft.com/office/drawing/2014/main" id="{9C2C731A-59A8-964F-C622-F642BE17C7F9}"/>
              </a:ext>
            </a:extLst>
          </p:cNvPr>
          <p:cNvGrpSpPr>
            <a:grpSpLocks/>
          </p:cNvGrpSpPr>
          <p:nvPr/>
        </p:nvGrpSpPr>
        <p:grpSpPr bwMode="auto">
          <a:xfrm>
            <a:off x="1100138" y="1697038"/>
            <a:ext cx="3795712" cy="3711575"/>
            <a:chOff x="693" y="1069"/>
            <a:chExt cx="2391" cy="2338"/>
          </a:xfrm>
        </p:grpSpPr>
        <p:grpSp>
          <p:nvGrpSpPr>
            <p:cNvPr id="52273" name="Group 4">
              <a:extLst>
                <a:ext uri="{FF2B5EF4-FFF2-40B4-BE49-F238E27FC236}">
                  <a16:creationId xmlns:a16="http://schemas.microsoft.com/office/drawing/2014/main" id="{4D99CA12-3119-759B-F11E-1DF0202F5B2C}"/>
                </a:ext>
              </a:extLst>
            </p:cNvPr>
            <p:cNvGrpSpPr>
              <a:grpSpLocks/>
            </p:cNvGrpSpPr>
            <p:nvPr/>
          </p:nvGrpSpPr>
          <p:grpSpPr bwMode="auto">
            <a:xfrm>
              <a:off x="948" y="1069"/>
              <a:ext cx="2136" cy="2057"/>
              <a:chOff x="2546" y="1108"/>
              <a:chExt cx="2346" cy="1023"/>
            </a:xfrm>
          </p:grpSpPr>
          <p:sp>
            <p:nvSpPr>
              <p:cNvPr id="52279" name="Line 5">
                <a:extLst>
                  <a:ext uri="{FF2B5EF4-FFF2-40B4-BE49-F238E27FC236}">
                    <a16:creationId xmlns:a16="http://schemas.microsoft.com/office/drawing/2014/main" id="{2C6D84BB-2E16-F05E-416B-EE0BE27AB0DB}"/>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80" name="Line 6">
                <a:extLst>
                  <a:ext uri="{FF2B5EF4-FFF2-40B4-BE49-F238E27FC236}">
                    <a16:creationId xmlns:a16="http://schemas.microsoft.com/office/drawing/2014/main" id="{7106BCCF-53EA-1ED3-0CE4-211936A12A55}"/>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5511" name="Text Box 7">
              <a:extLst>
                <a:ext uri="{FF2B5EF4-FFF2-40B4-BE49-F238E27FC236}">
                  <a16:creationId xmlns:a16="http://schemas.microsoft.com/office/drawing/2014/main" id="{07F98433-5175-C41F-9C80-3E039B14E635}"/>
                </a:ext>
              </a:extLst>
            </p:cNvPr>
            <p:cNvSpPr txBox="1">
              <a:spLocks noChangeArrowheads="1"/>
            </p:cNvSpPr>
            <p:nvPr/>
          </p:nvSpPr>
          <p:spPr bwMode="auto">
            <a:xfrm>
              <a:off x="1909" y="3119"/>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5512" name="Text Box 8">
              <a:extLst>
                <a:ext uri="{FF2B5EF4-FFF2-40B4-BE49-F238E27FC236}">
                  <a16:creationId xmlns:a16="http://schemas.microsoft.com/office/drawing/2014/main" id="{8A057870-7EF0-2B82-DCA9-EA354750D8E4}"/>
                </a:ext>
              </a:extLst>
            </p:cNvPr>
            <p:cNvSpPr txBox="1">
              <a:spLocks noChangeArrowheads="1"/>
            </p:cNvSpPr>
            <p:nvPr/>
          </p:nvSpPr>
          <p:spPr bwMode="auto">
            <a:xfrm>
              <a:off x="693" y="1867"/>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nvGrpSpPr>
            <p:cNvPr id="52276" name="Group 9">
              <a:extLst>
                <a:ext uri="{FF2B5EF4-FFF2-40B4-BE49-F238E27FC236}">
                  <a16:creationId xmlns:a16="http://schemas.microsoft.com/office/drawing/2014/main" id="{7559E184-D3DF-D4E5-978C-C7A48ACABA63}"/>
                </a:ext>
              </a:extLst>
            </p:cNvPr>
            <p:cNvGrpSpPr>
              <a:grpSpLocks/>
            </p:cNvGrpSpPr>
            <p:nvPr/>
          </p:nvGrpSpPr>
          <p:grpSpPr bwMode="auto">
            <a:xfrm>
              <a:off x="949" y="1993"/>
              <a:ext cx="1093" cy="1132"/>
              <a:chOff x="949" y="1993"/>
              <a:chExt cx="1093" cy="1132"/>
            </a:xfrm>
          </p:grpSpPr>
          <p:sp>
            <p:nvSpPr>
              <p:cNvPr id="52277" name="Freeform 10">
                <a:extLst>
                  <a:ext uri="{FF2B5EF4-FFF2-40B4-BE49-F238E27FC236}">
                    <a16:creationId xmlns:a16="http://schemas.microsoft.com/office/drawing/2014/main" id="{D5710CA0-001A-0946-AD43-57E1ED9A2953}"/>
                  </a:ext>
                </a:extLst>
              </p:cNvPr>
              <p:cNvSpPr>
                <a:spLocks/>
              </p:cNvSpPr>
              <p:nvPr/>
            </p:nvSpPr>
            <p:spPr bwMode="auto">
              <a:xfrm>
                <a:off x="949" y="2018"/>
                <a:ext cx="1073" cy="1107"/>
              </a:xfrm>
              <a:custGeom>
                <a:avLst/>
                <a:gdLst>
                  <a:gd name="T0" fmla="*/ 0 w 1064"/>
                  <a:gd name="T1" fmla="*/ 0 h 1129"/>
                  <a:gd name="T2" fmla="*/ 1157 w 1064"/>
                  <a:gd name="T3" fmla="*/ 0 h 1129"/>
                  <a:gd name="T4" fmla="*/ 1157 w 1064"/>
                  <a:gd name="T5" fmla="*/ 927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78" name="Rectangle 11">
                <a:extLst>
                  <a:ext uri="{FF2B5EF4-FFF2-40B4-BE49-F238E27FC236}">
                    <a16:creationId xmlns:a16="http://schemas.microsoft.com/office/drawing/2014/main" id="{23CC635F-531B-0C5C-6A85-CA03811842CE}"/>
                  </a:ext>
                </a:extLst>
              </p:cNvPr>
              <p:cNvSpPr>
                <a:spLocks noChangeArrowheads="1"/>
              </p:cNvSpPr>
              <p:nvPr/>
            </p:nvSpPr>
            <p:spPr bwMode="auto">
              <a:xfrm>
                <a:off x="1992" y="1993"/>
                <a:ext cx="50" cy="50"/>
              </a:xfrm>
              <a:prstGeom prst="rect">
                <a:avLst/>
              </a:prstGeom>
              <a:solidFill>
                <a:schemeClr val="accent2"/>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grpSp>
        <p:nvGrpSpPr>
          <p:cNvPr id="52227" name="Group 12">
            <a:extLst>
              <a:ext uri="{FF2B5EF4-FFF2-40B4-BE49-F238E27FC236}">
                <a16:creationId xmlns:a16="http://schemas.microsoft.com/office/drawing/2014/main" id="{EDA753BE-6378-A597-E726-988679EA0E13}"/>
              </a:ext>
            </a:extLst>
          </p:cNvPr>
          <p:cNvGrpSpPr>
            <a:grpSpLocks/>
          </p:cNvGrpSpPr>
          <p:nvPr/>
        </p:nvGrpSpPr>
        <p:grpSpPr bwMode="auto">
          <a:xfrm>
            <a:off x="5695950" y="1697038"/>
            <a:ext cx="3727450" cy="3627437"/>
            <a:chOff x="3588" y="1069"/>
            <a:chExt cx="2348" cy="2285"/>
          </a:xfrm>
        </p:grpSpPr>
        <p:grpSp>
          <p:nvGrpSpPr>
            <p:cNvPr id="52265" name="Group 13">
              <a:extLst>
                <a:ext uri="{FF2B5EF4-FFF2-40B4-BE49-F238E27FC236}">
                  <a16:creationId xmlns:a16="http://schemas.microsoft.com/office/drawing/2014/main" id="{6C5E2DD8-0105-025B-094D-CEC3D0E9EFF2}"/>
                </a:ext>
              </a:extLst>
            </p:cNvPr>
            <p:cNvGrpSpPr>
              <a:grpSpLocks/>
            </p:cNvGrpSpPr>
            <p:nvPr/>
          </p:nvGrpSpPr>
          <p:grpSpPr bwMode="auto">
            <a:xfrm>
              <a:off x="3800" y="1069"/>
              <a:ext cx="2136" cy="2057"/>
              <a:chOff x="2546" y="1108"/>
              <a:chExt cx="2346" cy="1023"/>
            </a:xfrm>
          </p:grpSpPr>
          <p:sp>
            <p:nvSpPr>
              <p:cNvPr id="52271" name="Line 14">
                <a:extLst>
                  <a:ext uri="{FF2B5EF4-FFF2-40B4-BE49-F238E27FC236}">
                    <a16:creationId xmlns:a16="http://schemas.microsoft.com/office/drawing/2014/main" id="{DCB2CCB6-1D25-4D29-01B5-30B8517065B5}"/>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72" name="Line 15">
                <a:extLst>
                  <a:ext uri="{FF2B5EF4-FFF2-40B4-BE49-F238E27FC236}">
                    <a16:creationId xmlns:a16="http://schemas.microsoft.com/office/drawing/2014/main" id="{FFA11151-7582-300D-2C6F-8BE03159FBAF}"/>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5520" name="Text Box 16">
              <a:extLst>
                <a:ext uri="{FF2B5EF4-FFF2-40B4-BE49-F238E27FC236}">
                  <a16:creationId xmlns:a16="http://schemas.microsoft.com/office/drawing/2014/main" id="{4C930CA1-4DC4-FF3E-E9A8-568B2187F114}"/>
                </a:ext>
              </a:extLst>
            </p:cNvPr>
            <p:cNvSpPr txBox="1">
              <a:spLocks noChangeArrowheads="1"/>
            </p:cNvSpPr>
            <p:nvPr/>
          </p:nvSpPr>
          <p:spPr bwMode="auto">
            <a:xfrm>
              <a:off x="4709" y="3066"/>
              <a:ext cx="201"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5521" name="Text Box 17">
              <a:extLst>
                <a:ext uri="{FF2B5EF4-FFF2-40B4-BE49-F238E27FC236}">
                  <a16:creationId xmlns:a16="http://schemas.microsoft.com/office/drawing/2014/main" id="{7DE81613-079A-D3A1-D5CE-FC2FDCCCDEBB}"/>
                </a:ext>
              </a:extLst>
            </p:cNvPr>
            <p:cNvSpPr txBox="1">
              <a:spLocks noChangeArrowheads="1"/>
            </p:cNvSpPr>
            <p:nvPr/>
          </p:nvSpPr>
          <p:spPr bwMode="auto">
            <a:xfrm>
              <a:off x="3588" y="1812"/>
              <a:ext cx="212"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nvGrpSpPr>
            <p:cNvPr id="52268" name="Group 18">
              <a:extLst>
                <a:ext uri="{FF2B5EF4-FFF2-40B4-BE49-F238E27FC236}">
                  <a16:creationId xmlns:a16="http://schemas.microsoft.com/office/drawing/2014/main" id="{ABB8E297-1FDF-D0A2-42BF-DF82216FE3B0}"/>
                </a:ext>
              </a:extLst>
            </p:cNvPr>
            <p:cNvGrpSpPr>
              <a:grpSpLocks/>
            </p:cNvGrpSpPr>
            <p:nvPr/>
          </p:nvGrpSpPr>
          <p:grpSpPr bwMode="auto">
            <a:xfrm>
              <a:off x="3796" y="1941"/>
              <a:ext cx="1041" cy="1183"/>
              <a:chOff x="3796" y="1941"/>
              <a:chExt cx="1041" cy="1183"/>
            </a:xfrm>
          </p:grpSpPr>
          <p:sp>
            <p:nvSpPr>
              <p:cNvPr id="52269" name="Freeform 19">
                <a:extLst>
                  <a:ext uri="{FF2B5EF4-FFF2-40B4-BE49-F238E27FC236}">
                    <a16:creationId xmlns:a16="http://schemas.microsoft.com/office/drawing/2014/main" id="{5163BA4A-DCF9-930F-DF86-4E1C7201070A}"/>
                  </a:ext>
                </a:extLst>
              </p:cNvPr>
              <p:cNvSpPr>
                <a:spLocks/>
              </p:cNvSpPr>
              <p:nvPr/>
            </p:nvSpPr>
            <p:spPr bwMode="auto">
              <a:xfrm>
                <a:off x="3796" y="1965"/>
                <a:ext cx="1011" cy="1159"/>
              </a:xfrm>
              <a:custGeom>
                <a:avLst/>
                <a:gdLst>
                  <a:gd name="T0" fmla="*/ 0 w 1064"/>
                  <a:gd name="T1" fmla="*/ 0 h 1129"/>
                  <a:gd name="T2" fmla="*/ 639 w 1064"/>
                  <a:gd name="T3" fmla="*/ 0 h 1129"/>
                  <a:gd name="T4" fmla="*/ 639 w 1064"/>
                  <a:gd name="T5" fmla="*/ 1467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70" name="Rectangle 20">
                <a:extLst>
                  <a:ext uri="{FF2B5EF4-FFF2-40B4-BE49-F238E27FC236}">
                    <a16:creationId xmlns:a16="http://schemas.microsoft.com/office/drawing/2014/main" id="{DE5AEE0F-98B6-9D75-121B-2051615DA937}"/>
                  </a:ext>
                </a:extLst>
              </p:cNvPr>
              <p:cNvSpPr>
                <a:spLocks noChangeArrowheads="1"/>
              </p:cNvSpPr>
              <p:nvPr/>
            </p:nvSpPr>
            <p:spPr bwMode="auto">
              <a:xfrm>
                <a:off x="4787" y="1941"/>
                <a:ext cx="50" cy="50"/>
              </a:xfrm>
              <a:prstGeom prst="rect">
                <a:avLst/>
              </a:prstGeom>
              <a:solidFill>
                <a:srgbClr val="FF020B"/>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sp>
        <p:nvSpPr>
          <p:cNvPr id="52228" name="AutoShape 24">
            <a:extLst>
              <a:ext uri="{FF2B5EF4-FFF2-40B4-BE49-F238E27FC236}">
                <a16:creationId xmlns:a16="http://schemas.microsoft.com/office/drawing/2014/main" id="{6EBF3D0F-3A82-7817-B557-E31494DA1E4C}"/>
              </a:ext>
            </a:extLst>
          </p:cNvPr>
          <p:cNvSpPr>
            <a:spLocks noChangeArrowheads="1"/>
          </p:cNvSpPr>
          <p:nvPr/>
        </p:nvSpPr>
        <p:spPr bwMode="auto">
          <a:xfrm flipH="1">
            <a:off x="2635250" y="1465263"/>
            <a:ext cx="5064125" cy="1576387"/>
          </a:xfrm>
          <a:prstGeom prst="curvedDownArrow">
            <a:avLst>
              <a:gd name="adj1" fmla="val 6782"/>
              <a:gd name="adj2" fmla="val 71032"/>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2229" name="Line 25">
            <a:extLst>
              <a:ext uri="{FF2B5EF4-FFF2-40B4-BE49-F238E27FC236}">
                <a16:creationId xmlns:a16="http://schemas.microsoft.com/office/drawing/2014/main" id="{BC9EDA50-6D78-0C8D-E4B5-509ACBCBBEE6}"/>
              </a:ext>
            </a:extLst>
          </p:cNvPr>
          <p:cNvSpPr>
            <a:spLocks noChangeShapeType="1"/>
          </p:cNvSpPr>
          <p:nvPr/>
        </p:nvSpPr>
        <p:spPr bwMode="auto">
          <a:xfrm>
            <a:off x="6838950" y="3119438"/>
            <a:ext cx="1862138" cy="0"/>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5530" name="Text Box 26">
            <a:extLst>
              <a:ext uri="{FF2B5EF4-FFF2-40B4-BE49-F238E27FC236}">
                <a16:creationId xmlns:a16="http://schemas.microsoft.com/office/drawing/2014/main" id="{DCA4D512-4998-5ABA-6AE1-FF3A5BAA45F7}"/>
              </a:ext>
            </a:extLst>
          </p:cNvPr>
          <p:cNvSpPr txBox="1">
            <a:spLocks noChangeArrowheads="1"/>
          </p:cNvSpPr>
          <p:nvPr/>
        </p:nvSpPr>
        <p:spPr bwMode="auto">
          <a:xfrm>
            <a:off x="8683625" y="2943225"/>
            <a:ext cx="931863" cy="33655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 + x, h)</a:t>
            </a:r>
            <a:endParaRPr lang="de-DE" altLang="en-US" sz="1600"/>
          </a:p>
        </p:txBody>
      </p:sp>
      <p:grpSp>
        <p:nvGrpSpPr>
          <p:cNvPr id="52231" name="Group 27">
            <a:extLst>
              <a:ext uri="{FF2B5EF4-FFF2-40B4-BE49-F238E27FC236}">
                <a16:creationId xmlns:a16="http://schemas.microsoft.com/office/drawing/2014/main" id="{D73806B2-DF26-0A31-275B-16ED3C6E4304}"/>
              </a:ext>
            </a:extLst>
          </p:cNvPr>
          <p:cNvGrpSpPr>
            <a:grpSpLocks/>
          </p:cNvGrpSpPr>
          <p:nvPr/>
        </p:nvGrpSpPr>
        <p:grpSpPr bwMode="auto">
          <a:xfrm>
            <a:off x="7634288" y="3133725"/>
            <a:ext cx="795337" cy="415925"/>
            <a:chOff x="4809" y="1974"/>
            <a:chExt cx="501" cy="262"/>
          </a:xfrm>
        </p:grpSpPr>
        <p:sp>
          <p:nvSpPr>
            <p:cNvPr id="52263" name="AutoShape 28">
              <a:extLst>
                <a:ext uri="{FF2B5EF4-FFF2-40B4-BE49-F238E27FC236}">
                  <a16:creationId xmlns:a16="http://schemas.microsoft.com/office/drawing/2014/main" id="{F2CFDAEC-E087-C165-77BF-AD13800A7C4C}"/>
                </a:ext>
              </a:extLst>
            </p:cNvPr>
            <p:cNvSpPr>
              <a:spLocks/>
            </p:cNvSpPr>
            <p:nvPr/>
          </p:nvSpPr>
          <p:spPr bwMode="auto">
            <a:xfrm rot="-5400000">
              <a:off x="5007" y="1776"/>
              <a:ext cx="105" cy="501"/>
            </a:xfrm>
            <a:prstGeom prst="leftBrace">
              <a:avLst>
                <a:gd name="adj1" fmla="val 3976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5533" name="Text Box 29">
              <a:extLst>
                <a:ext uri="{FF2B5EF4-FFF2-40B4-BE49-F238E27FC236}">
                  <a16:creationId xmlns:a16="http://schemas.microsoft.com/office/drawing/2014/main" id="{7AB583BF-8B57-EB8B-2E4A-5914155252F2}"/>
                </a:ext>
              </a:extLst>
            </p:cNvPr>
            <p:cNvSpPr txBox="1">
              <a:spLocks noChangeArrowheads="1"/>
            </p:cNvSpPr>
            <p:nvPr/>
          </p:nvSpPr>
          <p:spPr bwMode="auto">
            <a:xfrm>
              <a:off x="4976" y="2024"/>
              <a:ext cx="180"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x</a:t>
              </a:r>
              <a:endParaRPr lang="de-DE" altLang="en-US" sz="1600">
                <a:effectLst>
                  <a:outerShdw blurRad="38100" dist="38100" dir="2700000" algn="tl">
                    <a:srgbClr val="FFFFFF"/>
                  </a:outerShdw>
                </a:effectLst>
                <a:latin typeface="Times" pitchFamily="2" charset="0"/>
              </a:endParaRPr>
            </a:p>
          </p:txBody>
        </p:sp>
      </p:grpSp>
      <p:sp>
        <p:nvSpPr>
          <p:cNvPr id="52232" name="Line 30">
            <a:extLst>
              <a:ext uri="{FF2B5EF4-FFF2-40B4-BE49-F238E27FC236}">
                <a16:creationId xmlns:a16="http://schemas.microsoft.com/office/drawing/2014/main" id="{8CA75F8F-F6F7-AEA5-2B75-BB1300BC3C34}"/>
              </a:ext>
            </a:extLst>
          </p:cNvPr>
          <p:cNvSpPr>
            <a:spLocks noChangeShapeType="1"/>
          </p:cNvSpPr>
          <p:nvPr/>
        </p:nvSpPr>
        <p:spPr bwMode="auto">
          <a:xfrm rot="-5400000">
            <a:off x="6712744" y="2950369"/>
            <a:ext cx="1862138"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2233" name="Group 31">
            <a:extLst>
              <a:ext uri="{FF2B5EF4-FFF2-40B4-BE49-F238E27FC236}">
                <a16:creationId xmlns:a16="http://schemas.microsoft.com/office/drawing/2014/main" id="{11D66132-41BF-EDC7-1D18-8D373D788D29}"/>
              </a:ext>
            </a:extLst>
          </p:cNvPr>
          <p:cNvGrpSpPr>
            <a:grpSpLocks/>
          </p:cNvGrpSpPr>
          <p:nvPr/>
        </p:nvGrpSpPr>
        <p:grpSpPr bwMode="auto">
          <a:xfrm>
            <a:off x="7218363" y="2298700"/>
            <a:ext cx="400050" cy="795338"/>
            <a:chOff x="4547" y="1448"/>
            <a:chExt cx="252" cy="501"/>
          </a:xfrm>
        </p:grpSpPr>
        <p:sp>
          <p:nvSpPr>
            <p:cNvPr id="52261" name="AutoShape 32">
              <a:extLst>
                <a:ext uri="{FF2B5EF4-FFF2-40B4-BE49-F238E27FC236}">
                  <a16:creationId xmlns:a16="http://schemas.microsoft.com/office/drawing/2014/main" id="{426D5E50-B93D-10CD-815F-2DB6F6A953D9}"/>
                </a:ext>
              </a:extLst>
            </p:cNvPr>
            <p:cNvSpPr>
              <a:spLocks/>
            </p:cNvSpPr>
            <p:nvPr/>
          </p:nvSpPr>
          <p:spPr bwMode="auto">
            <a:xfrm rot="10800000" flipH="1">
              <a:off x="4665" y="1448"/>
              <a:ext cx="134" cy="501"/>
            </a:xfrm>
            <a:prstGeom prst="leftBrace">
              <a:avLst>
                <a:gd name="adj1" fmla="val 3115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5537" name="Text Box 33">
              <a:extLst>
                <a:ext uri="{FF2B5EF4-FFF2-40B4-BE49-F238E27FC236}">
                  <a16:creationId xmlns:a16="http://schemas.microsoft.com/office/drawing/2014/main" id="{62C1D87F-70C3-57D7-EDE9-973F0BC7D04F}"/>
                </a:ext>
              </a:extLst>
            </p:cNvPr>
            <p:cNvSpPr txBox="1">
              <a:spLocks noChangeArrowheads="1"/>
            </p:cNvSpPr>
            <p:nvPr/>
          </p:nvSpPr>
          <p:spPr bwMode="auto">
            <a:xfrm flipH="1">
              <a:off x="4547" y="1587"/>
              <a:ext cx="180"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y</a:t>
              </a:r>
              <a:endParaRPr lang="de-DE" altLang="en-US" sz="1600">
                <a:effectLst>
                  <a:outerShdw blurRad="38100" dist="38100" dir="2700000" algn="tl">
                    <a:srgbClr val="FFFFFF"/>
                  </a:outerShdw>
                </a:effectLst>
                <a:latin typeface="Times" pitchFamily="2" charset="0"/>
              </a:endParaRPr>
            </a:p>
          </p:txBody>
        </p:sp>
      </p:grpSp>
      <p:sp>
        <p:nvSpPr>
          <p:cNvPr id="1045538" name="Text Box 34">
            <a:extLst>
              <a:ext uri="{FF2B5EF4-FFF2-40B4-BE49-F238E27FC236}">
                <a16:creationId xmlns:a16="http://schemas.microsoft.com/office/drawing/2014/main" id="{AC442642-5DA8-F304-9AC6-ECE8BF2B6A1E}"/>
              </a:ext>
            </a:extLst>
          </p:cNvPr>
          <p:cNvSpPr txBox="1">
            <a:spLocks noChangeArrowheads="1"/>
          </p:cNvSpPr>
          <p:nvPr/>
        </p:nvSpPr>
        <p:spPr bwMode="auto">
          <a:xfrm>
            <a:off x="7461250" y="1714500"/>
            <a:ext cx="931863" cy="33655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 h + y)</a:t>
            </a:r>
            <a:endParaRPr lang="de-DE" altLang="en-US" sz="1600"/>
          </a:p>
        </p:txBody>
      </p:sp>
      <p:sp>
        <p:nvSpPr>
          <p:cNvPr id="52235" name="Line 37">
            <a:extLst>
              <a:ext uri="{FF2B5EF4-FFF2-40B4-BE49-F238E27FC236}">
                <a16:creationId xmlns:a16="http://schemas.microsoft.com/office/drawing/2014/main" id="{ECC76F98-BBC2-36CF-DC36-A5C484432A09}"/>
              </a:ext>
            </a:extLst>
          </p:cNvPr>
          <p:cNvSpPr>
            <a:spLocks noChangeShapeType="1"/>
          </p:cNvSpPr>
          <p:nvPr/>
        </p:nvSpPr>
        <p:spPr bwMode="auto">
          <a:xfrm flipV="1">
            <a:off x="3209925" y="3181350"/>
            <a:ext cx="1027113" cy="0"/>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6" name="Line 38">
            <a:extLst>
              <a:ext uri="{FF2B5EF4-FFF2-40B4-BE49-F238E27FC236}">
                <a16:creationId xmlns:a16="http://schemas.microsoft.com/office/drawing/2014/main" id="{188D68C3-E695-50B3-A3E8-F03A99712242}"/>
              </a:ext>
            </a:extLst>
          </p:cNvPr>
          <p:cNvSpPr>
            <a:spLocks noChangeShapeType="1"/>
          </p:cNvSpPr>
          <p:nvPr/>
        </p:nvSpPr>
        <p:spPr bwMode="auto">
          <a:xfrm flipH="1" flipV="1">
            <a:off x="3194050" y="1781175"/>
            <a:ext cx="15875" cy="1400175"/>
          </a:xfrm>
          <a:prstGeom prst="line">
            <a:avLst/>
          </a:prstGeom>
          <a:noFill/>
          <a:ln w="9525">
            <a:solidFill>
              <a:schemeClr val="accent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2237" name="Group 53">
            <a:extLst>
              <a:ext uri="{FF2B5EF4-FFF2-40B4-BE49-F238E27FC236}">
                <a16:creationId xmlns:a16="http://schemas.microsoft.com/office/drawing/2014/main" id="{1CA23EFC-0FCD-2373-5BD1-A72644BF6B96}"/>
              </a:ext>
            </a:extLst>
          </p:cNvPr>
          <p:cNvGrpSpPr>
            <a:grpSpLocks/>
          </p:cNvGrpSpPr>
          <p:nvPr/>
        </p:nvGrpSpPr>
        <p:grpSpPr bwMode="auto">
          <a:xfrm>
            <a:off x="7561263" y="2247900"/>
            <a:ext cx="930275" cy="896938"/>
            <a:chOff x="4763" y="1416"/>
            <a:chExt cx="586" cy="565"/>
          </a:xfrm>
        </p:grpSpPr>
        <p:sp>
          <p:nvSpPr>
            <p:cNvPr id="52256" name="Rectangle 40">
              <a:extLst>
                <a:ext uri="{FF2B5EF4-FFF2-40B4-BE49-F238E27FC236}">
                  <a16:creationId xmlns:a16="http://schemas.microsoft.com/office/drawing/2014/main" id="{F1DF5B71-0160-3593-FCE3-4BE408479F6A}"/>
                </a:ext>
              </a:extLst>
            </p:cNvPr>
            <p:cNvSpPr>
              <a:spLocks noChangeArrowheads="1"/>
            </p:cNvSpPr>
            <p:nvPr/>
          </p:nvSpPr>
          <p:spPr bwMode="auto">
            <a:xfrm>
              <a:off x="4809" y="1525"/>
              <a:ext cx="440" cy="440"/>
            </a:xfrm>
            <a:prstGeom prst="rect">
              <a:avLst/>
            </a:prstGeom>
            <a:solidFill>
              <a:srgbClr val="FF0000">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2257" name="Line 41">
              <a:extLst>
                <a:ext uri="{FF2B5EF4-FFF2-40B4-BE49-F238E27FC236}">
                  <a16:creationId xmlns:a16="http://schemas.microsoft.com/office/drawing/2014/main" id="{802FFE3E-92B0-E2BA-5DD4-3FF49C7DC077}"/>
                </a:ext>
              </a:extLst>
            </p:cNvPr>
            <p:cNvSpPr>
              <a:spLocks noChangeShapeType="1"/>
            </p:cNvSpPr>
            <p:nvPr/>
          </p:nvSpPr>
          <p:spPr bwMode="auto">
            <a:xfrm>
              <a:off x="4799" y="1955"/>
              <a:ext cx="448" cy="6"/>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58" name="Line 42">
              <a:extLst>
                <a:ext uri="{FF2B5EF4-FFF2-40B4-BE49-F238E27FC236}">
                  <a16:creationId xmlns:a16="http://schemas.microsoft.com/office/drawing/2014/main" id="{B487756B-D87F-AA07-68CB-DC1F743A4145}"/>
                </a:ext>
              </a:extLst>
            </p:cNvPr>
            <p:cNvSpPr>
              <a:spLocks noChangeShapeType="1"/>
            </p:cNvSpPr>
            <p:nvPr/>
          </p:nvSpPr>
          <p:spPr bwMode="auto">
            <a:xfrm flipV="1">
              <a:off x="4807" y="1521"/>
              <a:ext cx="8" cy="448"/>
            </a:xfrm>
            <a:prstGeom prst="line">
              <a:avLst/>
            </a:prstGeom>
            <a:noFill/>
            <a:ln w="9525">
              <a:solidFill>
                <a:srgbClr val="FF020B"/>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5547" name="Text Box 43">
              <a:extLst>
                <a:ext uri="{FF2B5EF4-FFF2-40B4-BE49-F238E27FC236}">
                  <a16:creationId xmlns:a16="http://schemas.microsoft.com/office/drawing/2014/main" id="{FD583952-EFCF-9E21-F18E-81A7C5025433}"/>
                </a:ext>
              </a:extLst>
            </p:cNvPr>
            <p:cNvSpPr txBox="1">
              <a:spLocks noChangeArrowheads="1"/>
            </p:cNvSpPr>
            <p:nvPr/>
          </p:nvSpPr>
          <p:spPr bwMode="auto">
            <a:xfrm>
              <a:off x="4763" y="1416"/>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sp>
          <p:nvSpPr>
            <p:cNvPr id="1045548" name="Text Box 44">
              <a:extLst>
                <a:ext uri="{FF2B5EF4-FFF2-40B4-BE49-F238E27FC236}">
                  <a16:creationId xmlns:a16="http://schemas.microsoft.com/office/drawing/2014/main" id="{A84B95E0-A18E-5C5E-2856-84EA8C954EBB}"/>
                </a:ext>
              </a:extLst>
            </p:cNvPr>
            <p:cNvSpPr txBox="1">
              <a:spLocks noChangeArrowheads="1"/>
            </p:cNvSpPr>
            <p:nvPr/>
          </p:nvSpPr>
          <p:spPr bwMode="auto">
            <a:xfrm>
              <a:off x="5197" y="1837"/>
              <a:ext cx="152" cy="14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a:t>
              </a:r>
              <a:endParaRPr lang="de-DE" altLang="en-US" sz="900" b="1">
                <a:solidFill>
                  <a:srgbClr val="FF020B"/>
                </a:solidFill>
              </a:endParaRPr>
            </a:p>
          </p:txBody>
        </p:sp>
      </p:grpSp>
      <p:sp>
        <p:nvSpPr>
          <p:cNvPr id="1045549" name="Text Box 45">
            <a:extLst>
              <a:ext uri="{FF2B5EF4-FFF2-40B4-BE49-F238E27FC236}">
                <a16:creationId xmlns:a16="http://schemas.microsoft.com/office/drawing/2014/main" id="{C7B8488E-FEFC-1CF6-994C-18E3AC3B600C}"/>
              </a:ext>
            </a:extLst>
          </p:cNvPr>
          <p:cNvSpPr txBox="1">
            <a:spLocks noChangeArrowheads="1"/>
          </p:cNvSpPr>
          <p:nvPr/>
        </p:nvSpPr>
        <p:spPr bwMode="auto">
          <a:xfrm>
            <a:off x="3960813" y="3203575"/>
            <a:ext cx="868362" cy="3048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(T(E), 0) </a:t>
            </a:r>
            <a:endParaRPr lang="de-DE" altLang="en-US" sz="1400">
              <a:solidFill>
                <a:schemeClr val="accent2"/>
              </a:solidFill>
            </a:endParaRPr>
          </a:p>
        </p:txBody>
      </p:sp>
      <p:sp>
        <p:nvSpPr>
          <p:cNvPr id="1045550" name="Text Box 46">
            <a:extLst>
              <a:ext uri="{FF2B5EF4-FFF2-40B4-BE49-F238E27FC236}">
                <a16:creationId xmlns:a16="http://schemas.microsoft.com/office/drawing/2014/main" id="{C0FBF35A-98FB-C374-D2D3-B3010D242D3E}"/>
              </a:ext>
            </a:extLst>
          </p:cNvPr>
          <p:cNvSpPr txBox="1">
            <a:spLocks noChangeArrowheads="1"/>
          </p:cNvSpPr>
          <p:nvPr/>
        </p:nvSpPr>
        <p:spPr bwMode="auto">
          <a:xfrm>
            <a:off x="2336800" y="1574800"/>
            <a:ext cx="825500" cy="3048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(0, S(H)) </a:t>
            </a:r>
            <a:endParaRPr lang="de-DE" altLang="en-US" sz="1400">
              <a:solidFill>
                <a:schemeClr val="accent2"/>
              </a:solidFill>
            </a:endParaRPr>
          </a:p>
        </p:txBody>
      </p:sp>
      <p:sp>
        <p:nvSpPr>
          <p:cNvPr id="1045553" name="Text Box 49">
            <a:extLst>
              <a:ext uri="{FF2B5EF4-FFF2-40B4-BE49-F238E27FC236}">
                <a16:creationId xmlns:a16="http://schemas.microsoft.com/office/drawing/2014/main" id="{85CD7346-E1BF-641F-4543-3698EDA9B5BE}"/>
              </a:ext>
            </a:extLst>
          </p:cNvPr>
          <p:cNvSpPr txBox="1">
            <a:spLocks noChangeArrowheads="1"/>
          </p:cNvSpPr>
          <p:nvPr/>
        </p:nvSpPr>
        <p:spPr bwMode="auto">
          <a:xfrm>
            <a:off x="2143125" y="384175"/>
            <a:ext cx="6097588" cy="396875"/>
          </a:xfrm>
          <a:prstGeom prst="rect">
            <a:avLst/>
          </a:prstGeom>
          <a:solidFill>
            <a:srgbClr val="FFFFFF"/>
          </a:solid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a:effectLst>
                  <a:outerShdw blurRad="38100" dist="38100" dir="2700000" algn="tl">
                    <a:srgbClr val="C0C0C0"/>
                  </a:outerShdw>
                </a:effectLst>
                <a:latin typeface="Times" pitchFamily="2" charset="0"/>
              </a:rPr>
              <a:t>Product field of </a:t>
            </a:r>
            <a:r>
              <a:rPr lang="de-CH" altLang="en-US" sz="2000">
                <a:solidFill>
                  <a:srgbClr val="FF0000"/>
                </a:solidFill>
                <a:effectLst>
                  <a:outerShdw blurRad="38100" dist="38100" dir="2700000" algn="tl">
                    <a:srgbClr val="C0C0C0"/>
                  </a:outerShdw>
                </a:effectLst>
                <a:latin typeface="Times" pitchFamily="2" charset="0"/>
              </a:rPr>
              <a:t>tempo-intonation,</a:t>
            </a:r>
            <a:r>
              <a:rPr lang="de-CH" altLang="en-US" sz="2000">
                <a:effectLst>
                  <a:outerShdw blurRad="38100" dist="38100" dir="2700000" algn="tl">
                    <a:srgbClr val="C0C0C0"/>
                  </a:outerShdw>
                </a:effectLst>
                <a:latin typeface="Times" pitchFamily="2" charset="0"/>
                <a:ea typeface="Osaka" panose="020B0600000000000000" pitchFamily="34" charset="-128"/>
                <a:sym typeface="Symbol" pitchFamily="2" charset="2"/>
              </a:rPr>
              <a:t> special case: </a:t>
            </a:r>
            <a:r>
              <a:rPr lang="de-CH" altLang="en-US" sz="2000">
                <a:effectLst>
                  <a:outerShdw blurRad="38100" dist="38100" dir="2700000" algn="tl">
                    <a:srgbClr val="C0C0C0"/>
                  </a:outerShdw>
                </a:effectLst>
                <a:ea typeface="Osaka" panose="020B0600000000000000" pitchFamily="34" charset="-128"/>
                <a:sym typeface="Symbol" pitchFamily="2" charset="2"/>
              </a:rPr>
              <a:t></a:t>
            </a:r>
            <a:r>
              <a:rPr lang="de-CH" altLang="en-US" sz="2000" baseline="-25000">
                <a:effectLst>
                  <a:outerShdw blurRad="38100" dist="38100" dir="2700000" algn="tl">
                    <a:srgbClr val="C0C0C0"/>
                  </a:outerShdw>
                </a:effectLst>
                <a:ea typeface="Osaka" panose="020B0600000000000000" pitchFamily="34" charset="-128"/>
                <a:sym typeface="Symbol" pitchFamily="2" charset="2"/>
              </a:rPr>
              <a:t>E</a:t>
            </a:r>
            <a:r>
              <a:rPr lang="de-CH" altLang="en-US" sz="2000">
                <a:effectLst>
                  <a:outerShdw blurRad="38100" dist="38100" dir="2700000" algn="tl">
                    <a:srgbClr val="C0C0C0"/>
                  </a:outerShdw>
                </a:effectLst>
                <a:ea typeface="Osaka" panose="020B0600000000000000" pitchFamily="34" charset="-128"/>
                <a:sym typeface="Symbol" pitchFamily="2" charset="2"/>
              </a:rPr>
              <a:t> ×</a:t>
            </a:r>
            <a:r>
              <a:rPr lang="de-CH" altLang="en-US" sz="2000" baseline="-25000">
                <a:effectLst>
                  <a:outerShdw blurRad="38100" dist="38100" dir="2700000" algn="tl">
                    <a:srgbClr val="C0C0C0"/>
                  </a:outerShdw>
                </a:effectLst>
                <a:ea typeface="Osaka" panose="020B0600000000000000" pitchFamily="34" charset="-128"/>
                <a:sym typeface="Symbol" pitchFamily="2" charset="2"/>
              </a:rPr>
              <a:t>H</a:t>
            </a:r>
            <a:endParaRPr lang="de-DE" altLang="en-US" sz="2000" baseline="-25000">
              <a:effectLst>
                <a:outerShdw blurRad="38100" dist="38100" dir="2700000" algn="tl">
                  <a:srgbClr val="C0C0C0"/>
                </a:outerShdw>
              </a:effectLst>
              <a:ea typeface="Osaka" panose="020B0600000000000000" pitchFamily="34" charset="-128"/>
              <a:sym typeface="Symbol" pitchFamily="2" charset="2"/>
            </a:endParaRPr>
          </a:p>
        </p:txBody>
      </p:sp>
      <p:sp>
        <p:nvSpPr>
          <p:cNvPr id="52241" name="Line 50">
            <a:extLst>
              <a:ext uri="{FF2B5EF4-FFF2-40B4-BE49-F238E27FC236}">
                <a16:creationId xmlns:a16="http://schemas.microsoft.com/office/drawing/2014/main" id="{60761140-24D1-F7E9-FFFD-4F2A9F8995F9}"/>
              </a:ext>
            </a:extLst>
          </p:cNvPr>
          <p:cNvSpPr>
            <a:spLocks noChangeShapeType="1"/>
          </p:cNvSpPr>
          <p:nvPr/>
        </p:nvSpPr>
        <p:spPr bwMode="auto">
          <a:xfrm>
            <a:off x="2392363" y="3201988"/>
            <a:ext cx="2768600" cy="0"/>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2" name="Line 51">
            <a:extLst>
              <a:ext uri="{FF2B5EF4-FFF2-40B4-BE49-F238E27FC236}">
                <a16:creationId xmlns:a16="http://schemas.microsoft.com/office/drawing/2014/main" id="{0885D74A-0262-863D-9E5E-89B78E957A80}"/>
              </a:ext>
            </a:extLst>
          </p:cNvPr>
          <p:cNvSpPr>
            <a:spLocks noChangeShapeType="1"/>
          </p:cNvSpPr>
          <p:nvPr/>
        </p:nvSpPr>
        <p:spPr bwMode="auto">
          <a:xfrm rot="-5400000">
            <a:off x="2133600" y="2279651"/>
            <a:ext cx="2155825" cy="0"/>
          </a:xfrm>
          <a:prstGeom prst="line">
            <a:avLst/>
          </a:prstGeom>
          <a:noFill/>
          <a:ln w="127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3" name="Line 52">
            <a:extLst>
              <a:ext uri="{FF2B5EF4-FFF2-40B4-BE49-F238E27FC236}">
                <a16:creationId xmlns:a16="http://schemas.microsoft.com/office/drawing/2014/main" id="{D8CB6892-9C9B-A828-57C4-443A34BD7FE7}"/>
              </a:ext>
            </a:extLst>
          </p:cNvPr>
          <p:cNvSpPr>
            <a:spLocks noChangeShapeType="1"/>
          </p:cNvSpPr>
          <p:nvPr/>
        </p:nvSpPr>
        <p:spPr bwMode="auto">
          <a:xfrm flipV="1">
            <a:off x="7634288" y="2420938"/>
            <a:ext cx="690562" cy="692150"/>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4" name="Line 54">
            <a:extLst>
              <a:ext uri="{FF2B5EF4-FFF2-40B4-BE49-F238E27FC236}">
                <a16:creationId xmlns:a16="http://schemas.microsoft.com/office/drawing/2014/main" id="{C4055FCE-71CF-CFC5-C17C-8823FC3C09C4}"/>
              </a:ext>
            </a:extLst>
          </p:cNvPr>
          <p:cNvSpPr>
            <a:spLocks noChangeShapeType="1"/>
          </p:cNvSpPr>
          <p:nvPr/>
        </p:nvSpPr>
        <p:spPr bwMode="auto">
          <a:xfrm flipV="1">
            <a:off x="3201988" y="1776413"/>
            <a:ext cx="1039812" cy="138430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5569" name="Text Box 65">
            <a:extLst>
              <a:ext uri="{FF2B5EF4-FFF2-40B4-BE49-F238E27FC236}">
                <a16:creationId xmlns:a16="http://schemas.microsoft.com/office/drawing/2014/main" id="{F5E9E3A4-F163-B009-A40B-F63ABC3D2B81}"/>
              </a:ext>
            </a:extLst>
          </p:cNvPr>
          <p:cNvSpPr txBox="1">
            <a:spLocks noChangeArrowheads="1"/>
          </p:cNvSpPr>
          <p:nvPr/>
        </p:nvSpPr>
        <p:spPr bwMode="auto">
          <a:xfrm>
            <a:off x="8308975" y="2265363"/>
            <a:ext cx="431800" cy="2286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900" b="1">
                <a:solidFill>
                  <a:srgbClr val="FF020B"/>
                </a:solidFill>
                <a:effectLst>
                  <a:outerShdw blurRad="38100" dist="38100" dir="2700000" algn="tl">
                    <a:srgbClr val="000000"/>
                  </a:outerShdw>
                </a:effectLst>
                <a:latin typeface="Times" pitchFamily="2" charset="0"/>
              </a:rPr>
              <a:t>(1, 1)</a:t>
            </a:r>
            <a:endParaRPr lang="de-DE" altLang="en-US" sz="900" b="1">
              <a:solidFill>
                <a:srgbClr val="FF020B"/>
              </a:solidFill>
              <a:effectLst>
                <a:outerShdw blurRad="38100" dist="38100" dir="2700000" algn="tl">
                  <a:srgbClr val="000000"/>
                </a:outerShdw>
              </a:effectLst>
              <a:latin typeface="Times" pitchFamily="2" charset="0"/>
            </a:endParaRPr>
          </a:p>
        </p:txBody>
      </p:sp>
      <p:sp>
        <p:nvSpPr>
          <p:cNvPr id="52246" name="Text Box 66">
            <a:extLst>
              <a:ext uri="{FF2B5EF4-FFF2-40B4-BE49-F238E27FC236}">
                <a16:creationId xmlns:a16="http://schemas.microsoft.com/office/drawing/2014/main" id="{41660C78-25F9-41ED-F253-DBFEE6DCCD2B}"/>
              </a:ext>
            </a:extLst>
          </p:cNvPr>
          <p:cNvSpPr txBox="1">
            <a:spLocks noChangeArrowheads="1"/>
          </p:cNvSpPr>
          <p:nvPr/>
        </p:nvSpPr>
        <p:spPr bwMode="auto">
          <a:xfrm>
            <a:off x="7234238" y="56784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de-DE" altLang="en-US"/>
          </a:p>
        </p:txBody>
      </p:sp>
      <p:sp>
        <p:nvSpPr>
          <p:cNvPr id="52247" name="Oval 69">
            <a:extLst>
              <a:ext uri="{FF2B5EF4-FFF2-40B4-BE49-F238E27FC236}">
                <a16:creationId xmlns:a16="http://schemas.microsoft.com/office/drawing/2014/main" id="{613CAA3C-A8C8-504B-B523-66B85D20DF65}"/>
              </a:ext>
            </a:extLst>
          </p:cNvPr>
          <p:cNvSpPr>
            <a:spLocks noChangeArrowheads="1"/>
          </p:cNvSpPr>
          <p:nvPr/>
        </p:nvSpPr>
        <p:spPr bwMode="auto">
          <a:xfrm>
            <a:off x="4249738" y="1473200"/>
            <a:ext cx="1130300" cy="542925"/>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52248" name="Group 74">
            <a:extLst>
              <a:ext uri="{FF2B5EF4-FFF2-40B4-BE49-F238E27FC236}">
                <a16:creationId xmlns:a16="http://schemas.microsoft.com/office/drawing/2014/main" id="{48B39647-9AB6-6724-ACF4-21EF8F28F895}"/>
              </a:ext>
            </a:extLst>
          </p:cNvPr>
          <p:cNvGrpSpPr>
            <a:grpSpLocks/>
          </p:cNvGrpSpPr>
          <p:nvPr/>
        </p:nvGrpSpPr>
        <p:grpSpPr bwMode="auto">
          <a:xfrm>
            <a:off x="1584325" y="1573213"/>
            <a:ext cx="3965575" cy="4646612"/>
            <a:chOff x="998" y="991"/>
            <a:chExt cx="2498" cy="2927"/>
          </a:xfrm>
        </p:grpSpPr>
        <p:sp>
          <p:nvSpPr>
            <p:cNvPr id="1045567" name="Text Box 63">
              <a:extLst>
                <a:ext uri="{FF2B5EF4-FFF2-40B4-BE49-F238E27FC236}">
                  <a16:creationId xmlns:a16="http://schemas.microsoft.com/office/drawing/2014/main" id="{DA42A9EB-66AB-8943-4817-DD0CEFAF5726}"/>
                </a:ext>
              </a:extLst>
            </p:cNvPr>
            <p:cNvSpPr txBox="1">
              <a:spLocks noChangeArrowheads="1"/>
            </p:cNvSpPr>
            <p:nvPr/>
          </p:nvSpPr>
          <p:spPr bwMode="auto">
            <a:xfrm>
              <a:off x="2671" y="991"/>
              <a:ext cx="676" cy="19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400">
                  <a:solidFill>
                    <a:schemeClr val="accent2"/>
                  </a:solidFill>
                  <a:effectLst>
                    <a:outerShdw blurRad="38100" dist="38100" dir="2700000" algn="tl">
                      <a:srgbClr val="000000"/>
                    </a:outerShdw>
                  </a:effectLst>
                  <a:latin typeface="Times" pitchFamily="2" charset="0"/>
                </a:rPr>
                <a:t>(T(E), S(H))</a:t>
              </a:r>
              <a:endParaRPr lang="de-DE" altLang="en-US" sz="1400">
                <a:solidFill>
                  <a:schemeClr val="accent2"/>
                </a:solidFill>
                <a:effectLst>
                  <a:outerShdw blurRad="38100" dist="38100" dir="2700000" algn="tl">
                    <a:srgbClr val="000000"/>
                  </a:outerShdw>
                </a:effectLst>
                <a:latin typeface="Times" pitchFamily="2" charset="0"/>
              </a:endParaRPr>
            </a:p>
          </p:txBody>
        </p:sp>
        <p:sp>
          <p:nvSpPr>
            <p:cNvPr id="1045568" name="Text Box 64">
              <a:extLst>
                <a:ext uri="{FF2B5EF4-FFF2-40B4-BE49-F238E27FC236}">
                  <a16:creationId xmlns:a16="http://schemas.microsoft.com/office/drawing/2014/main" id="{F904463E-591F-3096-2F0D-7981DFC8BEA1}"/>
                </a:ext>
              </a:extLst>
            </p:cNvPr>
            <p:cNvSpPr txBox="1">
              <a:spLocks noChangeArrowheads="1"/>
            </p:cNvSpPr>
            <p:nvPr/>
          </p:nvSpPr>
          <p:spPr bwMode="auto">
            <a:xfrm>
              <a:off x="998" y="3668"/>
              <a:ext cx="2498" cy="250"/>
            </a:xfrm>
            <a:prstGeom prst="rect">
              <a:avLst/>
            </a:prstGeom>
            <a:solidFill>
              <a:srgbClr val="FFFFFF"/>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b="1">
                  <a:solidFill>
                    <a:schemeClr val="accent2"/>
                  </a:solidFill>
                  <a:effectLst>
                    <a:outerShdw blurRad="38100" dist="38100" dir="2700000" algn="tl">
                      <a:srgbClr val="C0C0C0"/>
                    </a:outerShdw>
                  </a:effectLst>
                  <a:latin typeface="Times" pitchFamily="2" charset="0"/>
                </a:rPr>
                <a:t>(T(E), S(H)) = (T(E), 0) + (0, S(H)) </a:t>
              </a:r>
              <a:endParaRPr lang="de-DE" altLang="en-US" sz="2000" b="1">
                <a:solidFill>
                  <a:schemeClr val="accent2"/>
                </a:solidFill>
                <a:effectLst>
                  <a:outerShdw blurRad="38100" dist="38100" dir="2700000" algn="tl">
                    <a:srgbClr val="C0C0C0"/>
                  </a:outerShdw>
                </a:effectLst>
                <a:latin typeface="Times" pitchFamily="2" charset="0"/>
              </a:endParaRPr>
            </a:p>
          </p:txBody>
        </p:sp>
        <p:sp>
          <p:nvSpPr>
            <p:cNvPr id="52255" name="Freeform 70">
              <a:extLst>
                <a:ext uri="{FF2B5EF4-FFF2-40B4-BE49-F238E27FC236}">
                  <a16:creationId xmlns:a16="http://schemas.microsoft.com/office/drawing/2014/main" id="{4AE5217F-266E-4663-206D-733E296D3ADC}"/>
                </a:ext>
              </a:extLst>
            </p:cNvPr>
            <p:cNvSpPr>
              <a:spLocks/>
            </p:cNvSpPr>
            <p:nvPr/>
          </p:nvSpPr>
          <p:spPr bwMode="auto">
            <a:xfrm>
              <a:off x="2985" y="1253"/>
              <a:ext cx="462" cy="2365"/>
            </a:xfrm>
            <a:custGeom>
              <a:avLst/>
              <a:gdLst>
                <a:gd name="T0" fmla="*/ 180 w 462"/>
                <a:gd name="T1" fmla="*/ 0 h 2365"/>
                <a:gd name="T2" fmla="*/ 39 w 462"/>
                <a:gd name="T3" fmla="*/ 391 h 2365"/>
                <a:gd name="T4" fmla="*/ 413 w 462"/>
                <a:gd name="T5" fmla="*/ 378 h 2365"/>
                <a:gd name="T6" fmla="*/ 334 w 462"/>
                <a:gd name="T7" fmla="*/ 2365 h 2365"/>
                <a:gd name="T8" fmla="*/ 0 60000 65536"/>
                <a:gd name="T9" fmla="*/ 0 60000 65536"/>
                <a:gd name="T10" fmla="*/ 0 60000 65536"/>
                <a:gd name="T11" fmla="*/ 0 60000 65536"/>
                <a:gd name="T12" fmla="*/ 0 w 462"/>
                <a:gd name="T13" fmla="*/ 0 h 2365"/>
                <a:gd name="T14" fmla="*/ 462 w 462"/>
                <a:gd name="T15" fmla="*/ 2365 h 2365"/>
              </a:gdLst>
              <a:ahLst/>
              <a:cxnLst>
                <a:cxn ang="T8">
                  <a:pos x="T0" y="T1"/>
                </a:cxn>
                <a:cxn ang="T9">
                  <a:pos x="T2" y="T3"/>
                </a:cxn>
                <a:cxn ang="T10">
                  <a:pos x="T4" y="T5"/>
                </a:cxn>
                <a:cxn ang="T11">
                  <a:pos x="T6" y="T7"/>
                </a:cxn>
              </a:cxnLst>
              <a:rect l="T12" t="T13" r="T14" b="T15"/>
              <a:pathLst>
                <a:path w="462" h="2365">
                  <a:moveTo>
                    <a:pt x="180" y="0"/>
                  </a:moveTo>
                  <a:cubicBezTo>
                    <a:pt x="99" y="175"/>
                    <a:pt x="0" y="328"/>
                    <a:pt x="39" y="391"/>
                  </a:cubicBezTo>
                  <a:cubicBezTo>
                    <a:pt x="78" y="454"/>
                    <a:pt x="364" y="49"/>
                    <a:pt x="413" y="378"/>
                  </a:cubicBezTo>
                  <a:cubicBezTo>
                    <a:pt x="462" y="707"/>
                    <a:pt x="375" y="1549"/>
                    <a:pt x="334" y="2365"/>
                  </a:cubicBezTo>
                </a:path>
              </a:pathLst>
            </a:custGeom>
            <a:noFill/>
            <a:ln w="9525">
              <a:solidFill>
                <a:schemeClr val="accent2"/>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2249" name="Group 73">
            <a:extLst>
              <a:ext uri="{FF2B5EF4-FFF2-40B4-BE49-F238E27FC236}">
                <a16:creationId xmlns:a16="http://schemas.microsoft.com/office/drawing/2014/main" id="{D4D8C5E7-6ADD-2C8B-B854-9715D3BCECE4}"/>
              </a:ext>
            </a:extLst>
          </p:cNvPr>
          <p:cNvGrpSpPr>
            <a:grpSpLocks/>
          </p:cNvGrpSpPr>
          <p:nvPr/>
        </p:nvGrpSpPr>
        <p:grpSpPr bwMode="auto">
          <a:xfrm>
            <a:off x="6756400" y="2203450"/>
            <a:ext cx="2314575" cy="4016375"/>
            <a:chOff x="4236" y="1388"/>
            <a:chExt cx="1458" cy="2530"/>
          </a:xfrm>
        </p:grpSpPr>
        <p:sp>
          <p:nvSpPr>
            <p:cNvPr id="1045571" name="Text Box 67">
              <a:extLst>
                <a:ext uri="{FF2B5EF4-FFF2-40B4-BE49-F238E27FC236}">
                  <a16:creationId xmlns:a16="http://schemas.microsoft.com/office/drawing/2014/main" id="{2D121F8A-964D-2369-39BA-645464911657}"/>
                </a:ext>
              </a:extLst>
            </p:cNvPr>
            <p:cNvSpPr txBox="1">
              <a:spLocks noChangeArrowheads="1"/>
            </p:cNvSpPr>
            <p:nvPr/>
          </p:nvSpPr>
          <p:spPr bwMode="auto">
            <a:xfrm>
              <a:off x="4236" y="3668"/>
              <a:ext cx="1458" cy="250"/>
            </a:xfrm>
            <a:prstGeom prst="rect">
              <a:avLst/>
            </a:prstGeom>
            <a:solidFill>
              <a:srgbClr val="FFFFFF"/>
            </a:solid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b="1">
                  <a:solidFill>
                    <a:srgbClr val="FF020B"/>
                  </a:solidFill>
                  <a:effectLst>
                    <a:outerShdw blurRad="38100" dist="38100" dir="2700000" algn="tl">
                      <a:srgbClr val="C0C0C0"/>
                    </a:outerShdw>
                  </a:effectLst>
                  <a:latin typeface="Times" pitchFamily="2" charset="0"/>
                </a:rPr>
                <a:t>(1, 1) = (1,0) + (0, 1)</a:t>
              </a:r>
              <a:endParaRPr lang="de-DE" altLang="en-US" sz="2000" b="1">
                <a:solidFill>
                  <a:srgbClr val="FF020B"/>
                </a:solidFill>
                <a:effectLst>
                  <a:outerShdw blurRad="38100" dist="38100" dir="2700000" algn="tl">
                    <a:srgbClr val="C0C0C0"/>
                  </a:outerShdw>
                </a:effectLst>
                <a:latin typeface="Times" pitchFamily="2" charset="0"/>
              </a:endParaRPr>
            </a:p>
          </p:txBody>
        </p:sp>
        <p:sp>
          <p:nvSpPr>
            <p:cNvPr id="52251" name="Oval 71">
              <a:extLst>
                <a:ext uri="{FF2B5EF4-FFF2-40B4-BE49-F238E27FC236}">
                  <a16:creationId xmlns:a16="http://schemas.microsoft.com/office/drawing/2014/main" id="{5F478AE2-44AD-12E0-9E00-B340771DAAEC}"/>
                </a:ext>
              </a:extLst>
            </p:cNvPr>
            <p:cNvSpPr>
              <a:spLocks noChangeArrowheads="1"/>
            </p:cNvSpPr>
            <p:nvPr/>
          </p:nvSpPr>
          <p:spPr bwMode="auto">
            <a:xfrm>
              <a:off x="5216" y="1388"/>
              <a:ext cx="338" cy="188"/>
            </a:xfrm>
            <a:prstGeom prst="ellipse">
              <a:avLst/>
            </a:prstGeom>
            <a:noFill/>
            <a:ln w="9525">
              <a:solidFill>
                <a:srgbClr val="FF02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2252" name="Freeform 72">
              <a:extLst>
                <a:ext uri="{FF2B5EF4-FFF2-40B4-BE49-F238E27FC236}">
                  <a16:creationId xmlns:a16="http://schemas.microsoft.com/office/drawing/2014/main" id="{250B413D-F440-6021-9BF4-E235C62E403D}"/>
                </a:ext>
              </a:extLst>
            </p:cNvPr>
            <p:cNvSpPr>
              <a:spLocks/>
            </p:cNvSpPr>
            <p:nvPr/>
          </p:nvSpPr>
          <p:spPr bwMode="auto">
            <a:xfrm>
              <a:off x="5314" y="1572"/>
              <a:ext cx="180" cy="2035"/>
            </a:xfrm>
            <a:custGeom>
              <a:avLst/>
              <a:gdLst>
                <a:gd name="T0" fmla="*/ 0 w 462"/>
                <a:gd name="T1" fmla="*/ 0 h 2365"/>
                <a:gd name="T2" fmla="*/ 0 w 462"/>
                <a:gd name="T3" fmla="*/ 87 h 2365"/>
                <a:gd name="T4" fmla="*/ 0 w 462"/>
                <a:gd name="T5" fmla="*/ 84 h 2365"/>
                <a:gd name="T6" fmla="*/ 0 w 462"/>
                <a:gd name="T7" fmla="*/ 527 h 2365"/>
                <a:gd name="T8" fmla="*/ 0 60000 65536"/>
                <a:gd name="T9" fmla="*/ 0 60000 65536"/>
                <a:gd name="T10" fmla="*/ 0 60000 65536"/>
                <a:gd name="T11" fmla="*/ 0 60000 65536"/>
                <a:gd name="T12" fmla="*/ 0 w 462"/>
                <a:gd name="T13" fmla="*/ 0 h 2365"/>
                <a:gd name="T14" fmla="*/ 462 w 462"/>
                <a:gd name="T15" fmla="*/ 2365 h 2365"/>
              </a:gdLst>
              <a:ahLst/>
              <a:cxnLst>
                <a:cxn ang="T8">
                  <a:pos x="T0" y="T1"/>
                </a:cxn>
                <a:cxn ang="T9">
                  <a:pos x="T2" y="T3"/>
                </a:cxn>
                <a:cxn ang="T10">
                  <a:pos x="T4" y="T5"/>
                </a:cxn>
                <a:cxn ang="T11">
                  <a:pos x="T6" y="T7"/>
                </a:cxn>
              </a:cxnLst>
              <a:rect l="T12" t="T13" r="T14" b="T15"/>
              <a:pathLst>
                <a:path w="462" h="2365">
                  <a:moveTo>
                    <a:pt x="180" y="0"/>
                  </a:moveTo>
                  <a:cubicBezTo>
                    <a:pt x="99" y="175"/>
                    <a:pt x="0" y="328"/>
                    <a:pt x="39" y="391"/>
                  </a:cubicBezTo>
                  <a:cubicBezTo>
                    <a:pt x="78" y="454"/>
                    <a:pt x="364" y="49"/>
                    <a:pt x="413" y="378"/>
                  </a:cubicBezTo>
                  <a:cubicBezTo>
                    <a:pt x="462" y="707"/>
                    <a:pt x="375" y="1549"/>
                    <a:pt x="334" y="2365"/>
                  </a:cubicBezTo>
                </a:path>
              </a:pathLst>
            </a:custGeom>
            <a:noFill/>
            <a:ln w="9525">
              <a:solidFill>
                <a:srgbClr val="FF020B"/>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3" name="Group 45">
            <a:extLst>
              <a:ext uri="{FF2B5EF4-FFF2-40B4-BE49-F238E27FC236}">
                <a16:creationId xmlns:a16="http://schemas.microsoft.com/office/drawing/2014/main" id="{CAB8B92E-AC27-FD59-76BF-1675876D35F0}"/>
              </a:ext>
            </a:extLst>
          </p:cNvPr>
          <p:cNvGrpSpPr>
            <a:grpSpLocks/>
          </p:cNvGrpSpPr>
          <p:nvPr/>
        </p:nvGrpSpPr>
        <p:grpSpPr bwMode="auto">
          <a:xfrm>
            <a:off x="671513" y="330200"/>
            <a:ext cx="9296400" cy="6356350"/>
            <a:chOff x="423" y="208"/>
            <a:chExt cx="5856" cy="4004"/>
          </a:xfrm>
        </p:grpSpPr>
        <p:grpSp>
          <p:nvGrpSpPr>
            <p:cNvPr id="54274" name="Group 43">
              <a:extLst>
                <a:ext uri="{FF2B5EF4-FFF2-40B4-BE49-F238E27FC236}">
                  <a16:creationId xmlns:a16="http://schemas.microsoft.com/office/drawing/2014/main" id="{18A55F61-5740-5CBD-FC58-40949A26A77E}"/>
                </a:ext>
              </a:extLst>
            </p:cNvPr>
            <p:cNvGrpSpPr>
              <a:grpSpLocks/>
            </p:cNvGrpSpPr>
            <p:nvPr/>
          </p:nvGrpSpPr>
          <p:grpSpPr bwMode="auto">
            <a:xfrm>
              <a:off x="1396" y="3748"/>
              <a:ext cx="3984" cy="412"/>
              <a:chOff x="1396" y="3748"/>
              <a:chExt cx="3984" cy="412"/>
            </a:xfrm>
          </p:grpSpPr>
          <p:grpSp>
            <p:nvGrpSpPr>
              <p:cNvPr id="54306" name="Group 42">
                <a:extLst>
                  <a:ext uri="{FF2B5EF4-FFF2-40B4-BE49-F238E27FC236}">
                    <a16:creationId xmlns:a16="http://schemas.microsoft.com/office/drawing/2014/main" id="{1EA1F21B-2A4B-7F36-4BC2-4D2452BBE6D2}"/>
                  </a:ext>
                </a:extLst>
              </p:cNvPr>
              <p:cNvGrpSpPr>
                <a:grpSpLocks/>
              </p:cNvGrpSpPr>
              <p:nvPr/>
            </p:nvGrpSpPr>
            <p:grpSpPr bwMode="auto">
              <a:xfrm>
                <a:off x="1936" y="3821"/>
                <a:ext cx="3444" cy="339"/>
                <a:chOff x="1936" y="3821"/>
                <a:chExt cx="3444" cy="339"/>
              </a:xfrm>
            </p:grpSpPr>
            <p:pic>
              <p:nvPicPr>
                <p:cNvPr id="54308" name="Picture 29">
                  <a:extLst>
                    <a:ext uri="{FF2B5EF4-FFF2-40B4-BE49-F238E27FC236}">
                      <a16:creationId xmlns:a16="http://schemas.microsoft.com/office/drawing/2014/main" id="{DE6BC5B3-481B-7E9C-190C-34CA971BE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78" t="-16003" r="13336" b="6145"/>
                <a:stretch>
                  <a:fillRect/>
                </a:stretch>
              </p:blipFill>
              <p:spPr bwMode="auto">
                <a:xfrm>
                  <a:off x="1936" y="3821"/>
                  <a:ext cx="344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9" name="Rectangle 36">
                  <a:extLst>
                    <a:ext uri="{FF2B5EF4-FFF2-40B4-BE49-F238E27FC236}">
                      <a16:creationId xmlns:a16="http://schemas.microsoft.com/office/drawing/2014/main" id="{E37270A3-A934-B8FE-6804-8E2510F1F49F}"/>
                    </a:ext>
                  </a:extLst>
                </p:cNvPr>
                <p:cNvSpPr>
                  <a:spLocks noChangeArrowheads="1"/>
                </p:cNvSpPr>
                <p:nvPr/>
              </p:nvSpPr>
              <p:spPr bwMode="auto">
                <a:xfrm>
                  <a:off x="1937" y="3972"/>
                  <a:ext cx="3443" cy="1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4310" name="Line 35">
                  <a:extLst>
                    <a:ext uri="{FF2B5EF4-FFF2-40B4-BE49-F238E27FC236}">
                      <a16:creationId xmlns:a16="http://schemas.microsoft.com/office/drawing/2014/main" id="{6E33BB58-DB6F-0D95-2BAF-72132E487F74}"/>
                    </a:ext>
                  </a:extLst>
                </p:cNvPr>
                <p:cNvSpPr>
                  <a:spLocks noChangeShapeType="1"/>
                </p:cNvSpPr>
                <p:nvPr/>
              </p:nvSpPr>
              <p:spPr bwMode="auto">
                <a:xfrm rot="16200000" flipV="1">
                  <a:off x="3468" y="4066"/>
                  <a:ext cx="189" cy="0"/>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0412" name="Text Box 28">
                <a:extLst>
                  <a:ext uri="{FF2B5EF4-FFF2-40B4-BE49-F238E27FC236}">
                    <a16:creationId xmlns:a16="http://schemas.microsoft.com/office/drawing/2014/main" id="{5983D7E5-4D8B-BC3E-AF56-21F06B1564AB}"/>
                  </a:ext>
                </a:extLst>
              </p:cNvPr>
              <p:cNvSpPr txBox="1">
                <a:spLocks noChangeArrowheads="1"/>
              </p:cNvSpPr>
              <p:nvPr/>
            </p:nvSpPr>
            <p:spPr bwMode="auto">
              <a:xfrm>
                <a:off x="1396" y="3748"/>
                <a:ext cx="478"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T(E)</a:t>
                </a:r>
              </a:p>
            </p:txBody>
          </p:sp>
        </p:grpSp>
        <p:sp>
          <p:nvSpPr>
            <p:cNvPr id="1040386" name="Text Box 2">
              <a:extLst>
                <a:ext uri="{FF2B5EF4-FFF2-40B4-BE49-F238E27FC236}">
                  <a16:creationId xmlns:a16="http://schemas.microsoft.com/office/drawing/2014/main" id="{CC3A5EA0-E95E-1496-D2E5-B156A6118CBD}"/>
                </a:ext>
              </a:extLst>
            </p:cNvPr>
            <p:cNvSpPr txBox="1">
              <a:spLocks noChangeArrowheads="1"/>
            </p:cNvSpPr>
            <p:nvPr/>
          </p:nvSpPr>
          <p:spPr bwMode="auto">
            <a:xfrm>
              <a:off x="1581" y="208"/>
              <a:ext cx="2536"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Product field: </a:t>
              </a:r>
              <a:r>
                <a:rPr lang="de-CH" altLang="en-US" sz="2400">
                  <a:solidFill>
                    <a:srgbClr val="FF0000"/>
                  </a:solidFill>
                  <a:effectLst>
                    <a:outerShdw blurRad="38100" dist="38100" dir="2700000" algn="tl">
                      <a:srgbClr val="000000"/>
                    </a:outerShdw>
                  </a:effectLst>
                  <a:latin typeface="Times" pitchFamily="2" charset="0"/>
                </a:rPr>
                <a:t>tempo-intonation</a:t>
              </a:r>
              <a:endParaRPr lang="de-CH" altLang="en-US" sz="2400">
                <a:effectLst>
                  <a:outerShdw blurRad="38100" dist="38100" dir="2700000" algn="tl">
                    <a:srgbClr val="FFFFFF"/>
                  </a:outerShdw>
                </a:effectLst>
                <a:latin typeface="Times" pitchFamily="2" charset="0"/>
              </a:endParaRPr>
            </a:p>
          </p:txBody>
        </p:sp>
        <p:pic>
          <p:nvPicPr>
            <p:cNvPr id="54276" name="Picture 3">
              <a:extLst>
                <a:ext uri="{FF2B5EF4-FFF2-40B4-BE49-F238E27FC236}">
                  <a16:creationId xmlns:a16="http://schemas.microsoft.com/office/drawing/2014/main" id="{2ED0EE3A-2018-16DC-450F-A3717895F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 y="1254"/>
              <a:ext cx="3408" cy="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4">
              <a:extLst>
                <a:ext uri="{FF2B5EF4-FFF2-40B4-BE49-F238E27FC236}">
                  <a16:creationId xmlns:a16="http://schemas.microsoft.com/office/drawing/2014/main" id="{C41AA4C0-9EC1-CC8B-BFF3-1223FBFA91DA}"/>
                </a:ext>
              </a:extLst>
            </p:cNvPr>
            <p:cNvSpPr>
              <a:spLocks noChangeArrowheads="1"/>
            </p:cNvSpPr>
            <p:nvPr/>
          </p:nvSpPr>
          <p:spPr bwMode="auto">
            <a:xfrm>
              <a:off x="3568" y="1058"/>
              <a:ext cx="186" cy="3154"/>
            </a:xfrm>
            <a:prstGeom prst="rect">
              <a:avLst/>
            </a:prstGeom>
            <a:solidFill>
              <a:srgbClr val="0066FF">
                <a:alpha val="50195"/>
              </a:srgbClr>
            </a:solidFill>
            <a:ln w="9525">
              <a:solidFill>
                <a:srgbClr val="0066FF"/>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54278" name="Group 40">
              <a:extLst>
                <a:ext uri="{FF2B5EF4-FFF2-40B4-BE49-F238E27FC236}">
                  <a16:creationId xmlns:a16="http://schemas.microsoft.com/office/drawing/2014/main" id="{FD97E8EC-ECE7-C564-6564-225930ABB697}"/>
                </a:ext>
              </a:extLst>
            </p:cNvPr>
            <p:cNvGrpSpPr>
              <a:grpSpLocks/>
            </p:cNvGrpSpPr>
            <p:nvPr/>
          </p:nvGrpSpPr>
          <p:grpSpPr bwMode="auto">
            <a:xfrm>
              <a:off x="1030" y="1279"/>
              <a:ext cx="489" cy="2324"/>
              <a:chOff x="1030" y="1279"/>
              <a:chExt cx="489" cy="2324"/>
            </a:xfrm>
          </p:grpSpPr>
          <p:grpSp>
            <p:nvGrpSpPr>
              <p:cNvPr id="54301" name="Group 38">
                <a:extLst>
                  <a:ext uri="{FF2B5EF4-FFF2-40B4-BE49-F238E27FC236}">
                    <a16:creationId xmlns:a16="http://schemas.microsoft.com/office/drawing/2014/main" id="{B41D91E3-D475-745A-782F-64E571C7CC4E}"/>
                  </a:ext>
                </a:extLst>
              </p:cNvPr>
              <p:cNvGrpSpPr>
                <a:grpSpLocks/>
              </p:cNvGrpSpPr>
              <p:nvPr/>
            </p:nvGrpSpPr>
            <p:grpSpPr bwMode="auto">
              <a:xfrm>
                <a:off x="1087" y="1279"/>
                <a:ext cx="254" cy="1992"/>
                <a:chOff x="1087" y="1279"/>
                <a:chExt cx="254" cy="1992"/>
              </a:xfrm>
            </p:grpSpPr>
            <p:pic>
              <p:nvPicPr>
                <p:cNvPr id="54303" name="Picture 12">
                  <a:extLst>
                    <a:ext uri="{FF2B5EF4-FFF2-40B4-BE49-F238E27FC236}">
                      <a16:creationId xmlns:a16="http://schemas.microsoft.com/office/drawing/2014/main" id="{ED6E66D7-6AAD-1393-A13E-B76B053F6E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034" t="7736" r="-16293" b="13367"/>
                <a:stretch>
                  <a:fillRect/>
                </a:stretch>
              </p:blipFill>
              <p:spPr bwMode="auto">
                <a:xfrm>
                  <a:off x="1206" y="1280"/>
                  <a:ext cx="135" cy="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4" name="Rectangle 32">
                  <a:extLst>
                    <a:ext uri="{FF2B5EF4-FFF2-40B4-BE49-F238E27FC236}">
                      <a16:creationId xmlns:a16="http://schemas.microsoft.com/office/drawing/2014/main" id="{29FA2FF8-22FF-12AB-B5EE-FA2D4192C596}"/>
                    </a:ext>
                  </a:extLst>
                </p:cNvPr>
                <p:cNvSpPr>
                  <a:spLocks noChangeArrowheads="1"/>
                </p:cNvSpPr>
                <p:nvPr/>
              </p:nvSpPr>
              <p:spPr bwMode="auto">
                <a:xfrm>
                  <a:off x="1089" y="1279"/>
                  <a:ext cx="123" cy="19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4305" name="Line 33">
                  <a:extLst>
                    <a:ext uri="{FF2B5EF4-FFF2-40B4-BE49-F238E27FC236}">
                      <a16:creationId xmlns:a16="http://schemas.microsoft.com/office/drawing/2014/main" id="{1943D57B-6429-D7C1-CC3C-B0F993EA4992}"/>
                    </a:ext>
                  </a:extLst>
                </p:cNvPr>
                <p:cNvSpPr>
                  <a:spLocks noChangeShapeType="1"/>
                </p:cNvSpPr>
                <p:nvPr/>
              </p:nvSpPr>
              <p:spPr bwMode="auto">
                <a:xfrm rot="5400000" flipV="1">
                  <a:off x="1204" y="1895"/>
                  <a:ext cx="0" cy="233"/>
                </a:xfrm>
                <a:prstGeom prst="line">
                  <a:avLst/>
                </a:prstGeom>
                <a:noFill/>
                <a:ln w="2857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0397" name="Text Box 13">
                <a:extLst>
                  <a:ext uri="{FF2B5EF4-FFF2-40B4-BE49-F238E27FC236}">
                    <a16:creationId xmlns:a16="http://schemas.microsoft.com/office/drawing/2014/main" id="{A58D9A7C-47A7-6E89-4799-A30EFEF4FC57}"/>
                  </a:ext>
                </a:extLst>
              </p:cNvPr>
              <p:cNvSpPr txBox="1">
                <a:spLocks noChangeArrowheads="1"/>
              </p:cNvSpPr>
              <p:nvPr/>
            </p:nvSpPr>
            <p:spPr bwMode="auto">
              <a:xfrm>
                <a:off x="1030" y="3315"/>
                <a:ext cx="489"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S(H)</a:t>
                </a:r>
              </a:p>
            </p:txBody>
          </p:sp>
        </p:grpSp>
        <p:sp>
          <p:nvSpPr>
            <p:cNvPr id="54279" name="Rectangle 14">
              <a:extLst>
                <a:ext uri="{FF2B5EF4-FFF2-40B4-BE49-F238E27FC236}">
                  <a16:creationId xmlns:a16="http://schemas.microsoft.com/office/drawing/2014/main" id="{8A20E0A8-B41B-A28A-9E75-D62B956B267F}"/>
                </a:ext>
              </a:extLst>
            </p:cNvPr>
            <p:cNvSpPr>
              <a:spLocks noChangeArrowheads="1"/>
            </p:cNvSpPr>
            <p:nvPr/>
          </p:nvSpPr>
          <p:spPr bwMode="auto">
            <a:xfrm>
              <a:off x="1031" y="1770"/>
              <a:ext cx="4392" cy="242"/>
            </a:xfrm>
            <a:prstGeom prst="rect">
              <a:avLst/>
            </a:prstGeom>
            <a:solidFill>
              <a:srgbClr val="FF00FF">
                <a:alpha val="50195"/>
              </a:srgbClr>
            </a:solidFill>
            <a:ln w="9525">
              <a:solidFill>
                <a:srgbClr val="FF00FF"/>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54280" name="Group 15">
              <a:extLst>
                <a:ext uri="{FF2B5EF4-FFF2-40B4-BE49-F238E27FC236}">
                  <a16:creationId xmlns:a16="http://schemas.microsoft.com/office/drawing/2014/main" id="{2C82AEAE-98C8-7DBE-F57E-3933231555EB}"/>
                </a:ext>
              </a:extLst>
            </p:cNvPr>
            <p:cNvGrpSpPr>
              <a:grpSpLocks/>
            </p:cNvGrpSpPr>
            <p:nvPr/>
          </p:nvGrpSpPr>
          <p:grpSpPr bwMode="auto">
            <a:xfrm>
              <a:off x="5030" y="244"/>
              <a:ext cx="955" cy="807"/>
              <a:chOff x="5030" y="244"/>
              <a:chExt cx="955" cy="807"/>
            </a:xfrm>
          </p:grpSpPr>
          <p:sp>
            <p:nvSpPr>
              <p:cNvPr id="1040400" name="Text Box 16">
                <a:extLst>
                  <a:ext uri="{FF2B5EF4-FFF2-40B4-BE49-F238E27FC236}">
                    <a16:creationId xmlns:a16="http://schemas.microsoft.com/office/drawing/2014/main" id="{C9E194A8-3E52-5022-DC2E-E4DF4DE0C4C0}"/>
                  </a:ext>
                </a:extLst>
              </p:cNvPr>
              <p:cNvSpPr txBox="1">
                <a:spLocks noChangeArrowheads="1"/>
              </p:cNvSpPr>
              <p:nvPr/>
            </p:nvSpPr>
            <p:spPr bwMode="auto">
              <a:xfrm>
                <a:off x="5310" y="244"/>
                <a:ext cx="372"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EH</a:t>
                </a:r>
              </a:p>
            </p:txBody>
          </p:sp>
          <p:grpSp>
            <p:nvGrpSpPr>
              <p:cNvPr id="54296" name="Group 17">
                <a:extLst>
                  <a:ext uri="{FF2B5EF4-FFF2-40B4-BE49-F238E27FC236}">
                    <a16:creationId xmlns:a16="http://schemas.microsoft.com/office/drawing/2014/main" id="{30467058-590E-DE62-E2F5-7788A057D43C}"/>
                  </a:ext>
                </a:extLst>
              </p:cNvPr>
              <p:cNvGrpSpPr>
                <a:grpSpLocks/>
              </p:cNvGrpSpPr>
              <p:nvPr/>
            </p:nvGrpSpPr>
            <p:grpSpPr bwMode="auto">
              <a:xfrm>
                <a:off x="5185" y="489"/>
                <a:ext cx="627" cy="274"/>
                <a:chOff x="5185" y="489"/>
                <a:chExt cx="627" cy="219"/>
              </a:xfrm>
            </p:grpSpPr>
            <p:sp>
              <p:nvSpPr>
                <p:cNvPr id="54299" name="Line 18">
                  <a:extLst>
                    <a:ext uri="{FF2B5EF4-FFF2-40B4-BE49-F238E27FC236}">
                      <a16:creationId xmlns:a16="http://schemas.microsoft.com/office/drawing/2014/main" id="{066E1232-D093-F27F-9A48-C5164AD1D32C}"/>
                    </a:ext>
                  </a:extLst>
                </p:cNvPr>
                <p:cNvSpPr>
                  <a:spLocks noChangeShapeType="1"/>
                </p:cNvSpPr>
                <p:nvPr/>
              </p:nvSpPr>
              <p:spPr bwMode="auto">
                <a:xfrm flipH="1">
                  <a:off x="5185" y="492"/>
                  <a:ext cx="308" cy="216"/>
                </a:xfrm>
                <a:prstGeom prst="line">
                  <a:avLst/>
                </a:prstGeom>
                <a:noFill/>
                <a:ln w="19050">
                  <a:solidFill>
                    <a:srgbClr val="4D4D4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300" name="Line 19">
                  <a:extLst>
                    <a:ext uri="{FF2B5EF4-FFF2-40B4-BE49-F238E27FC236}">
                      <a16:creationId xmlns:a16="http://schemas.microsoft.com/office/drawing/2014/main" id="{999BB4EB-09FC-ED74-61CA-477FC970D25C}"/>
                    </a:ext>
                  </a:extLst>
                </p:cNvPr>
                <p:cNvSpPr>
                  <a:spLocks noChangeShapeType="1"/>
                </p:cNvSpPr>
                <p:nvPr/>
              </p:nvSpPr>
              <p:spPr bwMode="auto">
                <a:xfrm>
                  <a:off x="5496" y="489"/>
                  <a:ext cx="316" cy="215"/>
                </a:xfrm>
                <a:prstGeom prst="line">
                  <a:avLst/>
                </a:prstGeom>
                <a:noFill/>
                <a:ln w="19050">
                  <a:solidFill>
                    <a:srgbClr val="4D4D4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0404" name="Text Box 20">
                <a:extLst>
                  <a:ext uri="{FF2B5EF4-FFF2-40B4-BE49-F238E27FC236}">
                    <a16:creationId xmlns:a16="http://schemas.microsoft.com/office/drawing/2014/main" id="{F3D44F42-A094-044F-8419-00995F9A5759}"/>
                  </a:ext>
                </a:extLst>
              </p:cNvPr>
              <p:cNvSpPr txBox="1">
                <a:spLocks noChangeArrowheads="1"/>
              </p:cNvSpPr>
              <p:nvPr/>
            </p:nvSpPr>
            <p:spPr bwMode="auto">
              <a:xfrm>
                <a:off x="5030" y="763"/>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0405" name="Text Box 21">
                <a:extLst>
                  <a:ext uri="{FF2B5EF4-FFF2-40B4-BE49-F238E27FC236}">
                    <a16:creationId xmlns:a16="http://schemas.microsoft.com/office/drawing/2014/main" id="{F5B6A615-BD9F-A024-BEBC-415E11A8CBDB}"/>
                  </a:ext>
                </a:extLst>
              </p:cNvPr>
              <p:cNvSpPr txBox="1">
                <a:spLocks noChangeArrowheads="1"/>
              </p:cNvSpPr>
              <p:nvPr/>
            </p:nvSpPr>
            <p:spPr bwMode="auto">
              <a:xfrm>
                <a:off x="5730" y="763"/>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grpSp>
          <p:nvGrpSpPr>
            <p:cNvPr id="54281" name="Group 22">
              <a:extLst>
                <a:ext uri="{FF2B5EF4-FFF2-40B4-BE49-F238E27FC236}">
                  <a16:creationId xmlns:a16="http://schemas.microsoft.com/office/drawing/2014/main" id="{B6C44D6B-696C-2E2E-E70D-A0366A74F52E}"/>
                </a:ext>
              </a:extLst>
            </p:cNvPr>
            <p:cNvGrpSpPr>
              <a:grpSpLocks/>
            </p:cNvGrpSpPr>
            <p:nvPr/>
          </p:nvGrpSpPr>
          <p:grpSpPr bwMode="auto">
            <a:xfrm>
              <a:off x="1730" y="611"/>
              <a:ext cx="2234" cy="1552"/>
              <a:chOff x="1730" y="611"/>
              <a:chExt cx="2234" cy="1552"/>
            </a:xfrm>
          </p:grpSpPr>
          <p:sp>
            <p:nvSpPr>
              <p:cNvPr id="54291" name="Oval 23">
                <a:extLst>
                  <a:ext uri="{FF2B5EF4-FFF2-40B4-BE49-F238E27FC236}">
                    <a16:creationId xmlns:a16="http://schemas.microsoft.com/office/drawing/2014/main" id="{F40BE665-B99A-682A-D9B2-AC163BB94051}"/>
                  </a:ext>
                </a:extLst>
              </p:cNvPr>
              <p:cNvSpPr>
                <a:spLocks noChangeArrowheads="1"/>
              </p:cNvSpPr>
              <p:nvPr/>
            </p:nvSpPr>
            <p:spPr bwMode="auto">
              <a:xfrm>
                <a:off x="3372" y="1632"/>
                <a:ext cx="592" cy="531"/>
              </a:xfrm>
              <a:prstGeom prst="ellipse">
                <a:avLst/>
              </a:prstGeom>
              <a:solidFill>
                <a:srgbClr val="66FF33">
                  <a:alpha val="50195"/>
                </a:srgbClr>
              </a:solidFill>
              <a:ln w="9525">
                <a:solidFill>
                  <a:srgbClr val="008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4292" name="Freeform 24">
                <a:extLst>
                  <a:ext uri="{FF2B5EF4-FFF2-40B4-BE49-F238E27FC236}">
                    <a16:creationId xmlns:a16="http://schemas.microsoft.com/office/drawing/2014/main" id="{E4D6D80C-970E-19AF-9BFF-3AA6DBAB4D7E}"/>
                  </a:ext>
                </a:extLst>
              </p:cNvPr>
              <p:cNvSpPr>
                <a:spLocks/>
              </p:cNvSpPr>
              <p:nvPr/>
            </p:nvSpPr>
            <p:spPr bwMode="auto">
              <a:xfrm>
                <a:off x="2436" y="871"/>
                <a:ext cx="1007" cy="849"/>
              </a:xfrm>
              <a:custGeom>
                <a:avLst/>
                <a:gdLst>
                  <a:gd name="T0" fmla="*/ 1007 w 1007"/>
                  <a:gd name="T1" fmla="*/ 849 h 849"/>
                  <a:gd name="T2" fmla="*/ 802 w 1007"/>
                  <a:gd name="T3" fmla="*/ 352 h 849"/>
                  <a:gd name="T4" fmla="*/ 0 w 1007"/>
                  <a:gd name="T5" fmla="*/ 0 h 849"/>
                  <a:gd name="T6" fmla="*/ 0 60000 65536"/>
                  <a:gd name="T7" fmla="*/ 0 60000 65536"/>
                  <a:gd name="T8" fmla="*/ 0 60000 65536"/>
                  <a:gd name="T9" fmla="*/ 0 w 1007"/>
                  <a:gd name="T10" fmla="*/ 0 h 849"/>
                  <a:gd name="T11" fmla="*/ 1007 w 1007"/>
                  <a:gd name="T12" fmla="*/ 849 h 849"/>
                </a:gdLst>
                <a:ahLst/>
                <a:cxnLst>
                  <a:cxn ang="T6">
                    <a:pos x="T0" y="T1"/>
                  </a:cxn>
                  <a:cxn ang="T7">
                    <a:pos x="T2" y="T3"/>
                  </a:cxn>
                  <a:cxn ang="T8">
                    <a:pos x="T4" y="T5"/>
                  </a:cxn>
                </a:cxnLst>
                <a:rect l="T9" t="T10" r="T11" b="T12"/>
                <a:pathLst>
                  <a:path w="1007" h="849">
                    <a:moveTo>
                      <a:pt x="1007" y="849"/>
                    </a:moveTo>
                    <a:cubicBezTo>
                      <a:pt x="972" y="766"/>
                      <a:pt x="969" y="493"/>
                      <a:pt x="802" y="352"/>
                    </a:cubicBezTo>
                    <a:cubicBezTo>
                      <a:pt x="634" y="210"/>
                      <a:pt x="167" y="73"/>
                      <a:pt x="0" y="0"/>
                    </a:cubicBez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409" name="Text Box 25">
                <a:extLst>
                  <a:ext uri="{FF2B5EF4-FFF2-40B4-BE49-F238E27FC236}">
                    <a16:creationId xmlns:a16="http://schemas.microsoft.com/office/drawing/2014/main" id="{77C646E4-6EBE-1CCF-150A-7384E50BDEC2}"/>
                  </a:ext>
                </a:extLst>
              </p:cNvPr>
              <p:cNvSpPr txBox="1">
                <a:spLocks noChangeArrowheads="1"/>
              </p:cNvSpPr>
              <p:nvPr/>
            </p:nvSpPr>
            <p:spPr bwMode="auto">
              <a:xfrm>
                <a:off x="1730" y="611"/>
                <a:ext cx="17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Z(E,H)=(T(E), S(H))</a:t>
                </a:r>
              </a:p>
            </p:txBody>
          </p:sp>
          <p:sp>
            <p:nvSpPr>
              <p:cNvPr id="54294" name="Line 26">
                <a:extLst>
                  <a:ext uri="{FF2B5EF4-FFF2-40B4-BE49-F238E27FC236}">
                    <a16:creationId xmlns:a16="http://schemas.microsoft.com/office/drawing/2014/main" id="{2BD6619B-6C7C-4CD3-6006-5C228BB8B1C6}"/>
                  </a:ext>
                </a:extLst>
              </p:cNvPr>
              <p:cNvSpPr>
                <a:spLocks noChangeShapeType="1"/>
              </p:cNvSpPr>
              <p:nvPr/>
            </p:nvSpPr>
            <p:spPr bwMode="auto">
              <a:xfrm flipV="1">
                <a:off x="3562" y="1765"/>
                <a:ext cx="196" cy="24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4282" name="Group 41">
              <a:extLst>
                <a:ext uri="{FF2B5EF4-FFF2-40B4-BE49-F238E27FC236}">
                  <a16:creationId xmlns:a16="http://schemas.microsoft.com/office/drawing/2014/main" id="{1840ACEA-208E-BC44-303C-640C1EACB5FE}"/>
                </a:ext>
              </a:extLst>
            </p:cNvPr>
            <p:cNvGrpSpPr>
              <a:grpSpLocks/>
            </p:cNvGrpSpPr>
            <p:nvPr/>
          </p:nvGrpSpPr>
          <p:grpSpPr bwMode="auto">
            <a:xfrm>
              <a:off x="423" y="903"/>
              <a:ext cx="5856" cy="3035"/>
              <a:chOff x="423" y="903"/>
              <a:chExt cx="5856" cy="3035"/>
            </a:xfrm>
          </p:grpSpPr>
          <p:grpSp>
            <p:nvGrpSpPr>
              <p:cNvPr id="54283" name="Group 5">
                <a:extLst>
                  <a:ext uri="{FF2B5EF4-FFF2-40B4-BE49-F238E27FC236}">
                    <a16:creationId xmlns:a16="http://schemas.microsoft.com/office/drawing/2014/main" id="{BEF95938-CB03-CCB5-AF05-0440A8CF58D3}"/>
                  </a:ext>
                </a:extLst>
              </p:cNvPr>
              <p:cNvGrpSpPr>
                <a:grpSpLocks/>
              </p:cNvGrpSpPr>
              <p:nvPr/>
            </p:nvGrpSpPr>
            <p:grpSpPr bwMode="auto">
              <a:xfrm>
                <a:off x="1676" y="903"/>
                <a:ext cx="4014" cy="2956"/>
                <a:chOff x="1676" y="903"/>
                <a:chExt cx="4014" cy="2956"/>
              </a:xfrm>
            </p:grpSpPr>
            <p:grpSp>
              <p:nvGrpSpPr>
                <p:cNvPr id="54286" name="Group 6">
                  <a:extLst>
                    <a:ext uri="{FF2B5EF4-FFF2-40B4-BE49-F238E27FC236}">
                      <a16:creationId xmlns:a16="http://schemas.microsoft.com/office/drawing/2014/main" id="{470B7EF1-CB78-BE12-C751-33B3DE90734C}"/>
                    </a:ext>
                  </a:extLst>
                </p:cNvPr>
                <p:cNvGrpSpPr>
                  <a:grpSpLocks/>
                </p:cNvGrpSpPr>
                <p:nvPr/>
              </p:nvGrpSpPr>
              <p:grpSpPr bwMode="auto">
                <a:xfrm>
                  <a:off x="1676" y="1074"/>
                  <a:ext cx="3939" cy="2469"/>
                  <a:chOff x="2546" y="1108"/>
                  <a:chExt cx="2346" cy="1023"/>
                </a:xfrm>
              </p:grpSpPr>
              <p:sp>
                <p:nvSpPr>
                  <p:cNvPr id="54289" name="Line 7">
                    <a:extLst>
                      <a:ext uri="{FF2B5EF4-FFF2-40B4-BE49-F238E27FC236}">
                        <a16:creationId xmlns:a16="http://schemas.microsoft.com/office/drawing/2014/main" id="{F730FE7E-0098-95F1-F77B-D90D547937B5}"/>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90" name="Line 8">
                    <a:extLst>
                      <a:ext uri="{FF2B5EF4-FFF2-40B4-BE49-F238E27FC236}">
                        <a16:creationId xmlns:a16="http://schemas.microsoft.com/office/drawing/2014/main" id="{3F82B047-8E42-6755-643D-BBF260FD7007}"/>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0393" name="Text Box 9">
                  <a:extLst>
                    <a:ext uri="{FF2B5EF4-FFF2-40B4-BE49-F238E27FC236}">
                      <a16:creationId xmlns:a16="http://schemas.microsoft.com/office/drawing/2014/main" id="{BD8EED48-ABE8-5A40-F906-A4DA865ED2BB}"/>
                    </a:ext>
                  </a:extLst>
                </p:cNvPr>
                <p:cNvSpPr txBox="1">
                  <a:spLocks noChangeArrowheads="1"/>
                </p:cNvSpPr>
                <p:nvPr/>
              </p:nvSpPr>
              <p:spPr bwMode="auto">
                <a:xfrm>
                  <a:off x="5457" y="3571"/>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0394" name="Text Box 10">
                  <a:extLst>
                    <a:ext uri="{FF2B5EF4-FFF2-40B4-BE49-F238E27FC236}">
                      <a16:creationId xmlns:a16="http://schemas.microsoft.com/office/drawing/2014/main" id="{0D90A942-EA70-B555-7FEF-51BDCBDDEA46}"/>
                    </a:ext>
                  </a:extLst>
                </p:cNvPr>
                <p:cNvSpPr txBox="1">
                  <a:spLocks noChangeArrowheads="1"/>
                </p:cNvSpPr>
                <p:nvPr/>
              </p:nvSpPr>
              <p:spPr bwMode="auto">
                <a:xfrm>
                  <a:off x="1696" y="903"/>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sp>
            <p:nvSpPr>
              <p:cNvPr id="1040414" name="Rectangle 30">
                <a:extLst>
                  <a:ext uri="{FF2B5EF4-FFF2-40B4-BE49-F238E27FC236}">
                    <a16:creationId xmlns:a16="http://schemas.microsoft.com/office/drawing/2014/main" id="{29340124-7677-182F-ECBC-7A8C02BF1161}"/>
                  </a:ext>
                </a:extLst>
              </p:cNvPr>
              <p:cNvSpPr>
                <a:spLocks noChangeArrowheads="1"/>
              </p:cNvSpPr>
              <p:nvPr/>
            </p:nvSpPr>
            <p:spPr bwMode="auto">
              <a:xfrm>
                <a:off x="5590" y="3608"/>
                <a:ext cx="689" cy="33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a:t>
                </a:r>
                <a:r>
                  <a:rPr lang="de-CH" altLang="en-US">
                    <a:effectLst>
                      <a:outerShdw blurRad="38100" dist="38100" dir="2700000" algn="tl">
                        <a:srgbClr val="FFFFFF"/>
                      </a:outerShdw>
                    </a:effectLst>
                    <a:latin typeface="Sonata" charset="0"/>
                  </a:rPr>
                  <a:t>♩ </a:t>
                </a:r>
                <a:r>
                  <a:rPr lang="de-CH" altLang="en-US" sz="2400">
                    <a:effectLst>
                      <a:outerShdw blurRad="38100" dist="38100" dir="2700000" algn="tl">
                        <a:srgbClr val="FFFFFF"/>
                      </a:outerShdw>
                    </a:effectLst>
                    <a:latin typeface="Times" pitchFamily="2" charset="0"/>
                  </a:rPr>
                  <a:t>/sec]</a:t>
                </a:r>
                <a:endParaRPr lang="de-DE" altLang="en-US" sz="2400">
                  <a:effectLst>
                    <a:outerShdw blurRad="38100" dist="38100" dir="2700000" algn="tl">
                      <a:srgbClr val="FFFFFF"/>
                    </a:outerShdw>
                  </a:effectLst>
                  <a:latin typeface="Times" pitchFamily="2" charset="0"/>
                </a:endParaRPr>
              </a:p>
            </p:txBody>
          </p:sp>
          <p:sp>
            <p:nvSpPr>
              <p:cNvPr id="1040415" name="Rectangle 31">
                <a:extLst>
                  <a:ext uri="{FF2B5EF4-FFF2-40B4-BE49-F238E27FC236}">
                    <a16:creationId xmlns:a16="http://schemas.microsoft.com/office/drawing/2014/main" id="{A30609C0-3887-C662-64D0-3B4F5C9C4EA0}"/>
                  </a:ext>
                </a:extLst>
              </p:cNvPr>
              <p:cNvSpPr>
                <a:spLocks noChangeArrowheads="1"/>
              </p:cNvSpPr>
              <p:nvPr/>
            </p:nvSpPr>
            <p:spPr bwMode="auto">
              <a:xfrm>
                <a:off x="423" y="910"/>
                <a:ext cx="1077"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a:t>
                </a:r>
                <a:r>
                  <a:rPr lang="de-CH" altLang="en-US" sz="2000">
                    <a:effectLst>
                      <a:outerShdw blurRad="38100" dist="38100" dir="2700000" algn="tl">
                        <a:srgbClr val="FFFFFF"/>
                      </a:outerShdw>
                    </a:effectLst>
                    <a:latin typeface="Times" pitchFamily="2" charset="0"/>
                  </a:rPr>
                  <a:t>1/2</a:t>
                </a:r>
                <a:r>
                  <a:rPr lang="de-CH" altLang="en-US" sz="2400">
                    <a:effectLst>
                      <a:outerShdw blurRad="38100" dist="38100" dir="2700000" algn="tl">
                        <a:srgbClr val="FFFFFF"/>
                      </a:outerShdw>
                    </a:effectLst>
                    <a:latin typeface="Times" pitchFamily="2" charset="0"/>
                  </a:rPr>
                  <a:t>-tone/Ct]</a:t>
                </a:r>
                <a:endParaRPr lang="de-DE" altLang="en-US" sz="2400">
                  <a:effectLst>
                    <a:outerShdw blurRad="38100" dist="38100" dir="2700000" algn="tl">
                      <a:srgbClr val="FFFFFF"/>
                    </a:outerShdw>
                  </a:effectLst>
                  <a:latin typeface="Times" pitchFamily="2" charset="0"/>
                </a:endParaRPr>
              </a:p>
            </p:txBody>
          </p:sp>
        </p:gr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a:extLst>
              <a:ext uri="{FF2B5EF4-FFF2-40B4-BE49-F238E27FC236}">
                <a16:creationId xmlns:a16="http://schemas.microsoft.com/office/drawing/2014/main" id="{B6C60772-2844-B0A8-3DFA-196C5692F902}"/>
              </a:ext>
            </a:extLst>
          </p:cNvPr>
          <p:cNvGrpSpPr>
            <a:grpSpLocks/>
          </p:cNvGrpSpPr>
          <p:nvPr/>
        </p:nvGrpSpPr>
        <p:grpSpPr bwMode="auto">
          <a:xfrm>
            <a:off x="1100138" y="1697038"/>
            <a:ext cx="4048125" cy="3711575"/>
            <a:chOff x="693" y="1069"/>
            <a:chExt cx="2550" cy="2338"/>
          </a:xfrm>
        </p:grpSpPr>
        <p:grpSp>
          <p:nvGrpSpPr>
            <p:cNvPr id="56348" name="Group 4">
              <a:extLst>
                <a:ext uri="{FF2B5EF4-FFF2-40B4-BE49-F238E27FC236}">
                  <a16:creationId xmlns:a16="http://schemas.microsoft.com/office/drawing/2014/main" id="{2DCC9021-EDF3-EEAC-A9F0-DB11F182864E}"/>
                </a:ext>
              </a:extLst>
            </p:cNvPr>
            <p:cNvGrpSpPr>
              <a:grpSpLocks/>
            </p:cNvGrpSpPr>
            <p:nvPr/>
          </p:nvGrpSpPr>
          <p:grpSpPr bwMode="auto">
            <a:xfrm>
              <a:off x="949" y="1069"/>
              <a:ext cx="2294" cy="2057"/>
              <a:chOff x="2546" y="1108"/>
              <a:chExt cx="2346" cy="1023"/>
            </a:xfrm>
          </p:grpSpPr>
          <p:sp>
            <p:nvSpPr>
              <p:cNvPr id="56351" name="Line 5">
                <a:extLst>
                  <a:ext uri="{FF2B5EF4-FFF2-40B4-BE49-F238E27FC236}">
                    <a16:creationId xmlns:a16="http://schemas.microsoft.com/office/drawing/2014/main" id="{4084350B-5C35-53E2-3DAA-727EE1D823FC}"/>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52" name="Line 6">
                <a:extLst>
                  <a:ext uri="{FF2B5EF4-FFF2-40B4-BE49-F238E27FC236}">
                    <a16:creationId xmlns:a16="http://schemas.microsoft.com/office/drawing/2014/main" id="{D15369FA-F8C2-CE52-9087-80D59270FB3F}"/>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7559" name="Text Box 7">
              <a:extLst>
                <a:ext uri="{FF2B5EF4-FFF2-40B4-BE49-F238E27FC236}">
                  <a16:creationId xmlns:a16="http://schemas.microsoft.com/office/drawing/2014/main" id="{161AEE22-F634-A17D-0A9E-900D39DBF472}"/>
                </a:ext>
              </a:extLst>
            </p:cNvPr>
            <p:cNvSpPr txBox="1">
              <a:spLocks noChangeArrowheads="1"/>
            </p:cNvSpPr>
            <p:nvPr/>
          </p:nvSpPr>
          <p:spPr bwMode="auto">
            <a:xfrm>
              <a:off x="1912" y="3119"/>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7560" name="Text Box 8">
              <a:extLst>
                <a:ext uri="{FF2B5EF4-FFF2-40B4-BE49-F238E27FC236}">
                  <a16:creationId xmlns:a16="http://schemas.microsoft.com/office/drawing/2014/main" id="{215C4C41-9B2F-71BA-D4FA-F97347EDF256}"/>
                </a:ext>
              </a:extLst>
            </p:cNvPr>
            <p:cNvSpPr txBox="1">
              <a:spLocks noChangeArrowheads="1"/>
            </p:cNvSpPr>
            <p:nvPr/>
          </p:nvSpPr>
          <p:spPr bwMode="auto">
            <a:xfrm>
              <a:off x="693" y="1867"/>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D</a:t>
              </a:r>
            </a:p>
          </p:txBody>
        </p:sp>
      </p:grpSp>
      <p:grpSp>
        <p:nvGrpSpPr>
          <p:cNvPr id="4" name="Group 75">
            <a:extLst>
              <a:ext uri="{FF2B5EF4-FFF2-40B4-BE49-F238E27FC236}">
                <a16:creationId xmlns:a16="http://schemas.microsoft.com/office/drawing/2014/main" id="{80C3231D-5AA7-AB5D-3F6D-72A726A54110}"/>
              </a:ext>
            </a:extLst>
          </p:cNvPr>
          <p:cNvGrpSpPr>
            <a:grpSpLocks/>
          </p:cNvGrpSpPr>
          <p:nvPr/>
        </p:nvGrpSpPr>
        <p:grpSpPr bwMode="auto">
          <a:xfrm>
            <a:off x="5695950" y="1697038"/>
            <a:ext cx="3727450" cy="3627437"/>
            <a:chOff x="3588" y="1069"/>
            <a:chExt cx="2348" cy="2285"/>
          </a:xfrm>
        </p:grpSpPr>
        <p:grpSp>
          <p:nvGrpSpPr>
            <p:cNvPr id="56343" name="Group 13">
              <a:extLst>
                <a:ext uri="{FF2B5EF4-FFF2-40B4-BE49-F238E27FC236}">
                  <a16:creationId xmlns:a16="http://schemas.microsoft.com/office/drawing/2014/main" id="{B26A4429-41F8-7EA3-9597-CEF8B18E9D01}"/>
                </a:ext>
              </a:extLst>
            </p:cNvPr>
            <p:cNvGrpSpPr>
              <a:grpSpLocks/>
            </p:cNvGrpSpPr>
            <p:nvPr/>
          </p:nvGrpSpPr>
          <p:grpSpPr bwMode="auto">
            <a:xfrm>
              <a:off x="3800" y="1069"/>
              <a:ext cx="2136" cy="2057"/>
              <a:chOff x="2546" y="1108"/>
              <a:chExt cx="2346" cy="1023"/>
            </a:xfrm>
          </p:grpSpPr>
          <p:sp>
            <p:nvSpPr>
              <p:cNvPr id="56346" name="Line 14">
                <a:extLst>
                  <a:ext uri="{FF2B5EF4-FFF2-40B4-BE49-F238E27FC236}">
                    <a16:creationId xmlns:a16="http://schemas.microsoft.com/office/drawing/2014/main" id="{86D86C20-2448-3628-7CA7-85D205AB322A}"/>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47" name="Line 15">
                <a:extLst>
                  <a:ext uri="{FF2B5EF4-FFF2-40B4-BE49-F238E27FC236}">
                    <a16:creationId xmlns:a16="http://schemas.microsoft.com/office/drawing/2014/main" id="{43340C0E-02A2-065F-87B6-5DA55567AA13}"/>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47568" name="Text Box 16">
              <a:extLst>
                <a:ext uri="{FF2B5EF4-FFF2-40B4-BE49-F238E27FC236}">
                  <a16:creationId xmlns:a16="http://schemas.microsoft.com/office/drawing/2014/main" id="{BC5432D1-E73A-F864-82B0-FBD06A661BE0}"/>
                </a:ext>
              </a:extLst>
            </p:cNvPr>
            <p:cNvSpPr txBox="1">
              <a:spLocks noChangeArrowheads="1"/>
            </p:cNvSpPr>
            <p:nvPr/>
          </p:nvSpPr>
          <p:spPr bwMode="auto">
            <a:xfrm>
              <a:off x="4709" y="3066"/>
              <a:ext cx="201"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47569" name="Text Box 17">
              <a:extLst>
                <a:ext uri="{FF2B5EF4-FFF2-40B4-BE49-F238E27FC236}">
                  <a16:creationId xmlns:a16="http://schemas.microsoft.com/office/drawing/2014/main" id="{395906F2-C6A3-B972-255A-0204B3592D56}"/>
                </a:ext>
              </a:extLst>
            </p:cNvPr>
            <p:cNvSpPr txBox="1">
              <a:spLocks noChangeArrowheads="1"/>
            </p:cNvSpPr>
            <p:nvPr/>
          </p:nvSpPr>
          <p:spPr bwMode="auto">
            <a:xfrm>
              <a:off x="3588" y="1812"/>
              <a:ext cx="212"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d</a:t>
              </a:r>
            </a:p>
          </p:txBody>
        </p:sp>
      </p:grpSp>
      <p:grpSp>
        <p:nvGrpSpPr>
          <p:cNvPr id="6" name="Group 77">
            <a:extLst>
              <a:ext uri="{FF2B5EF4-FFF2-40B4-BE49-F238E27FC236}">
                <a16:creationId xmlns:a16="http://schemas.microsoft.com/office/drawing/2014/main" id="{84D1FBA5-F68D-0D1B-B76A-30464E5C1EA4}"/>
              </a:ext>
            </a:extLst>
          </p:cNvPr>
          <p:cNvGrpSpPr>
            <a:grpSpLocks/>
          </p:cNvGrpSpPr>
          <p:nvPr/>
        </p:nvGrpSpPr>
        <p:grpSpPr bwMode="auto">
          <a:xfrm>
            <a:off x="6026150" y="3708400"/>
            <a:ext cx="1652588" cy="1250950"/>
            <a:chOff x="3796" y="2336"/>
            <a:chExt cx="1041" cy="788"/>
          </a:xfrm>
        </p:grpSpPr>
        <p:sp>
          <p:nvSpPr>
            <p:cNvPr id="56340" name="Freeform 19">
              <a:extLst>
                <a:ext uri="{FF2B5EF4-FFF2-40B4-BE49-F238E27FC236}">
                  <a16:creationId xmlns:a16="http://schemas.microsoft.com/office/drawing/2014/main" id="{D98C3CDF-CA09-EC96-FCB3-B509769B2364}"/>
                </a:ext>
              </a:extLst>
            </p:cNvPr>
            <p:cNvSpPr>
              <a:spLocks/>
            </p:cNvSpPr>
            <p:nvPr/>
          </p:nvSpPr>
          <p:spPr bwMode="auto">
            <a:xfrm>
              <a:off x="3796" y="2370"/>
              <a:ext cx="1011" cy="754"/>
            </a:xfrm>
            <a:custGeom>
              <a:avLst/>
              <a:gdLst>
                <a:gd name="T0" fmla="*/ 0 w 1064"/>
                <a:gd name="T1" fmla="*/ 0 h 1129"/>
                <a:gd name="T2" fmla="*/ 639 w 1064"/>
                <a:gd name="T3" fmla="*/ 0 h 1129"/>
                <a:gd name="T4" fmla="*/ 639 w 1064"/>
                <a:gd name="T5" fmla="*/ 20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341" name="Rectangle 20">
              <a:extLst>
                <a:ext uri="{FF2B5EF4-FFF2-40B4-BE49-F238E27FC236}">
                  <a16:creationId xmlns:a16="http://schemas.microsoft.com/office/drawing/2014/main" id="{446E6504-52CF-1928-90FE-9159E0AFCB64}"/>
                </a:ext>
              </a:extLst>
            </p:cNvPr>
            <p:cNvSpPr>
              <a:spLocks noChangeArrowheads="1"/>
            </p:cNvSpPr>
            <p:nvPr/>
          </p:nvSpPr>
          <p:spPr bwMode="auto">
            <a:xfrm>
              <a:off x="4787" y="2336"/>
              <a:ext cx="50" cy="51"/>
            </a:xfrm>
            <a:prstGeom prst="rect">
              <a:avLst/>
            </a:prstGeom>
            <a:solidFill>
              <a:srgbClr val="FF020B"/>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7586" name="Text Box 34">
              <a:extLst>
                <a:ext uri="{FF2B5EF4-FFF2-40B4-BE49-F238E27FC236}">
                  <a16:creationId xmlns:a16="http://schemas.microsoft.com/office/drawing/2014/main" id="{4BDD4AD5-CF69-6CE5-D58F-A650E02A6877}"/>
                </a:ext>
              </a:extLst>
            </p:cNvPr>
            <p:cNvSpPr txBox="1">
              <a:spLocks noChangeArrowheads="1"/>
            </p:cNvSpPr>
            <p:nvPr/>
          </p:nvSpPr>
          <p:spPr bwMode="auto">
            <a:xfrm>
              <a:off x="4415" y="2380"/>
              <a:ext cx="398" cy="21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 d)</a:t>
              </a:r>
              <a:endParaRPr lang="de-DE" altLang="en-US" sz="1600"/>
            </a:p>
          </p:txBody>
        </p:sp>
      </p:grpSp>
      <p:sp>
        <p:nvSpPr>
          <p:cNvPr id="1047612" name="Text Box 60">
            <a:extLst>
              <a:ext uri="{FF2B5EF4-FFF2-40B4-BE49-F238E27FC236}">
                <a16:creationId xmlns:a16="http://schemas.microsoft.com/office/drawing/2014/main" id="{ED999E38-E677-04D7-0EFC-C3B5A3FCC44F}"/>
              </a:ext>
            </a:extLst>
          </p:cNvPr>
          <p:cNvSpPr txBox="1">
            <a:spLocks noChangeArrowheads="1"/>
          </p:cNvSpPr>
          <p:nvPr/>
        </p:nvSpPr>
        <p:spPr bwMode="auto">
          <a:xfrm>
            <a:off x="2686050" y="296863"/>
            <a:ext cx="5580063" cy="396875"/>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a:effectLst>
                  <a:outerShdw blurRad="38100" dist="38100" dir="2700000" algn="tl">
                    <a:srgbClr val="FFFFFF"/>
                  </a:outerShdw>
                </a:effectLst>
                <a:latin typeface="Times" pitchFamily="2" charset="0"/>
              </a:rPr>
              <a:t>Look at performance map for onset E and duration D</a:t>
            </a:r>
            <a:endParaRPr lang="de-DE" altLang="en-US" sz="2000">
              <a:effectLst>
                <a:outerShdw blurRad="38100" dist="38100" dir="2700000" algn="tl">
                  <a:srgbClr val="FFFFFF"/>
                </a:outerShdw>
              </a:effectLst>
              <a:latin typeface="Times" pitchFamily="2" charset="0"/>
            </a:endParaRPr>
          </a:p>
        </p:txBody>
      </p:sp>
      <p:grpSp>
        <p:nvGrpSpPr>
          <p:cNvPr id="7" name="Group 76">
            <a:extLst>
              <a:ext uri="{FF2B5EF4-FFF2-40B4-BE49-F238E27FC236}">
                <a16:creationId xmlns:a16="http://schemas.microsoft.com/office/drawing/2014/main" id="{A2843EF1-0125-409B-2D12-4EFC2F75174A}"/>
              </a:ext>
            </a:extLst>
          </p:cNvPr>
          <p:cNvGrpSpPr>
            <a:grpSpLocks/>
          </p:cNvGrpSpPr>
          <p:nvPr/>
        </p:nvGrpSpPr>
        <p:grpSpPr bwMode="auto">
          <a:xfrm>
            <a:off x="1508125" y="3638550"/>
            <a:ext cx="1768475" cy="1322388"/>
            <a:chOff x="950" y="2292"/>
            <a:chExt cx="1114" cy="833"/>
          </a:xfrm>
        </p:grpSpPr>
        <p:sp>
          <p:nvSpPr>
            <p:cNvPr id="56337" name="Freeform 10">
              <a:extLst>
                <a:ext uri="{FF2B5EF4-FFF2-40B4-BE49-F238E27FC236}">
                  <a16:creationId xmlns:a16="http://schemas.microsoft.com/office/drawing/2014/main" id="{0075488E-0E5B-B85F-0CA1-17858F6AC02F}"/>
                </a:ext>
              </a:extLst>
            </p:cNvPr>
            <p:cNvSpPr>
              <a:spLocks/>
            </p:cNvSpPr>
            <p:nvPr/>
          </p:nvSpPr>
          <p:spPr bwMode="auto">
            <a:xfrm>
              <a:off x="950" y="2323"/>
              <a:ext cx="1075" cy="802"/>
            </a:xfrm>
            <a:custGeom>
              <a:avLst/>
              <a:gdLst>
                <a:gd name="T0" fmla="*/ 0 w 1064"/>
                <a:gd name="T1" fmla="*/ 0 h 1129"/>
                <a:gd name="T2" fmla="*/ 1179 w 1064"/>
                <a:gd name="T3" fmla="*/ 0 h 1129"/>
                <a:gd name="T4" fmla="*/ 1179 w 1064"/>
                <a:gd name="T5" fmla="*/ 38 h 1129"/>
                <a:gd name="T6" fmla="*/ 0 60000 65536"/>
                <a:gd name="T7" fmla="*/ 0 60000 65536"/>
                <a:gd name="T8" fmla="*/ 0 60000 65536"/>
                <a:gd name="T9" fmla="*/ 0 w 1064"/>
                <a:gd name="T10" fmla="*/ 0 h 1129"/>
                <a:gd name="T11" fmla="*/ 1064 w 1064"/>
                <a:gd name="T12" fmla="*/ 1129 h 1129"/>
              </a:gdLst>
              <a:ahLst/>
              <a:cxnLst>
                <a:cxn ang="T6">
                  <a:pos x="T0" y="T1"/>
                </a:cxn>
                <a:cxn ang="T7">
                  <a:pos x="T2" y="T3"/>
                </a:cxn>
                <a:cxn ang="T8">
                  <a:pos x="T4" y="T5"/>
                </a:cxn>
              </a:cxnLst>
              <a:rect l="T9" t="T10" r="T11" b="T12"/>
              <a:pathLst>
                <a:path w="1064" h="1129">
                  <a:moveTo>
                    <a:pt x="0" y="0"/>
                  </a:moveTo>
                  <a:lnTo>
                    <a:pt x="1064" y="0"/>
                  </a:lnTo>
                  <a:lnTo>
                    <a:pt x="1064" y="1129"/>
                  </a:ln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338" name="Rectangle 11">
              <a:extLst>
                <a:ext uri="{FF2B5EF4-FFF2-40B4-BE49-F238E27FC236}">
                  <a16:creationId xmlns:a16="http://schemas.microsoft.com/office/drawing/2014/main" id="{6D8876DC-FE0F-5C60-FA2E-0A224662D0AA}"/>
                </a:ext>
              </a:extLst>
            </p:cNvPr>
            <p:cNvSpPr>
              <a:spLocks noChangeArrowheads="1"/>
            </p:cNvSpPr>
            <p:nvPr/>
          </p:nvSpPr>
          <p:spPr bwMode="auto">
            <a:xfrm>
              <a:off x="1995" y="2292"/>
              <a:ext cx="50" cy="49"/>
            </a:xfrm>
            <a:prstGeom prst="rect">
              <a:avLst/>
            </a:prstGeom>
            <a:solidFill>
              <a:schemeClr val="accent2"/>
            </a:solidFill>
            <a:ln w="9525">
              <a:solidFill>
                <a:schemeClr val="folHlink"/>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7613" name="Text Box 61">
              <a:extLst>
                <a:ext uri="{FF2B5EF4-FFF2-40B4-BE49-F238E27FC236}">
                  <a16:creationId xmlns:a16="http://schemas.microsoft.com/office/drawing/2014/main" id="{B8D36396-CFFC-C091-2BB9-62D8B9EC0529}"/>
                </a:ext>
              </a:extLst>
            </p:cNvPr>
            <p:cNvSpPr txBox="1">
              <a:spLocks noChangeArrowheads="1"/>
            </p:cNvSpPr>
            <p:nvPr/>
          </p:nvSpPr>
          <p:spPr bwMode="auto">
            <a:xfrm>
              <a:off x="1640" y="2296"/>
              <a:ext cx="424" cy="21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latin typeface="Times" pitchFamily="2" charset="0"/>
                </a:rPr>
                <a:t>(E,D)</a:t>
              </a:r>
              <a:endParaRPr lang="de-DE" altLang="en-US" sz="1600"/>
            </a:p>
          </p:txBody>
        </p:sp>
      </p:grpSp>
      <p:grpSp>
        <p:nvGrpSpPr>
          <p:cNvPr id="8" name="Group 68">
            <a:extLst>
              <a:ext uri="{FF2B5EF4-FFF2-40B4-BE49-F238E27FC236}">
                <a16:creationId xmlns:a16="http://schemas.microsoft.com/office/drawing/2014/main" id="{8B77C073-62F8-44C4-FC2B-493C258FD48E}"/>
              </a:ext>
            </a:extLst>
          </p:cNvPr>
          <p:cNvGrpSpPr>
            <a:grpSpLocks/>
          </p:cNvGrpSpPr>
          <p:nvPr/>
        </p:nvGrpSpPr>
        <p:grpSpPr bwMode="auto">
          <a:xfrm>
            <a:off x="3124200" y="2757488"/>
            <a:ext cx="5064125" cy="857250"/>
            <a:chOff x="1981" y="1385"/>
            <a:chExt cx="3190" cy="540"/>
          </a:xfrm>
        </p:grpSpPr>
        <p:sp>
          <p:nvSpPr>
            <p:cNvPr id="56335" name="AutoShape 62">
              <a:extLst>
                <a:ext uri="{FF2B5EF4-FFF2-40B4-BE49-F238E27FC236}">
                  <a16:creationId xmlns:a16="http://schemas.microsoft.com/office/drawing/2014/main" id="{79D010DB-9CA2-D291-EBD8-4D8BE8BE8F38}"/>
                </a:ext>
              </a:extLst>
            </p:cNvPr>
            <p:cNvSpPr>
              <a:spLocks noChangeArrowheads="1"/>
            </p:cNvSpPr>
            <p:nvPr/>
          </p:nvSpPr>
          <p:spPr bwMode="auto">
            <a:xfrm>
              <a:off x="1981" y="1385"/>
              <a:ext cx="3190" cy="540"/>
            </a:xfrm>
            <a:prstGeom prst="curvedDownArrow">
              <a:avLst>
                <a:gd name="adj1" fmla="val 12471"/>
                <a:gd name="adj2" fmla="val 130619"/>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7615" name="Rectangle 63">
              <a:extLst>
                <a:ext uri="{FF2B5EF4-FFF2-40B4-BE49-F238E27FC236}">
                  <a16:creationId xmlns:a16="http://schemas.microsoft.com/office/drawing/2014/main" id="{C7EF1080-2BA1-E42F-A8C7-2C781C59156B}"/>
                </a:ext>
              </a:extLst>
            </p:cNvPr>
            <p:cNvSpPr>
              <a:spLocks noChangeArrowheads="1"/>
            </p:cNvSpPr>
            <p:nvPr/>
          </p:nvSpPr>
          <p:spPr bwMode="auto">
            <a:xfrm>
              <a:off x="3192" y="1410"/>
              <a:ext cx="359"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ea typeface="Osaka" panose="020B0600000000000000" pitchFamily="34" charset="-128"/>
                  <a:sym typeface="Symbol" pitchFamily="2" charset="2"/>
                </a:rPr>
                <a:t></a:t>
              </a:r>
              <a:r>
                <a:rPr lang="de-CH" altLang="en-US" sz="1600" baseline="-25000">
                  <a:effectLst>
                    <a:outerShdw blurRad="38100" dist="38100" dir="2700000" algn="tl">
                      <a:srgbClr val="FFFFFF"/>
                    </a:outerShdw>
                  </a:effectLst>
                  <a:latin typeface="Times" pitchFamily="2" charset="0"/>
                  <a:ea typeface="Osaka" panose="020B0600000000000000" pitchFamily="34" charset="-128"/>
                  <a:sym typeface="Symbol" pitchFamily="2" charset="2"/>
                </a:rPr>
                <a:t>ED</a:t>
              </a:r>
              <a:endParaRPr lang="de-DE" altLang="en-US" sz="1600" baseline="-25000">
                <a:effectLst>
                  <a:outerShdw blurRad="38100" dist="38100" dir="2700000" algn="tl">
                    <a:srgbClr val="FFFFFF"/>
                  </a:outerShdw>
                </a:effectLst>
                <a:ea typeface="Osaka" panose="020B0600000000000000" pitchFamily="34" charset="-128"/>
                <a:sym typeface="Symbol" pitchFamily="2" charset="2"/>
              </a:endParaRPr>
            </a:p>
          </p:txBody>
        </p:sp>
      </p:grpSp>
      <p:grpSp>
        <p:nvGrpSpPr>
          <p:cNvPr id="9" name="Group 67">
            <a:extLst>
              <a:ext uri="{FF2B5EF4-FFF2-40B4-BE49-F238E27FC236}">
                <a16:creationId xmlns:a16="http://schemas.microsoft.com/office/drawing/2014/main" id="{569FF043-F1DF-7F00-05B7-F12ED7B01183}"/>
              </a:ext>
            </a:extLst>
          </p:cNvPr>
          <p:cNvGrpSpPr>
            <a:grpSpLocks/>
          </p:cNvGrpSpPr>
          <p:nvPr/>
        </p:nvGrpSpPr>
        <p:grpSpPr bwMode="auto">
          <a:xfrm>
            <a:off x="3149600" y="5314950"/>
            <a:ext cx="5064125" cy="844550"/>
            <a:chOff x="1984" y="3348"/>
            <a:chExt cx="3190" cy="885"/>
          </a:xfrm>
        </p:grpSpPr>
        <p:sp>
          <p:nvSpPr>
            <p:cNvPr id="56333" name="AutoShape 65">
              <a:extLst>
                <a:ext uri="{FF2B5EF4-FFF2-40B4-BE49-F238E27FC236}">
                  <a16:creationId xmlns:a16="http://schemas.microsoft.com/office/drawing/2014/main" id="{B55D3139-A965-87A2-71C4-790946FE3B5E}"/>
                </a:ext>
              </a:extLst>
            </p:cNvPr>
            <p:cNvSpPr>
              <a:spLocks noChangeArrowheads="1"/>
            </p:cNvSpPr>
            <p:nvPr/>
          </p:nvSpPr>
          <p:spPr bwMode="auto">
            <a:xfrm flipV="1">
              <a:off x="1984" y="3348"/>
              <a:ext cx="3190" cy="770"/>
            </a:xfrm>
            <a:prstGeom prst="curvedDownArrow">
              <a:avLst>
                <a:gd name="adj1" fmla="val 8746"/>
                <a:gd name="adj2" fmla="val 91603"/>
                <a:gd name="adj3" fmla="val 31125"/>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7618" name="Text Box 66">
              <a:extLst>
                <a:ext uri="{FF2B5EF4-FFF2-40B4-BE49-F238E27FC236}">
                  <a16:creationId xmlns:a16="http://schemas.microsoft.com/office/drawing/2014/main" id="{7BE58158-2B56-9461-F7CE-521BEF1E09A8}"/>
                </a:ext>
              </a:extLst>
            </p:cNvPr>
            <p:cNvSpPr txBox="1">
              <a:spLocks noChangeArrowheads="1"/>
            </p:cNvSpPr>
            <p:nvPr/>
          </p:nvSpPr>
          <p:spPr bwMode="auto">
            <a:xfrm>
              <a:off x="3256" y="3880"/>
              <a:ext cx="296" cy="35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ea typeface="Osaka" panose="020B0600000000000000" pitchFamily="34" charset="-128"/>
                  <a:sym typeface="Symbol" pitchFamily="2" charset="2"/>
                </a:rPr>
                <a:t></a:t>
              </a:r>
              <a:r>
                <a:rPr lang="de-CH" altLang="en-US" sz="1600" baseline="-25000">
                  <a:effectLst>
                    <a:outerShdw blurRad="38100" dist="38100" dir="2700000" algn="tl">
                      <a:srgbClr val="FFFFFF"/>
                    </a:outerShdw>
                  </a:effectLst>
                  <a:latin typeface="Times" pitchFamily="2" charset="0"/>
                  <a:ea typeface="Osaka" panose="020B0600000000000000" pitchFamily="34" charset="-128"/>
                  <a:sym typeface="Symbol" pitchFamily="2" charset="2"/>
                </a:rPr>
                <a:t>E</a:t>
              </a:r>
              <a:endParaRPr lang="de-DE" altLang="en-US">
                <a:ea typeface="Osaka" panose="020B0600000000000000" pitchFamily="34" charset="-128"/>
              </a:endParaRPr>
            </a:p>
          </p:txBody>
        </p:sp>
      </p:grpSp>
      <p:sp>
        <p:nvSpPr>
          <p:cNvPr id="1047621" name="Text Box 69">
            <a:extLst>
              <a:ext uri="{FF2B5EF4-FFF2-40B4-BE49-F238E27FC236}">
                <a16:creationId xmlns:a16="http://schemas.microsoft.com/office/drawing/2014/main" id="{250E6CA2-5CD5-CF0E-2851-4F54DA281CD4}"/>
              </a:ext>
            </a:extLst>
          </p:cNvPr>
          <p:cNvSpPr txBox="1">
            <a:spLocks noChangeArrowheads="1"/>
          </p:cNvSpPr>
          <p:nvPr/>
        </p:nvSpPr>
        <p:spPr bwMode="auto">
          <a:xfrm>
            <a:off x="3411538" y="979488"/>
            <a:ext cx="4313237" cy="581025"/>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600">
                <a:effectLst>
                  <a:outerShdw blurRad="38100" dist="38100" dir="2700000" algn="tl">
                    <a:srgbClr val="FFFFFF"/>
                  </a:outerShdw>
                </a:effectLst>
                <a:ea typeface="Osaka" panose="020B0600000000000000" pitchFamily="34" charset="-128"/>
                <a:sym typeface="Symbol" pitchFamily="2" charset="2"/>
              </a:rPr>
              <a:t></a:t>
            </a:r>
            <a:r>
              <a:rPr lang="de-CH" altLang="en-US" sz="1600" baseline="-25000">
                <a:effectLst>
                  <a:outerShdw blurRad="38100" dist="38100" dir="2700000" algn="tl">
                    <a:srgbClr val="FFFFFF"/>
                  </a:outerShdw>
                </a:effectLst>
                <a:latin typeface="Times" pitchFamily="2" charset="0"/>
                <a:ea typeface="Osaka" panose="020B0600000000000000" pitchFamily="34" charset="-128"/>
                <a:sym typeface="Symbol" pitchFamily="2" charset="2"/>
              </a:rPr>
              <a:t>ED</a:t>
            </a:r>
            <a:r>
              <a:rPr lang="de-CH" altLang="en-US" sz="1600">
                <a:effectLst>
                  <a:outerShdw blurRad="38100" dist="38100" dir="2700000" algn="tl">
                    <a:srgbClr val="FFFFFF"/>
                  </a:outerShdw>
                </a:effectLst>
                <a:latin typeface="Times" pitchFamily="2" charset="0"/>
                <a:ea typeface="Osaka" panose="020B0600000000000000" pitchFamily="34" charset="-128"/>
                <a:sym typeface="Symbol" pitchFamily="2" charset="2"/>
              </a:rPr>
              <a:t>(E, D) =</a:t>
            </a:r>
            <a:r>
              <a:rPr lang="de-CH" altLang="en-US" sz="1600" baseline="-25000">
                <a:effectLst>
                  <a:outerShdw blurRad="38100" dist="38100" dir="2700000" algn="tl">
                    <a:srgbClr val="FFFFFF"/>
                  </a:outerShdw>
                </a:effectLst>
                <a:latin typeface="Times" pitchFamily="2" charset="0"/>
                <a:ea typeface="Osaka" panose="020B0600000000000000" pitchFamily="34" charset="-128"/>
                <a:sym typeface="Symbol" pitchFamily="2" charset="2"/>
              </a:rPr>
              <a:t> </a:t>
            </a:r>
            <a:r>
              <a:rPr lang="de-CH" altLang="en-US" sz="1600">
                <a:effectLst>
                  <a:outerShdw blurRad="38100" dist="38100" dir="2700000" algn="tl">
                    <a:srgbClr val="FFFFFF"/>
                  </a:outerShdw>
                </a:effectLst>
                <a:latin typeface="Times" pitchFamily="2" charset="0"/>
                <a:ea typeface="Osaka" panose="020B0600000000000000" pitchFamily="34" charset="-128"/>
              </a:rPr>
              <a:t>(e, d) = (e(E), </a:t>
            </a:r>
            <a:r>
              <a:rPr lang="de-CH" altLang="en-US" sz="1600">
                <a:solidFill>
                  <a:srgbClr val="FF020B"/>
                </a:solidFill>
                <a:effectLst>
                  <a:outerShdw blurRad="38100" dist="38100" dir="2700000" algn="tl">
                    <a:srgbClr val="000000"/>
                  </a:outerShdw>
                </a:effectLst>
                <a:latin typeface="Times" pitchFamily="2" charset="0"/>
                <a:ea typeface="Osaka" panose="020B0600000000000000" pitchFamily="34" charset="-128"/>
              </a:rPr>
              <a:t>d(E,D) = e(E+D)-e(E)</a:t>
            </a:r>
            <a:r>
              <a:rPr lang="de-CH" altLang="en-US" sz="1600">
                <a:effectLst>
                  <a:outerShdw blurRad="38100" dist="38100" dir="2700000" algn="tl">
                    <a:srgbClr val="FFFFFF"/>
                  </a:outerShdw>
                </a:effectLst>
                <a:latin typeface="Times" pitchFamily="2" charset="0"/>
                <a:ea typeface="Osaka" panose="020B0600000000000000" pitchFamily="34" charset="-128"/>
              </a:rPr>
              <a:t>)</a:t>
            </a:r>
          </a:p>
          <a:p>
            <a:pPr>
              <a:defRPr/>
            </a:pPr>
            <a:r>
              <a:rPr lang="de-CH" altLang="en-US" sz="1600">
                <a:effectLst>
                  <a:outerShdw blurRad="38100" dist="38100" dir="2700000" algn="tl">
                    <a:srgbClr val="FFFFFF"/>
                  </a:outerShdw>
                </a:effectLst>
                <a:latin typeface="Times" pitchFamily="2" charset="0"/>
                <a:ea typeface="Osaka" panose="020B0600000000000000" pitchFamily="34" charset="-128"/>
              </a:rPr>
              <a:t>OFF - ON in MIDI!</a:t>
            </a:r>
            <a:endParaRPr lang="de-DE" altLang="en-US" sz="1600">
              <a:effectLst>
                <a:outerShdw blurRad="38100" dist="38100" dir="2700000" algn="tl">
                  <a:srgbClr val="FFFFFF"/>
                </a:outerShdw>
              </a:effectLst>
              <a:latin typeface="Times" pitchFamily="2" charset="0"/>
              <a:ea typeface="Osaka" panose="020B0600000000000000" pitchFamily="34" charset="-128"/>
            </a:endParaRPr>
          </a:p>
        </p:txBody>
      </p:sp>
      <p:sp>
        <p:nvSpPr>
          <p:cNvPr id="1047622" name="AutoShape 70">
            <a:extLst>
              <a:ext uri="{FF2B5EF4-FFF2-40B4-BE49-F238E27FC236}">
                <a16:creationId xmlns:a16="http://schemas.microsoft.com/office/drawing/2014/main" id="{4E289D5A-85E2-38AF-549D-535CD6835F00}"/>
              </a:ext>
            </a:extLst>
          </p:cNvPr>
          <p:cNvSpPr>
            <a:spLocks noChangeArrowheads="1"/>
          </p:cNvSpPr>
          <p:nvPr/>
        </p:nvSpPr>
        <p:spPr bwMode="auto">
          <a:xfrm>
            <a:off x="3228975" y="3684588"/>
            <a:ext cx="1276350" cy="1276350"/>
          </a:xfrm>
          <a:prstGeom prst="rtTriangle">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47623" name="Text Box 71">
            <a:extLst>
              <a:ext uri="{FF2B5EF4-FFF2-40B4-BE49-F238E27FC236}">
                <a16:creationId xmlns:a16="http://schemas.microsoft.com/office/drawing/2014/main" id="{8A14596C-3FB2-FF87-1E90-5F3EB95F88D7}"/>
              </a:ext>
            </a:extLst>
          </p:cNvPr>
          <p:cNvSpPr txBox="1">
            <a:spLocks noChangeArrowheads="1"/>
          </p:cNvSpPr>
          <p:nvPr/>
        </p:nvSpPr>
        <p:spPr bwMode="auto">
          <a:xfrm>
            <a:off x="4289425" y="4951413"/>
            <a:ext cx="728663" cy="39687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000">
                <a:effectLst>
                  <a:outerShdw blurRad="38100" dist="38100" dir="2700000" algn="tl">
                    <a:srgbClr val="FFFFFF"/>
                  </a:outerShdw>
                </a:effectLst>
                <a:latin typeface="Times" pitchFamily="2" charset="0"/>
              </a:rPr>
              <a:t>E</a:t>
            </a:r>
            <a:r>
              <a:rPr lang="de-DE" altLang="en-US" sz="2000">
                <a:effectLst>
                  <a:outerShdw blurRad="38100" dist="38100" dir="2700000" algn="tl">
                    <a:srgbClr val="FFFFFF"/>
                  </a:outerShdw>
                </a:effectLst>
                <a:latin typeface="Times" pitchFamily="2" charset="0"/>
              </a:rPr>
              <a:t>+D</a:t>
            </a:r>
            <a:endParaRPr lang="de-DE" altLang="en-US"/>
          </a:p>
        </p:txBody>
      </p:sp>
      <p:sp>
        <p:nvSpPr>
          <p:cNvPr id="1047624" name="Line 72">
            <a:extLst>
              <a:ext uri="{FF2B5EF4-FFF2-40B4-BE49-F238E27FC236}">
                <a16:creationId xmlns:a16="http://schemas.microsoft.com/office/drawing/2014/main" id="{0862B681-022F-3214-7176-222494D667EF}"/>
              </a:ext>
            </a:extLst>
          </p:cNvPr>
          <p:cNvSpPr>
            <a:spLocks noChangeShapeType="1"/>
          </p:cNvSpPr>
          <p:nvPr/>
        </p:nvSpPr>
        <p:spPr bwMode="auto">
          <a:xfrm flipH="1">
            <a:off x="3273425" y="1479550"/>
            <a:ext cx="906463" cy="33766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7625" name="Line 73">
            <a:extLst>
              <a:ext uri="{FF2B5EF4-FFF2-40B4-BE49-F238E27FC236}">
                <a16:creationId xmlns:a16="http://schemas.microsoft.com/office/drawing/2014/main" id="{E367F799-DDE3-7D62-5C06-802399E6DC63}"/>
              </a:ext>
            </a:extLst>
          </p:cNvPr>
          <p:cNvSpPr>
            <a:spLocks noChangeShapeType="1"/>
          </p:cNvSpPr>
          <p:nvPr/>
        </p:nvSpPr>
        <p:spPr bwMode="auto">
          <a:xfrm>
            <a:off x="3649663" y="1479550"/>
            <a:ext cx="844550" cy="34337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10476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ppt_x</p:attrName>
                                        </p:attrNameLst>
                                      </p:cBhvr>
                                      <p:tavLst>
                                        <p:tav tm="0">
                                          <p:val>
                                            <p:strVal val="#ppt_x-#ppt_w/2"/>
                                          </p:val>
                                        </p:tav>
                                        <p:tav tm="100000">
                                          <p:val>
                                            <p:strVal val="#ppt_x"/>
                                          </p:val>
                                        </p:tav>
                                      </p:tavLst>
                                    </p:anim>
                                    <p:anim calcmode="lin" valueType="num">
                                      <p:cBhvr>
                                        <p:cTn id="28" dur="500" fill="hold"/>
                                        <p:tgtEl>
                                          <p:spTgt spid="8"/>
                                        </p:tgtEl>
                                        <p:attrNameLst>
                                          <p:attrName>ppt_y</p:attrName>
                                        </p:attrNameLst>
                                      </p:cBhvr>
                                      <p:tavLst>
                                        <p:tav tm="0">
                                          <p:val>
                                            <p:strVal val="#ppt_y"/>
                                          </p:val>
                                        </p:tav>
                                        <p:tav tm="100000">
                                          <p:val>
                                            <p:strVal val="#ppt_y"/>
                                          </p:val>
                                        </p:tav>
                                      </p:tavLst>
                                    </p:anim>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ppt_x</p:attrName>
                                        </p:attrNameLst>
                                      </p:cBhvr>
                                      <p:tavLst>
                                        <p:tav tm="0">
                                          <p:val>
                                            <p:strVal val="#ppt_x-#ppt_w/2"/>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nodeType="clickEffect">
                                  <p:stCondLst>
                                    <p:cond delay="0"/>
                                  </p:stCondLst>
                                  <p:childTnLst>
                                    <p:set>
                                      <p:cBhvr>
                                        <p:cTn id="42" dur="1" fill="hold">
                                          <p:stCondLst>
                                            <p:cond delay="0"/>
                                          </p:stCondLst>
                                        </p:cTn>
                                        <p:tgtEl>
                                          <p:spTgt spid="1047621">
                                            <p:txEl>
                                              <p:pRg st="0" end="0"/>
                                            </p:txEl>
                                          </p:spTgt>
                                        </p:tgtEl>
                                        <p:attrNameLst>
                                          <p:attrName>style.visibility</p:attrName>
                                        </p:attrNameLst>
                                      </p:cBhvr>
                                      <p:to>
                                        <p:strVal val="visible"/>
                                      </p:to>
                                    </p:set>
                                    <p:anim calcmode="lin" valueType="num">
                                      <p:cBhvr>
                                        <p:cTn id="43" dur="500" fill="hold"/>
                                        <p:tgtEl>
                                          <p:spTgt spid="1047621">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04762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nodeType="clickEffect">
                                  <p:stCondLst>
                                    <p:cond delay="0"/>
                                  </p:stCondLst>
                                  <p:childTnLst>
                                    <p:set>
                                      <p:cBhvr>
                                        <p:cTn id="48" dur="1" fill="hold">
                                          <p:stCondLst>
                                            <p:cond delay="0"/>
                                          </p:stCondLst>
                                        </p:cTn>
                                        <p:tgtEl>
                                          <p:spTgt spid="1047621">
                                            <p:txEl>
                                              <p:pRg st="1" end="1"/>
                                            </p:txEl>
                                          </p:spTgt>
                                        </p:tgtEl>
                                        <p:attrNameLst>
                                          <p:attrName>style.visibility</p:attrName>
                                        </p:attrNameLst>
                                      </p:cBhvr>
                                      <p:to>
                                        <p:strVal val="visible"/>
                                      </p:to>
                                    </p:set>
                                    <p:anim calcmode="lin" valueType="num">
                                      <p:cBhvr>
                                        <p:cTn id="49" dur="500" fill="hold"/>
                                        <p:tgtEl>
                                          <p:spTgt spid="1047621">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104762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nodeType="clickEffect">
                                  <p:stCondLst>
                                    <p:cond delay="0"/>
                                  </p:stCondLst>
                                  <p:childTnLst>
                                    <p:set>
                                      <p:cBhvr>
                                        <p:cTn id="54" dur="1" fill="hold">
                                          <p:stCondLst>
                                            <p:cond delay="0"/>
                                          </p:stCondLst>
                                        </p:cTn>
                                        <p:tgtEl>
                                          <p:spTgt spid="1047622"/>
                                        </p:tgtEl>
                                        <p:attrNameLst>
                                          <p:attrName>style.visibility</p:attrName>
                                        </p:attrNameLst>
                                      </p:cBhvr>
                                      <p:to>
                                        <p:strVal val="visible"/>
                                      </p:to>
                                    </p:set>
                                    <p:animEffect transition="in" filter="dissolve">
                                      <p:cBhvr>
                                        <p:cTn id="55" dur="500"/>
                                        <p:tgtEl>
                                          <p:spTgt spid="1047622"/>
                                        </p:tgtEl>
                                      </p:cBhvr>
                                    </p:animEffect>
                                  </p:childTnLst>
                                </p:cTn>
                              </p:par>
                            </p:childTnLst>
                          </p:cTn>
                        </p:par>
                        <p:par>
                          <p:cTn id="56" fill="hold" nodeType="afterGroup">
                            <p:stCondLst>
                              <p:cond delay="500"/>
                            </p:stCondLst>
                            <p:childTnLst>
                              <p:par>
                                <p:cTn id="57" presetID="9" presetClass="entr" presetSubtype="0" fill="hold" nodeType="afterEffect">
                                  <p:stCondLst>
                                    <p:cond delay="0"/>
                                  </p:stCondLst>
                                  <p:childTnLst>
                                    <p:set>
                                      <p:cBhvr>
                                        <p:cTn id="58" dur="1" fill="hold">
                                          <p:stCondLst>
                                            <p:cond delay="0"/>
                                          </p:stCondLst>
                                        </p:cTn>
                                        <p:tgtEl>
                                          <p:spTgt spid="1047623"/>
                                        </p:tgtEl>
                                        <p:attrNameLst>
                                          <p:attrName>style.visibility</p:attrName>
                                        </p:attrNameLst>
                                      </p:cBhvr>
                                      <p:to>
                                        <p:strVal val="visible"/>
                                      </p:to>
                                    </p:set>
                                    <p:animEffect transition="in" filter="dissolve">
                                      <p:cBhvr>
                                        <p:cTn id="59" dur="500"/>
                                        <p:tgtEl>
                                          <p:spTgt spid="104762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 fill="hold" nodeType="clickEffect">
                                  <p:stCondLst>
                                    <p:cond delay="0"/>
                                  </p:stCondLst>
                                  <p:childTnLst>
                                    <p:set>
                                      <p:cBhvr>
                                        <p:cTn id="63" dur="1" fill="hold">
                                          <p:stCondLst>
                                            <p:cond delay="0"/>
                                          </p:stCondLst>
                                        </p:cTn>
                                        <p:tgtEl>
                                          <p:spTgt spid="1047624"/>
                                        </p:tgtEl>
                                        <p:attrNameLst>
                                          <p:attrName>style.visibility</p:attrName>
                                        </p:attrNameLst>
                                      </p:cBhvr>
                                      <p:to>
                                        <p:strVal val="visible"/>
                                      </p:to>
                                    </p:set>
                                    <p:anim calcmode="lin" valueType="num">
                                      <p:cBhvr>
                                        <p:cTn id="64" dur="500" fill="hold"/>
                                        <p:tgtEl>
                                          <p:spTgt spid="1047624"/>
                                        </p:tgtEl>
                                        <p:attrNameLst>
                                          <p:attrName>ppt_x</p:attrName>
                                        </p:attrNameLst>
                                      </p:cBhvr>
                                      <p:tavLst>
                                        <p:tav tm="0">
                                          <p:val>
                                            <p:strVal val="#ppt_x"/>
                                          </p:val>
                                        </p:tav>
                                        <p:tav tm="100000">
                                          <p:val>
                                            <p:strVal val="#ppt_x"/>
                                          </p:val>
                                        </p:tav>
                                      </p:tavLst>
                                    </p:anim>
                                    <p:anim calcmode="lin" valueType="num">
                                      <p:cBhvr>
                                        <p:cTn id="65" dur="500" fill="hold"/>
                                        <p:tgtEl>
                                          <p:spTgt spid="1047624"/>
                                        </p:tgtEl>
                                        <p:attrNameLst>
                                          <p:attrName>ppt_y</p:attrName>
                                        </p:attrNameLst>
                                      </p:cBhvr>
                                      <p:tavLst>
                                        <p:tav tm="0">
                                          <p:val>
                                            <p:strVal val="#ppt_y-#ppt_h/2"/>
                                          </p:val>
                                        </p:tav>
                                        <p:tav tm="100000">
                                          <p:val>
                                            <p:strVal val="#ppt_y"/>
                                          </p:val>
                                        </p:tav>
                                      </p:tavLst>
                                    </p:anim>
                                    <p:anim calcmode="lin" valueType="num">
                                      <p:cBhvr>
                                        <p:cTn id="66" dur="500" fill="hold"/>
                                        <p:tgtEl>
                                          <p:spTgt spid="1047624"/>
                                        </p:tgtEl>
                                        <p:attrNameLst>
                                          <p:attrName>ppt_w</p:attrName>
                                        </p:attrNameLst>
                                      </p:cBhvr>
                                      <p:tavLst>
                                        <p:tav tm="0">
                                          <p:val>
                                            <p:strVal val="#ppt_w"/>
                                          </p:val>
                                        </p:tav>
                                        <p:tav tm="100000">
                                          <p:val>
                                            <p:strVal val="#ppt_w"/>
                                          </p:val>
                                        </p:tav>
                                      </p:tavLst>
                                    </p:anim>
                                    <p:anim calcmode="lin" valueType="num">
                                      <p:cBhvr>
                                        <p:cTn id="67" dur="500" fill="hold"/>
                                        <p:tgtEl>
                                          <p:spTgt spid="1047624"/>
                                        </p:tgtEl>
                                        <p:attrNameLst>
                                          <p:attrName>ppt_h</p:attrName>
                                        </p:attrNameLst>
                                      </p:cBhvr>
                                      <p:tavLst>
                                        <p:tav tm="0">
                                          <p:val>
                                            <p:fltVal val="0"/>
                                          </p:val>
                                        </p:tav>
                                        <p:tav tm="100000">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1" fill="hold" nodeType="clickEffect">
                                  <p:stCondLst>
                                    <p:cond delay="0"/>
                                  </p:stCondLst>
                                  <p:childTnLst>
                                    <p:set>
                                      <p:cBhvr>
                                        <p:cTn id="71" dur="1" fill="hold">
                                          <p:stCondLst>
                                            <p:cond delay="0"/>
                                          </p:stCondLst>
                                        </p:cTn>
                                        <p:tgtEl>
                                          <p:spTgt spid="1047625"/>
                                        </p:tgtEl>
                                        <p:attrNameLst>
                                          <p:attrName>style.visibility</p:attrName>
                                        </p:attrNameLst>
                                      </p:cBhvr>
                                      <p:to>
                                        <p:strVal val="visible"/>
                                      </p:to>
                                    </p:set>
                                    <p:anim calcmode="lin" valueType="num">
                                      <p:cBhvr>
                                        <p:cTn id="72" dur="500" fill="hold"/>
                                        <p:tgtEl>
                                          <p:spTgt spid="1047625"/>
                                        </p:tgtEl>
                                        <p:attrNameLst>
                                          <p:attrName>ppt_x</p:attrName>
                                        </p:attrNameLst>
                                      </p:cBhvr>
                                      <p:tavLst>
                                        <p:tav tm="0">
                                          <p:val>
                                            <p:strVal val="#ppt_x"/>
                                          </p:val>
                                        </p:tav>
                                        <p:tav tm="100000">
                                          <p:val>
                                            <p:strVal val="#ppt_x"/>
                                          </p:val>
                                        </p:tav>
                                      </p:tavLst>
                                    </p:anim>
                                    <p:anim calcmode="lin" valueType="num">
                                      <p:cBhvr>
                                        <p:cTn id="73" dur="500" fill="hold"/>
                                        <p:tgtEl>
                                          <p:spTgt spid="1047625"/>
                                        </p:tgtEl>
                                        <p:attrNameLst>
                                          <p:attrName>ppt_y</p:attrName>
                                        </p:attrNameLst>
                                      </p:cBhvr>
                                      <p:tavLst>
                                        <p:tav tm="0">
                                          <p:val>
                                            <p:strVal val="#ppt_y-#ppt_h/2"/>
                                          </p:val>
                                        </p:tav>
                                        <p:tav tm="100000">
                                          <p:val>
                                            <p:strVal val="#ppt_y"/>
                                          </p:val>
                                        </p:tav>
                                      </p:tavLst>
                                    </p:anim>
                                    <p:anim calcmode="lin" valueType="num">
                                      <p:cBhvr>
                                        <p:cTn id="74" dur="500" fill="hold"/>
                                        <p:tgtEl>
                                          <p:spTgt spid="1047625"/>
                                        </p:tgtEl>
                                        <p:attrNameLst>
                                          <p:attrName>ppt_w</p:attrName>
                                        </p:attrNameLst>
                                      </p:cBhvr>
                                      <p:tavLst>
                                        <p:tav tm="0">
                                          <p:val>
                                            <p:strVal val="#ppt_w"/>
                                          </p:val>
                                        </p:tav>
                                        <p:tav tm="100000">
                                          <p:val>
                                            <p:strVal val="#ppt_w"/>
                                          </p:val>
                                        </p:tav>
                                      </p:tavLst>
                                    </p:anim>
                                    <p:anim calcmode="lin" valueType="num">
                                      <p:cBhvr>
                                        <p:cTn id="75" dur="500" fill="hold"/>
                                        <p:tgtEl>
                                          <p:spTgt spid="10476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12" grpId="0" autoUpdateAnimBg="0"/>
      <p:bldP spid="1047621" grpId="0" build="p" autoUpdateAnimBg="0"/>
      <p:bldP spid="1047622" grpId="0" animBg="1"/>
      <p:bldP spid="104762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5F9EADE-9753-D6F4-DFE7-9C91ED87EAA7}"/>
              </a:ext>
            </a:extLst>
          </p:cNvPr>
          <p:cNvGrpSpPr>
            <a:grpSpLocks/>
          </p:cNvGrpSpPr>
          <p:nvPr/>
        </p:nvGrpSpPr>
        <p:grpSpPr bwMode="auto">
          <a:xfrm>
            <a:off x="1516063" y="3563938"/>
            <a:ext cx="6888162" cy="3130550"/>
            <a:chOff x="955" y="2245"/>
            <a:chExt cx="4339" cy="1972"/>
          </a:xfrm>
        </p:grpSpPr>
        <p:sp>
          <p:nvSpPr>
            <p:cNvPr id="1054723" name="Text Box 3">
              <a:extLst>
                <a:ext uri="{FF2B5EF4-FFF2-40B4-BE49-F238E27FC236}">
                  <a16:creationId xmlns:a16="http://schemas.microsoft.com/office/drawing/2014/main" id="{82FF8EEB-1D26-3BDC-A8BD-C02926F21B83}"/>
                </a:ext>
              </a:extLst>
            </p:cNvPr>
            <p:cNvSpPr txBox="1">
              <a:spLocks noChangeArrowheads="1"/>
            </p:cNvSpPr>
            <p:nvPr/>
          </p:nvSpPr>
          <p:spPr bwMode="auto">
            <a:xfrm>
              <a:off x="2279" y="2245"/>
              <a:ext cx="2374"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(e(E), d(E,D) = e(E+D)-e(E))</a:t>
              </a:r>
            </a:p>
          </p:txBody>
        </p:sp>
        <p:grpSp>
          <p:nvGrpSpPr>
            <p:cNvPr id="58404" name="Group 4">
              <a:extLst>
                <a:ext uri="{FF2B5EF4-FFF2-40B4-BE49-F238E27FC236}">
                  <a16:creationId xmlns:a16="http://schemas.microsoft.com/office/drawing/2014/main" id="{14BE7CCC-BEE7-9494-2C48-B334F372F72A}"/>
                </a:ext>
              </a:extLst>
            </p:cNvPr>
            <p:cNvGrpSpPr>
              <a:grpSpLocks/>
            </p:cNvGrpSpPr>
            <p:nvPr/>
          </p:nvGrpSpPr>
          <p:grpSpPr bwMode="auto">
            <a:xfrm>
              <a:off x="955" y="3929"/>
              <a:ext cx="4339" cy="288"/>
              <a:chOff x="955" y="3929"/>
              <a:chExt cx="4339" cy="288"/>
            </a:xfrm>
          </p:grpSpPr>
          <p:pic>
            <p:nvPicPr>
              <p:cNvPr id="58405" name="Picture 5">
                <a:extLst>
                  <a:ext uri="{FF2B5EF4-FFF2-40B4-BE49-F238E27FC236}">
                    <a16:creationId xmlns:a16="http://schemas.microsoft.com/office/drawing/2014/main" id="{7506074A-7C9E-0870-AE7E-17C680B20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12" t="-8569" r="3596" b="-4570"/>
              <a:stretch>
                <a:fillRect/>
              </a:stretch>
            </p:blipFill>
            <p:spPr bwMode="auto">
              <a:xfrm>
                <a:off x="1530" y="3988"/>
                <a:ext cx="3764" cy="169"/>
              </a:xfrm>
              <a:prstGeom prst="rect">
                <a:avLst/>
              </a:prstGeom>
              <a:solidFill>
                <a:srgbClr val="FFFFFF"/>
              </a:solidFill>
              <a:ln w="9525">
                <a:solidFill>
                  <a:schemeClr val="bg2"/>
                </a:solidFill>
                <a:miter lim="800000"/>
                <a:headEnd/>
                <a:tailEnd/>
              </a:ln>
            </p:spPr>
          </p:pic>
          <p:sp>
            <p:nvSpPr>
              <p:cNvPr id="1054726" name="Text Box 6">
                <a:extLst>
                  <a:ext uri="{FF2B5EF4-FFF2-40B4-BE49-F238E27FC236}">
                    <a16:creationId xmlns:a16="http://schemas.microsoft.com/office/drawing/2014/main" id="{2F152ABD-35B9-93DA-5E78-DEF01BD9D10C}"/>
                  </a:ext>
                </a:extLst>
              </p:cNvPr>
              <p:cNvSpPr txBox="1">
                <a:spLocks noChangeArrowheads="1"/>
              </p:cNvSpPr>
              <p:nvPr/>
            </p:nvSpPr>
            <p:spPr bwMode="auto">
              <a:xfrm>
                <a:off x="955" y="3929"/>
                <a:ext cx="478"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T(E)</a:t>
                </a:r>
              </a:p>
            </p:txBody>
          </p:sp>
        </p:grpSp>
      </p:grpSp>
      <p:pic>
        <p:nvPicPr>
          <p:cNvPr id="1054727" name="Picture 7">
            <a:extLst>
              <a:ext uri="{FF2B5EF4-FFF2-40B4-BE49-F238E27FC236}">
                <a16:creationId xmlns:a16="http://schemas.microsoft.com/office/drawing/2014/main" id="{AB0C6564-D3AC-46D9-6938-3E4E56AEE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950" y="2293938"/>
            <a:ext cx="5995988"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28" name="Rectangle 8">
            <a:extLst>
              <a:ext uri="{FF2B5EF4-FFF2-40B4-BE49-F238E27FC236}">
                <a16:creationId xmlns:a16="http://schemas.microsoft.com/office/drawing/2014/main" id="{6CCB8676-106E-B78D-597B-3CA42CB6204E}"/>
              </a:ext>
            </a:extLst>
          </p:cNvPr>
          <p:cNvSpPr>
            <a:spLocks noChangeArrowheads="1"/>
          </p:cNvSpPr>
          <p:nvPr/>
        </p:nvSpPr>
        <p:spPr bwMode="auto">
          <a:xfrm>
            <a:off x="1765300" y="3151188"/>
            <a:ext cx="6800850" cy="330200"/>
          </a:xfrm>
          <a:prstGeom prst="rect">
            <a:avLst/>
          </a:prstGeom>
          <a:solidFill>
            <a:srgbClr val="969696">
              <a:alpha val="50195"/>
            </a:srgbClr>
          </a:solidFill>
          <a:ln w="9525">
            <a:solidFill>
              <a:srgbClr val="969696"/>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54729" name="Rectangle 9">
            <a:extLst>
              <a:ext uri="{FF2B5EF4-FFF2-40B4-BE49-F238E27FC236}">
                <a16:creationId xmlns:a16="http://schemas.microsoft.com/office/drawing/2014/main" id="{0EA434DF-4784-2B16-53E2-6B688E7CD80D}"/>
              </a:ext>
            </a:extLst>
          </p:cNvPr>
          <p:cNvSpPr>
            <a:spLocks noChangeArrowheads="1"/>
          </p:cNvSpPr>
          <p:nvPr/>
        </p:nvSpPr>
        <p:spPr bwMode="auto">
          <a:xfrm>
            <a:off x="5233988" y="1893888"/>
            <a:ext cx="347662" cy="4835525"/>
          </a:xfrm>
          <a:prstGeom prst="rect">
            <a:avLst/>
          </a:prstGeom>
          <a:solidFill>
            <a:srgbClr val="FF7C80">
              <a:alpha val="50195"/>
            </a:srgbClr>
          </a:solidFill>
          <a:ln w="9525">
            <a:solidFill>
              <a:srgbClr val="FF7C80"/>
            </a:solidFill>
            <a:miter lim="800000"/>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54730" name="Text Box 10">
            <a:extLst>
              <a:ext uri="{FF2B5EF4-FFF2-40B4-BE49-F238E27FC236}">
                <a16:creationId xmlns:a16="http://schemas.microsoft.com/office/drawing/2014/main" id="{525992FC-6B60-97D5-AE56-B2DF4BBE4BD0}"/>
              </a:ext>
            </a:extLst>
          </p:cNvPr>
          <p:cNvSpPr txBox="1">
            <a:spLocks noChangeArrowheads="1"/>
          </p:cNvSpPr>
          <p:nvPr/>
        </p:nvSpPr>
        <p:spPr bwMode="auto">
          <a:xfrm>
            <a:off x="2514600" y="327025"/>
            <a:ext cx="3416300"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Parallel fields: </a:t>
            </a:r>
            <a:r>
              <a:rPr lang="de-CH" altLang="en-US" sz="2400">
                <a:solidFill>
                  <a:srgbClr val="FF0000"/>
                </a:solidFill>
                <a:effectLst>
                  <a:outerShdw blurRad="38100" dist="38100" dir="2700000" algn="tl">
                    <a:srgbClr val="000000"/>
                  </a:outerShdw>
                </a:effectLst>
                <a:latin typeface="Times" pitchFamily="2" charset="0"/>
              </a:rPr>
              <a:t>articulation</a:t>
            </a:r>
            <a:endParaRPr lang="de-CH" altLang="en-US" sz="2400">
              <a:effectLst>
                <a:outerShdw blurRad="38100" dist="38100" dir="2700000" algn="tl">
                  <a:srgbClr val="FFFFFF"/>
                </a:outerShdw>
              </a:effectLst>
              <a:latin typeface="Times" pitchFamily="2" charset="0"/>
            </a:endParaRPr>
          </a:p>
        </p:txBody>
      </p:sp>
      <p:grpSp>
        <p:nvGrpSpPr>
          <p:cNvPr id="4" name="Group 11">
            <a:extLst>
              <a:ext uri="{FF2B5EF4-FFF2-40B4-BE49-F238E27FC236}">
                <a16:creationId xmlns:a16="http://schemas.microsoft.com/office/drawing/2014/main" id="{FE11596A-33C5-E374-D200-459E61506ECD}"/>
              </a:ext>
            </a:extLst>
          </p:cNvPr>
          <p:cNvGrpSpPr>
            <a:grpSpLocks/>
          </p:cNvGrpSpPr>
          <p:nvPr/>
        </p:nvGrpSpPr>
        <p:grpSpPr bwMode="auto">
          <a:xfrm>
            <a:off x="1990725" y="1550988"/>
            <a:ext cx="6545263" cy="4313237"/>
            <a:chOff x="1254" y="977"/>
            <a:chExt cx="4123" cy="2717"/>
          </a:xfrm>
        </p:grpSpPr>
        <p:grpSp>
          <p:nvGrpSpPr>
            <p:cNvPr id="58398" name="Group 12">
              <a:extLst>
                <a:ext uri="{FF2B5EF4-FFF2-40B4-BE49-F238E27FC236}">
                  <a16:creationId xmlns:a16="http://schemas.microsoft.com/office/drawing/2014/main" id="{7701C29B-25BF-8535-1F03-907B751C4D13}"/>
                </a:ext>
              </a:extLst>
            </p:cNvPr>
            <p:cNvGrpSpPr>
              <a:grpSpLocks/>
            </p:cNvGrpSpPr>
            <p:nvPr/>
          </p:nvGrpSpPr>
          <p:grpSpPr bwMode="auto">
            <a:xfrm>
              <a:off x="1374" y="1310"/>
              <a:ext cx="4003" cy="2099"/>
              <a:chOff x="2546" y="1108"/>
              <a:chExt cx="2346" cy="1023"/>
            </a:xfrm>
          </p:grpSpPr>
          <p:sp>
            <p:nvSpPr>
              <p:cNvPr id="58401" name="Line 13">
                <a:extLst>
                  <a:ext uri="{FF2B5EF4-FFF2-40B4-BE49-F238E27FC236}">
                    <a16:creationId xmlns:a16="http://schemas.microsoft.com/office/drawing/2014/main" id="{8ECE322F-AA1F-14BD-3722-7A2C0725B7FA}"/>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02" name="Line 14">
                <a:extLst>
                  <a:ext uri="{FF2B5EF4-FFF2-40B4-BE49-F238E27FC236}">
                    <a16:creationId xmlns:a16="http://schemas.microsoft.com/office/drawing/2014/main" id="{BC6E1C18-26A8-2657-2F36-B4C2F6F030C2}"/>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54735" name="Text Box 15">
              <a:extLst>
                <a:ext uri="{FF2B5EF4-FFF2-40B4-BE49-F238E27FC236}">
                  <a16:creationId xmlns:a16="http://schemas.microsoft.com/office/drawing/2014/main" id="{F36F4B61-1872-C008-0EAD-8BF091C3E620}"/>
                </a:ext>
              </a:extLst>
            </p:cNvPr>
            <p:cNvSpPr txBox="1">
              <a:spLocks noChangeArrowheads="1"/>
            </p:cNvSpPr>
            <p:nvPr/>
          </p:nvSpPr>
          <p:spPr bwMode="auto">
            <a:xfrm>
              <a:off x="5131" y="3406"/>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54736" name="Text Box 16">
              <a:extLst>
                <a:ext uri="{FF2B5EF4-FFF2-40B4-BE49-F238E27FC236}">
                  <a16:creationId xmlns:a16="http://schemas.microsoft.com/office/drawing/2014/main" id="{B7B0B073-46AC-6E5E-77ED-A0D2DA6FF829}"/>
                </a:ext>
              </a:extLst>
            </p:cNvPr>
            <p:cNvSpPr txBox="1">
              <a:spLocks noChangeArrowheads="1"/>
            </p:cNvSpPr>
            <p:nvPr/>
          </p:nvSpPr>
          <p:spPr bwMode="auto">
            <a:xfrm>
              <a:off x="1254" y="977"/>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D</a:t>
              </a:r>
            </a:p>
          </p:txBody>
        </p:sp>
      </p:grpSp>
      <p:grpSp>
        <p:nvGrpSpPr>
          <p:cNvPr id="6" name="Group 17">
            <a:extLst>
              <a:ext uri="{FF2B5EF4-FFF2-40B4-BE49-F238E27FC236}">
                <a16:creationId xmlns:a16="http://schemas.microsoft.com/office/drawing/2014/main" id="{B10199DF-55C5-DDD8-9B00-5A0B9590C91B}"/>
              </a:ext>
            </a:extLst>
          </p:cNvPr>
          <p:cNvGrpSpPr>
            <a:grpSpLocks/>
          </p:cNvGrpSpPr>
          <p:nvPr/>
        </p:nvGrpSpPr>
        <p:grpSpPr bwMode="auto">
          <a:xfrm>
            <a:off x="9126538" y="0"/>
            <a:ext cx="590550" cy="1512888"/>
            <a:chOff x="5613" y="226"/>
            <a:chExt cx="372" cy="953"/>
          </a:xfrm>
        </p:grpSpPr>
        <p:sp>
          <p:nvSpPr>
            <p:cNvPr id="1054738" name="Text Box 18">
              <a:extLst>
                <a:ext uri="{FF2B5EF4-FFF2-40B4-BE49-F238E27FC236}">
                  <a16:creationId xmlns:a16="http://schemas.microsoft.com/office/drawing/2014/main" id="{BDA8938C-F9B0-B954-A17D-E376D813BF6E}"/>
                </a:ext>
              </a:extLst>
            </p:cNvPr>
            <p:cNvSpPr txBox="1">
              <a:spLocks noChangeArrowheads="1"/>
            </p:cNvSpPr>
            <p:nvPr/>
          </p:nvSpPr>
          <p:spPr bwMode="auto">
            <a:xfrm>
              <a:off x="5613" y="226"/>
              <a:ext cx="372"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ED</a:t>
              </a:r>
            </a:p>
          </p:txBody>
        </p:sp>
        <p:sp>
          <p:nvSpPr>
            <p:cNvPr id="58396" name="Line 19">
              <a:extLst>
                <a:ext uri="{FF2B5EF4-FFF2-40B4-BE49-F238E27FC236}">
                  <a16:creationId xmlns:a16="http://schemas.microsoft.com/office/drawing/2014/main" id="{31A596AB-BFA4-A57B-5158-43390E052FEB}"/>
                </a:ext>
              </a:extLst>
            </p:cNvPr>
            <p:cNvSpPr>
              <a:spLocks noChangeShapeType="1"/>
            </p:cNvSpPr>
            <p:nvPr/>
          </p:nvSpPr>
          <p:spPr bwMode="auto">
            <a:xfrm flipH="1">
              <a:off x="5798" y="514"/>
              <a:ext cx="0" cy="377"/>
            </a:xfrm>
            <a:prstGeom prst="line">
              <a:avLst/>
            </a:prstGeom>
            <a:noFill/>
            <a:ln w="19050">
              <a:solidFill>
                <a:srgbClr val="4D4D4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740" name="Text Box 20">
              <a:extLst>
                <a:ext uri="{FF2B5EF4-FFF2-40B4-BE49-F238E27FC236}">
                  <a16:creationId xmlns:a16="http://schemas.microsoft.com/office/drawing/2014/main" id="{A29CD272-E239-BC4C-4E01-FB06DB9F322D}"/>
                </a:ext>
              </a:extLst>
            </p:cNvPr>
            <p:cNvSpPr txBox="1">
              <a:spLocks noChangeArrowheads="1"/>
            </p:cNvSpPr>
            <p:nvPr/>
          </p:nvSpPr>
          <p:spPr bwMode="auto">
            <a:xfrm>
              <a:off x="5682" y="891"/>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grpSp>
      <p:grpSp>
        <p:nvGrpSpPr>
          <p:cNvPr id="7" name="Group 21">
            <a:extLst>
              <a:ext uri="{FF2B5EF4-FFF2-40B4-BE49-F238E27FC236}">
                <a16:creationId xmlns:a16="http://schemas.microsoft.com/office/drawing/2014/main" id="{91009780-7279-48B8-3E45-A094BB1035DB}"/>
              </a:ext>
            </a:extLst>
          </p:cNvPr>
          <p:cNvGrpSpPr>
            <a:grpSpLocks/>
          </p:cNvGrpSpPr>
          <p:nvPr/>
        </p:nvGrpSpPr>
        <p:grpSpPr bwMode="auto">
          <a:xfrm>
            <a:off x="2724150" y="1152525"/>
            <a:ext cx="5518150" cy="2622550"/>
            <a:chOff x="1716" y="726"/>
            <a:chExt cx="3476" cy="1652"/>
          </a:xfrm>
        </p:grpSpPr>
        <p:sp>
          <p:nvSpPr>
            <p:cNvPr id="58391" name="Oval 22">
              <a:extLst>
                <a:ext uri="{FF2B5EF4-FFF2-40B4-BE49-F238E27FC236}">
                  <a16:creationId xmlns:a16="http://schemas.microsoft.com/office/drawing/2014/main" id="{6DF55511-FDFF-B7C0-DD1C-B46AEED592AE}"/>
                </a:ext>
              </a:extLst>
            </p:cNvPr>
            <p:cNvSpPr>
              <a:spLocks noChangeArrowheads="1"/>
            </p:cNvSpPr>
            <p:nvPr/>
          </p:nvSpPr>
          <p:spPr bwMode="auto">
            <a:xfrm>
              <a:off x="3097" y="1847"/>
              <a:ext cx="592" cy="531"/>
            </a:xfrm>
            <a:prstGeom prst="ellipse">
              <a:avLst/>
            </a:prstGeom>
            <a:solidFill>
              <a:srgbClr val="66FF33">
                <a:alpha val="50195"/>
              </a:srgbClr>
            </a:solidFill>
            <a:ln w="9525">
              <a:solidFill>
                <a:srgbClr val="008000"/>
              </a:solidFill>
              <a:round/>
              <a:headEnd/>
              <a:tailEnd/>
            </a:ln>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58392" name="Freeform 23">
              <a:extLst>
                <a:ext uri="{FF2B5EF4-FFF2-40B4-BE49-F238E27FC236}">
                  <a16:creationId xmlns:a16="http://schemas.microsoft.com/office/drawing/2014/main" id="{2922BAC5-A852-1A57-1F16-B3EE3B91B932}"/>
                </a:ext>
              </a:extLst>
            </p:cNvPr>
            <p:cNvSpPr>
              <a:spLocks/>
            </p:cNvSpPr>
            <p:nvPr/>
          </p:nvSpPr>
          <p:spPr bwMode="auto">
            <a:xfrm flipH="1">
              <a:off x="2474" y="955"/>
              <a:ext cx="738" cy="942"/>
            </a:xfrm>
            <a:custGeom>
              <a:avLst/>
              <a:gdLst>
                <a:gd name="T0" fmla="*/ 0 w 377"/>
                <a:gd name="T1" fmla="*/ 18416 h 677"/>
                <a:gd name="T2" fmla="*/ 56943 w 377"/>
                <a:gd name="T3" fmla="*/ 10887 h 677"/>
                <a:gd name="T4" fmla="*/ 311634 w 377"/>
                <a:gd name="T5" fmla="*/ 0 h 677"/>
                <a:gd name="T6" fmla="*/ 0 60000 65536"/>
                <a:gd name="T7" fmla="*/ 0 60000 65536"/>
                <a:gd name="T8" fmla="*/ 0 60000 65536"/>
                <a:gd name="T9" fmla="*/ 0 w 377"/>
                <a:gd name="T10" fmla="*/ 0 h 677"/>
                <a:gd name="T11" fmla="*/ 377 w 377"/>
                <a:gd name="T12" fmla="*/ 677 h 677"/>
              </a:gdLst>
              <a:ahLst/>
              <a:cxnLst>
                <a:cxn ang="T6">
                  <a:pos x="T0" y="T1"/>
                </a:cxn>
                <a:cxn ang="T7">
                  <a:pos x="T2" y="T3"/>
                </a:cxn>
                <a:cxn ang="T8">
                  <a:pos x="T4" y="T5"/>
                </a:cxn>
              </a:cxnLst>
              <a:rect l="T9" t="T10" r="T11" b="T12"/>
              <a:pathLst>
                <a:path w="377" h="677">
                  <a:moveTo>
                    <a:pt x="0" y="677"/>
                  </a:moveTo>
                  <a:cubicBezTo>
                    <a:pt x="3" y="594"/>
                    <a:pt x="6" y="512"/>
                    <a:pt x="69" y="400"/>
                  </a:cubicBezTo>
                  <a:cubicBezTo>
                    <a:pt x="131" y="287"/>
                    <a:pt x="254" y="143"/>
                    <a:pt x="377" y="0"/>
                  </a:cubicBez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4744" name="Text Box 24">
              <a:extLst>
                <a:ext uri="{FF2B5EF4-FFF2-40B4-BE49-F238E27FC236}">
                  <a16:creationId xmlns:a16="http://schemas.microsoft.com/office/drawing/2014/main" id="{1C9F57DC-18F3-4707-9DCD-2B07A66A9230}"/>
                </a:ext>
              </a:extLst>
            </p:cNvPr>
            <p:cNvSpPr txBox="1">
              <a:spLocks noChangeArrowheads="1"/>
            </p:cNvSpPr>
            <p:nvPr/>
          </p:nvSpPr>
          <p:spPr bwMode="auto">
            <a:xfrm>
              <a:off x="1716" y="726"/>
              <a:ext cx="3476" cy="288"/>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Z(E,D) = </a:t>
              </a:r>
              <a:r>
                <a:rPr lang="de-CH" altLang="en-US" sz="2400">
                  <a:effectLst>
                    <a:outerShdw blurRad="38100" dist="38100" dir="2700000" algn="tl">
                      <a:srgbClr val="FFFFFF"/>
                    </a:outerShdw>
                  </a:effectLst>
                  <a:latin typeface="Symbol" pitchFamily="2" charset="2"/>
                </a:rPr>
                <a:t>¶</a:t>
              </a:r>
              <a:r>
                <a:rPr lang="de-CH" altLang="en-US" sz="2400">
                  <a:effectLst>
                    <a:outerShdw blurRad="38100" dist="38100" dir="2700000" algn="tl">
                      <a:srgbClr val="FFFFFF"/>
                    </a:outerShdw>
                  </a:effectLst>
                  <a:latin typeface="Times" pitchFamily="2" charset="0"/>
                </a:rPr>
                <a:t>T(E,D) = (T(E), 2T(E+D)</a:t>
              </a:r>
              <a:r>
                <a:rPr lang="de-CH" altLang="en-US" sz="2400">
                  <a:effectLst>
                    <a:outerShdw blurRad="38100" dist="38100" dir="2700000" algn="tl">
                      <a:srgbClr val="FFFFFF"/>
                    </a:outerShdw>
                  </a:effectLst>
                  <a:latin typeface="Symbol" pitchFamily="2" charset="2"/>
                </a:rPr>
                <a:t>-</a:t>
              </a:r>
              <a:r>
                <a:rPr lang="de-CH" altLang="en-US" sz="2400">
                  <a:effectLst>
                    <a:outerShdw blurRad="38100" dist="38100" dir="2700000" algn="tl">
                      <a:srgbClr val="FFFFFF"/>
                    </a:outerShdw>
                  </a:effectLst>
                  <a:latin typeface="Times" pitchFamily="2" charset="0"/>
                </a:rPr>
                <a:t>T(E))</a:t>
              </a:r>
            </a:p>
          </p:txBody>
        </p:sp>
        <p:sp>
          <p:nvSpPr>
            <p:cNvPr id="58394" name="Line 25">
              <a:extLst>
                <a:ext uri="{FF2B5EF4-FFF2-40B4-BE49-F238E27FC236}">
                  <a16:creationId xmlns:a16="http://schemas.microsoft.com/office/drawing/2014/main" id="{A46A7060-E0F0-0D6D-773C-9C0C71C5C1A9}"/>
                </a:ext>
              </a:extLst>
            </p:cNvPr>
            <p:cNvSpPr>
              <a:spLocks noChangeShapeType="1"/>
            </p:cNvSpPr>
            <p:nvPr/>
          </p:nvSpPr>
          <p:spPr bwMode="auto">
            <a:xfrm flipV="1">
              <a:off x="3293" y="1985"/>
              <a:ext cx="224" cy="20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54746" name="Freeform 26">
            <a:extLst>
              <a:ext uri="{FF2B5EF4-FFF2-40B4-BE49-F238E27FC236}">
                <a16:creationId xmlns:a16="http://schemas.microsoft.com/office/drawing/2014/main" id="{BFB9DDBE-EB61-6F88-0464-9E4D2A0FBE46}"/>
              </a:ext>
            </a:extLst>
          </p:cNvPr>
          <p:cNvSpPr>
            <a:spLocks/>
          </p:cNvSpPr>
          <p:nvPr/>
        </p:nvSpPr>
        <p:spPr bwMode="auto">
          <a:xfrm>
            <a:off x="8913813" y="3021013"/>
            <a:ext cx="690562" cy="603250"/>
          </a:xfrm>
          <a:custGeom>
            <a:avLst/>
            <a:gdLst>
              <a:gd name="T0" fmla="*/ 2147483646 w 435"/>
              <a:gd name="T1" fmla="*/ 2147483646 h 380"/>
              <a:gd name="T2" fmla="*/ 2147483646 w 435"/>
              <a:gd name="T3" fmla="*/ 2147483646 h 380"/>
              <a:gd name="T4" fmla="*/ 2147483646 w 435"/>
              <a:gd name="T5" fmla="*/ 2147483646 h 380"/>
              <a:gd name="T6" fmla="*/ 2147483646 w 435"/>
              <a:gd name="T7" fmla="*/ 2147483646 h 380"/>
              <a:gd name="T8" fmla="*/ 2147483646 w 435"/>
              <a:gd name="T9" fmla="*/ 2147483646 h 380"/>
              <a:gd name="T10" fmla="*/ 0 60000 65536"/>
              <a:gd name="T11" fmla="*/ 0 60000 65536"/>
              <a:gd name="T12" fmla="*/ 0 60000 65536"/>
              <a:gd name="T13" fmla="*/ 0 60000 65536"/>
              <a:gd name="T14" fmla="*/ 0 60000 65536"/>
              <a:gd name="T15" fmla="*/ 0 w 435"/>
              <a:gd name="T16" fmla="*/ 0 h 380"/>
              <a:gd name="T17" fmla="*/ 435 w 435"/>
              <a:gd name="T18" fmla="*/ 380 h 380"/>
            </a:gdLst>
            <a:ahLst/>
            <a:cxnLst>
              <a:cxn ang="T10">
                <a:pos x="T0" y="T1"/>
              </a:cxn>
              <a:cxn ang="T11">
                <a:pos x="T2" y="T3"/>
              </a:cxn>
              <a:cxn ang="T12">
                <a:pos x="T4" y="T5"/>
              </a:cxn>
              <a:cxn ang="T13">
                <a:pos x="T6" y="T7"/>
              </a:cxn>
              <a:cxn ang="T14">
                <a:pos x="T8" y="T9"/>
              </a:cxn>
            </a:cxnLst>
            <a:rect l="T15" t="T16" r="T17" b="T18"/>
            <a:pathLst>
              <a:path w="435" h="380">
                <a:moveTo>
                  <a:pt x="16" y="4"/>
                </a:moveTo>
                <a:cubicBezTo>
                  <a:pt x="65" y="4"/>
                  <a:pt x="252" y="0"/>
                  <a:pt x="314" y="12"/>
                </a:cubicBezTo>
                <a:cubicBezTo>
                  <a:pt x="375" y="23"/>
                  <a:pt x="435" y="20"/>
                  <a:pt x="385" y="74"/>
                </a:cubicBezTo>
                <a:cubicBezTo>
                  <a:pt x="334" y="127"/>
                  <a:pt x="0" y="285"/>
                  <a:pt x="8" y="333"/>
                </a:cubicBezTo>
                <a:cubicBezTo>
                  <a:pt x="15" y="380"/>
                  <a:pt x="341" y="352"/>
                  <a:pt x="429" y="357"/>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4747" name="Rectangle 27">
            <a:extLst>
              <a:ext uri="{FF2B5EF4-FFF2-40B4-BE49-F238E27FC236}">
                <a16:creationId xmlns:a16="http://schemas.microsoft.com/office/drawing/2014/main" id="{01D2D5ED-582D-3E45-8067-7913D1D21FB8}"/>
              </a:ext>
            </a:extLst>
          </p:cNvPr>
          <p:cNvSpPr>
            <a:spLocks noChangeArrowheads="1"/>
          </p:cNvSpPr>
          <p:nvPr/>
        </p:nvSpPr>
        <p:spPr bwMode="auto">
          <a:xfrm>
            <a:off x="8715375" y="2676525"/>
            <a:ext cx="1187450" cy="1258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nvGrpSpPr>
          <p:cNvPr id="8" name="Group 28">
            <a:extLst>
              <a:ext uri="{FF2B5EF4-FFF2-40B4-BE49-F238E27FC236}">
                <a16:creationId xmlns:a16="http://schemas.microsoft.com/office/drawing/2014/main" id="{23F557FA-5C32-D874-A162-73A8B64DDB09}"/>
              </a:ext>
            </a:extLst>
          </p:cNvPr>
          <p:cNvGrpSpPr>
            <a:grpSpLocks/>
          </p:cNvGrpSpPr>
          <p:nvPr/>
        </p:nvGrpSpPr>
        <p:grpSpPr bwMode="auto">
          <a:xfrm>
            <a:off x="9126538" y="2127250"/>
            <a:ext cx="623887" cy="1512888"/>
            <a:chOff x="5613" y="226"/>
            <a:chExt cx="393" cy="953"/>
          </a:xfrm>
        </p:grpSpPr>
        <p:sp>
          <p:nvSpPr>
            <p:cNvPr id="1054749" name="Text Box 29">
              <a:extLst>
                <a:ext uri="{FF2B5EF4-FFF2-40B4-BE49-F238E27FC236}">
                  <a16:creationId xmlns:a16="http://schemas.microsoft.com/office/drawing/2014/main" id="{67EF80BC-B685-EBA5-A5AD-944523AB045F}"/>
                </a:ext>
              </a:extLst>
            </p:cNvPr>
            <p:cNvSpPr txBox="1">
              <a:spLocks noChangeArrowheads="1"/>
            </p:cNvSpPr>
            <p:nvPr/>
          </p:nvSpPr>
          <p:spPr bwMode="auto">
            <a:xfrm>
              <a:off x="5613" y="226"/>
              <a:ext cx="39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HG</a:t>
              </a:r>
            </a:p>
          </p:txBody>
        </p:sp>
        <p:sp>
          <p:nvSpPr>
            <p:cNvPr id="58389" name="Line 30">
              <a:extLst>
                <a:ext uri="{FF2B5EF4-FFF2-40B4-BE49-F238E27FC236}">
                  <a16:creationId xmlns:a16="http://schemas.microsoft.com/office/drawing/2014/main" id="{3798FA2A-C31E-47FB-6645-98A306251DA9}"/>
                </a:ext>
              </a:extLst>
            </p:cNvPr>
            <p:cNvSpPr>
              <a:spLocks noChangeShapeType="1"/>
            </p:cNvSpPr>
            <p:nvPr/>
          </p:nvSpPr>
          <p:spPr bwMode="auto">
            <a:xfrm flipH="1">
              <a:off x="5798" y="514"/>
              <a:ext cx="0" cy="377"/>
            </a:xfrm>
            <a:prstGeom prst="line">
              <a:avLst/>
            </a:prstGeom>
            <a:noFill/>
            <a:ln w="19050">
              <a:solidFill>
                <a:srgbClr val="4D4D4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751" name="Text Box 31">
              <a:extLst>
                <a:ext uri="{FF2B5EF4-FFF2-40B4-BE49-F238E27FC236}">
                  <a16:creationId xmlns:a16="http://schemas.microsoft.com/office/drawing/2014/main" id="{6C7C1A82-CE40-4289-C9CA-47724B0C504E}"/>
                </a:ext>
              </a:extLst>
            </p:cNvPr>
            <p:cNvSpPr txBox="1">
              <a:spLocks noChangeArrowheads="1"/>
            </p:cNvSpPr>
            <p:nvPr/>
          </p:nvSpPr>
          <p:spPr bwMode="auto">
            <a:xfrm>
              <a:off x="5682" y="891"/>
              <a:ext cx="255"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H</a:t>
              </a:r>
            </a:p>
          </p:txBody>
        </p:sp>
      </p:grpSp>
      <p:grpSp>
        <p:nvGrpSpPr>
          <p:cNvPr id="9" name="Group 32">
            <a:extLst>
              <a:ext uri="{FF2B5EF4-FFF2-40B4-BE49-F238E27FC236}">
                <a16:creationId xmlns:a16="http://schemas.microsoft.com/office/drawing/2014/main" id="{9783FE24-C222-85ED-F489-5CC274319A72}"/>
              </a:ext>
            </a:extLst>
          </p:cNvPr>
          <p:cNvGrpSpPr>
            <a:grpSpLocks/>
          </p:cNvGrpSpPr>
          <p:nvPr/>
        </p:nvGrpSpPr>
        <p:grpSpPr bwMode="auto">
          <a:xfrm>
            <a:off x="9126538" y="4254500"/>
            <a:ext cx="573087" cy="1512888"/>
            <a:chOff x="5613" y="226"/>
            <a:chExt cx="361" cy="953"/>
          </a:xfrm>
        </p:grpSpPr>
        <p:sp>
          <p:nvSpPr>
            <p:cNvPr id="1054753" name="Text Box 33">
              <a:extLst>
                <a:ext uri="{FF2B5EF4-FFF2-40B4-BE49-F238E27FC236}">
                  <a16:creationId xmlns:a16="http://schemas.microsoft.com/office/drawing/2014/main" id="{32A2A4E4-2DD1-26A4-70EA-026DD138A2EB}"/>
                </a:ext>
              </a:extLst>
            </p:cNvPr>
            <p:cNvSpPr txBox="1">
              <a:spLocks noChangeArrowheads="1"/>
            </p:cNvSpPr>
            <p:nvPr/>
          </p:nvSpPr>
          <p:spPr bwMode="auto">
            <a:xfrm>
              <a:off x="5613" y="226"/>
              <a:ext cx="361"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LC</a:t>
              </a:r>
            </a:p>
          </p:txBody>
        </p:sp>
        <p:sp>
          <p:nvSpPr>
            <p:cNvPr id="58386" name="Line 34">
              <a:extLst>
                <a:ext uri="{FF2B5EF4-FFF2-40B4-BE49-F238E27FC236}">
                  <a16:creationId xmlns:a16="http://schemas.microsoft.com/office/drawing/2014/main" id="{56EF4AEA-CEEA-3E6E-ED0A-486C55479329}"/>
                </a:ext>
              </a:extLst>
            </p:cNvPr>
            <p:cNvSpPr>
              <a:spLocks noChangeShapeType="1"/>
            </p:cNvSpPr>
            <p:nvPr/>
          </p:nvSpPr>
          <p:spPr bwMode="auto">
            <a:xfrm flipH="1">
              <a:off x="5798" y="514"/>
              <a:ext cx="0" cy="377"/>
            </a:xfrm>
            <a:prstGeom prst="line">
              <a:avLst/>
            </a:prstGeom>
            <a:noFill/>
            <a:ln w="19050">
              <a:solidFill>
                <a:srgbClr val="4D4D4D"/>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755" name="Text Box 35">
              <a:extLst>
                <a:ext uri="{FF2B5EF4-FFF2-40B4-BE49-F238E27FC236}">
                  <a16:creationId xmlns:a16="http://schemas.microsoft.com/office/drawing/2014/main" id="{633A0E8E-7305-7C30-2D8E-E7855B334645}"/>
                </a:ext>
              </a:extLst>
            </p:cNvPr>
            <p:cNvSpPr txBox="1">
              <a:spLocks noChangeArrowheads="1"/>
            </p:cNvSpPr>
            <p:nvPr/>
          </p:nvSpPr>
          <p:spPr bwMode="auto">
            <a:xfrm>
              <a:off x="5682" y="891"/>
              <a:ext cx="233" cy="288"/>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L</a:t>
              </a:r>
            </a:p>
          </p:txBody>
        </p:sp>
      </p:grpSp>
      <p:sp>
        <p:nvSpPr>
          <p:cNvPr id="1054756" name="Text Box 36">
            <a:extLst>
              <a:ext uri="{FF2B5EF4-FFF2-40B4-BE49-F238E27FC236}">
                <a16:creationId xmlns:a16="http://schemas.microsoft.com/office/drawing/2014/main" id="{80996835-B987-62BB-7B85-E80643A2313E}"/>
              </a:ext>
            </a:extLst>
          </p:cNvPr>
          <p:cNvSpPr txBox="1">
            <a:spLocks noChangeArrowheads="1"/>
          </p:cNvSpPr>
          <p:nvPr/>
        </p:nvSpPr>
        <p:spPr bwMode="auto">
          <a:xfrm>
            <a:off x="8442325" y="5622925"/>
            <a:ext cx="903288" cy="4572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CH" altLang="en-US" sz="2400">
                <a:solidFill>
                  <a:srgbClr val="FF0000"/>
                </a:solidFill>
                <a:effectLst>
                  <a:outerShdw blurRad="38100" dist="38100" dir="2700000" algn="tl">
                    <a:srgbClr val="000000"/>
                  </a:outerShdw>
                </a:effectLst>
                <a:latin typeface="Times" pitchFamily="2" charset="0"/>
              </a:rPr>
              <a:t>basis</a:t>
            </a:r>
            <a:endParaRPr lang="de-DE" altLang="en-US" sz="2400">
              <a:solidFill>
                <a:srgbClr val="FF0000"/>
              </a:solidFill>
              <a:effectLst>
                <a:outerShdw blurRad="38100" dist="38100" dir="2700000" algn="tl">
                  <a:srgbClr val="000000"/>
                </a:outerShdw>
              </a:effectLst>
              <a:latin typeface="Times" pitchFamily="2" charset="0"/>
            </a:endParaRPr>
          </a:p>
        </p:txBody>
      </p:sp>
      <p:sp>
        <p:nvSpPr>
          <p:cNvPr id="1054757" name="Text Box 37">
            <a:extLst>
              <a:ext uri="{FF2B5EF4-FFF2-40B4-BE49-F238E27FC236}">
                <a16:creationId xmlns:a16="http://schemas.microsoft.com/office/drawing/2014/main" id="{1FFA80F6-982A-E9FD-3C46-99EED6699759}"/>
              </a:ext>
            </a:extLst>
          </p:cNvPr>
          <p:cNvSpPr txBox="1">
            <a:spLocks noChangeArrowheads="1"/>
          </p:cNvSpPr>
          <p:nvPr/>
        </p:nvSpPr>
        <p:spPr bwMode="auto">
          <a:xfrm>
            <a:off x="1008063" y="1277938"/>
            <a:ext cx="1085850" cy="4572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CH" altLang="en-US" sz="2400">
                <a:solidFill>
                  <a:srgbClr val="FF0000"/>
                </a:solidFill>
                <a:effectLst>
                  <a:outerShdw blurRad="38100" dist="38100" dir="2700000" algn="tl">
                    <a:srgbClr val="000000"/>
                  </a:outerShdw>
                </a:effectLst>
                <a:latin typeface="Times" pitchFamily="2" charset="0"/>
              </a:rPr>
              <a:t>pianola</a:t>
            </a:r>
            <a:endParaRPr lang="de-DE" altLang="en-US" sz="2400">
              <a:solidFill>
                <a:srgbClr val="FF0000"/>
              </a:solidFill>
              <a:effectLst>
                <a:outerShdw blurRad="38100" dist="38100" dir="2700000" algn="tl">
                  <a:srgbClr val="000000"/>
                </a:outerShdw>
              </a:effectLst>
              <a:latin typeface="Times" pitchFamily="2" charset="0"/>
            </a:endParaRPr>
          </a:p>
        </p:txBody>
      </p:sp>
      <p:sp>
        <p:nvSpPr>
          <p:cNvPr id="1054758" name="Text Box 38">
            <a:extLst>
              <a:ext uri="{FF2B5EF4-FFF2-40B4-BE49-F238E27FC236}">
                <a16:creationId xmlns:a16="http://schemas.microsoft.com/office/drawing/2014/main" id="{C7654867-6C3A-29F6-ACB6-19FAB9D59450}"/>
              </a:ext>
            </a:extLst>
          </p:cNvPr>
          <p:cNvSpPr txBox="1">
            <a:spLocks noChangeArrowheads="1"/>
          </p:cNvSpPr>
          <p:nvPr/>
        </p:nvSpPr>
        <p:spPr bwMode="auto">
          <a:xfrm>
            <a:off x="8785225" y="1687513"/>
            <a:ext cx="1047750" cy="3667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800">
                <a:effectLst>
                  <a:outerShdw blurRad="38100" dist="38100" dir="2700000" algn="tl">
                    <a:srgbClr val="FFFFFF"/>
                  </a:outerShdw>
                </a:effectLst>
                <a:latin typeface="Times" pitchFamily="2" charset="0"/>
              </a:rPr>
              <a:t>glissando</a:t>
            </a:r>
            <a:endParaRPr lang="de-DE" altLang="en-US" sz="1800">
              <a:effectLst>
                <a:outerShdw blurRad="38100" dist="38100" dir="2700000" algn="tl">
                  <a:srgbClr val="FFFFFF"/>
                </a:outerShdw>
              </a:effectLst>
              <a:latin typeface="Times" pitchFamily="2" charset="0"/>
            </a:endParaRPr>
          </a:p>
        </p:txBody>
      </p:sp>
      <p:sp>
        <p:nvSpPr>
          <p:cNvPr id="1054759" name="Text Box 39">
            <a:extLst>
              <a:ext uri="{FF2B5EF4-FFF2-40B4-BE49-F238E27FC236}">
                <a16:creationId xmlns:a16="http://schemas.microsoft.com/office/drawing/2014/main" id="{648FEB9F-0E21-2115-35C4-82E5AD133F2D}"/>
              </a:ext>
            </a:extLst>
          </p:cNvPr>
          <p:cNvSpPr txBox="1">
            <a:spLocks noChangeArrowheads="1"/>
          </p:cNvSpPr>
          <p:nvPr/>
        </p:nvSpPr>
        <p:spPr bwMode="auto">
          <a:xfrm>
            <a:off x="8734425" y="3962400"/>
            <a:ext cx="1098550" cy="366713"/>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1800">
                <a:effectLst>
                  <a:outerShdw blurRad="38100" dist="38100" dir="2700000" algn="tl">
                    <a:srgbClr val="FFFFFF"/>
                  </a:outerShdw>
                </a:effectLst>
                <a:latin typeface="Times" pitchFamily="2" charset="0"/>
              </a:rPr>
              <a:t>crescendo</a:t>
            </a:r>
            <a:endParaRPr lang="de-DE" altLang="en-US" sz="1800">
              <a:effectLst>
                <a:outerShdw blurRad="38100" dist="38100" dir="2700000" algn="tl">
                  <a:srgbClr val="FFFFFF"/>
                </a:outerShdw>
              </a:effectLst>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547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ppt_w/2"/>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054727"/>
                                        </p:tgtEl>
                                        <p:attrNameLst>
                                          <p:attrName>style.visibility</p:attrName>
                                        </p:attrNameLst>
                                      </p:cBhvr>
                                      <p:to>
                                        <p:strVal val="visible"/>
                                      </p:to>
                                    </p:set>
                                    <p:anim calcmode="lin" valueType="num">
                                      <p:cBhvr>
                                        <p:cTn id="25" dur="500" fill="hold"/>
                                        <p:tgtEl>
                                          <p:spTgt spid="1054727"/>
                                        </p:tgtEl>
                                        <p:attrNameLst>
                                          <p:attrName>ppt_w</p:attrName>
                                        </p:attrNameLst>
                                      </p:cBhvr>
                                      <p:tavLst>
                                        <p:tav tm="0">
                                          <p:val>
                                            <p:fltVal val="0"/>
                                          </p:val>
                                        </p:tav>
                                        <p:tav tm="100000">
                                          <p:val>
                                            <p:strVal val="#ppt_w"/>
                                          </p:val>
                                        </p:tav>
                                      </p:tavLst>
                                    </p:anim>
                                    <p:anim calcmode="lin" valueType="num">
                                      <p:cBhvr>
                                        <p:cTn id="26" dur="500" fill="hold"/>
                                        <p:tgtEl>
                                          <p:spTgt spid="105472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nodeType="clickEffect">
                                  <p:stCondLst>
                                    <p:cond delay="0"/>
                                  </p:stCondLst>
                                  <p:childTnLst>
                                    <p:set>
                                      <p:cBhvr>
                                        <p:cTn id="30" dur="1" fill="hold">
                                          <p:stCondLst>
                                            <p:cond delay="0"/>
                                          </p:stCondLst>
                                        </p:cTn>
                                        <p:tgtEl>
                                          <p:spTgt spid="1054729"/>
                                        </p:tgtEl>
                                        <p:attrNameLst>
                                          <p:attrName>style.visibility</p:attrName>
                                        </p:attrNameLst>
                                      </p:cBhvr>
                                      <p:to>
                                        <p:strVal val="visible"/>
                                      </p:to>
                                    </p:set>
                                    <p:anim calcmode="lin" valueType="num">
                                      <p:cBhvr>
                                        <p:cTn id="31" dur="500" fill="hold"/>
                                        <p:tgtEl>
                                          <p:spTgt spid="1054729"/>
                                        </p:tgtEl>
                                        <p:attrNameLst>
                                          <p:attrName>ppt_x</p:attrName>
                                        </p:attrNameLst>
                                      </p:cBhvr>
                                      <p:tavLst>
                                        <p:tav tm="0">
                                          <p:val>
                                            <p:strVal val="#ppt_x"/>
                                          </p:val>
                                        </p:tav>
                                        <p:tav tm="100000">
                                          <p:val>
                                            <p:strVal val="#ppt_x"/>
                                          </p:val>
                                        </p:tav>
                                      </p:tavLst>
                                    </p:anim>
                                    <p:anim calcmode="lin" valueType="num">
                                      <p:cBhvr>
                                        <p:cTn id="32" dur="500" fill="hold"/>
                                        <p:tgtEl>
                                          <p:spTgt spid="1054729"/>
                                        </p:tgtEl>
                                        <p:attrNameLst>
                                          <p:attrName>ppt_y</p:attrName>
                                        </p:attrNameLst>
                                      </p:cBhvr>
                                      <p:tavLst>
                                        <p:tav tm="0">
                                          <p:val>
                                            <p:strVal val="#ppt_y+#ppt_h/2"/>
                                          </p:val>
                                        </p:tav>
                                        <p:tav tm="100000">
                                          <p:val>
                                            <p:strVal val="#ppt_y"/>
                                          </p:val>
                                        </p:tav>
                                      </p:tavLst>
                                    </p:anim>
                                    <p:anim calcmode="lin" valueType="num">
                                      <p:cBhvr>
                                        <p:cTn id="33" dur="500" fill="hold"/>
                                        <p:tgtEl>
                                          <p:spTgt spid="1054729"/>
                                        </p:tgtEl>
                                        <p:attrNameLst>
                                          <p:attrName>ppt_w</p:attrName>
                                        </p:attrNameLst>
                                      </p:cBhvr>
                                      <p:tavLst>
                                        <p:tav tm="0">
                                          <p:val>
                                            <p:strVal val="#ppt_w"/>
                                          </p:val>
                                        </p:tav>
                                        <p:tav tm="100000">
                                          <p:val>
                                            <p:strVal val="#ppt_w"/>
                                          </p:val>
                                        </p:tav>
                                      </p:tavLst>
                                    </p:anim>
                                    <p:anim calcmode="lin" valueType="num">
                                      <p:cBhvr>
                                        <p:cTn id="34" dur="500" fill="hold"/>
                                        <p:tgtEl>
                                          <p:spTgt spid="1054729"/>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1054728"/>
                                        </p:tgtEl>
                                        <p:attrNameLst>
                                          <p:attrName>style.visibility</p:attrName>
                                        </p:attrNameLst>
                                      </p:cBhvr>
                                      <p:to>
                                        <p:strVal val="visible"/>
                                      </p:to>
                                    </p:set>
                                    <p:anim calcmode="lin" valueType="num">
                                      <p:cBhvr>
                                        <p:cTn id="39" dur="500" fill="hold"/>
                                        <p:tgtEl>
                                          <p:spTgt spid="1054728"/>
                                        </p:tgtEl>
                                        <p:attrNameLst>
                                          <p:attrName>ppt_x</p:attrName>
                                        </p:attrNameLst>
                                      </p:cBhvr>
                                      <p:tavLst>
                                        <p:tav tm="0">
                                          <p:val>
                                            <p:strVal val="#ppt_x-#ppt_w/2"/>
                                          </p:val>
                                        </p:tav>
                                        <p:tav tm="100000">
                                          <p:val>
                                            <p:strVal val="#ppt_x"/>
                                          </p:val>
                                        </p:tav>
                                      </p:tavLst>
                                    </p:anim>
                                    <p:anim calcmode="lin" valueType="num">
                                      <p:cBhvr>
                                        <p:cTn id="40" dur="500" fill="hold"/>
                                        <p:tgtEl>
                                          <p:spTgt spid="1054728"/>
                                        </p:tgtEl>
                                        <p:attrNameLst>
                                          <p:attrName>ppt_y</p:attrName>
                                        </p:attrNameLst>
                                      </p:cBhvr>
                                      <p:tavLst>
                                        <p:tav tm="0">
                                          <p:val>
                                            <p:strVal val="#ppt_y"/>
                                          </p:val>
                                        </p:tav>
                                        <p:tav tm="100000">
                                          <p:val>
                                            <p:strVal val="#ppt_y"/>
                                          </p:val>
                                        </p:tav>
                                      </p:tavLst>
                                    </p:anim>
                                    <p:anim calcmode="lin" valueType="num">
                                      <p:cBhvr>
                                        <p:cTn id="41" dur="500" fill="hold"/>
                                        <p:tgtEl>
                                          <p:spTgt spid="1054728"/>
                                        </p:tgtEl>
                                        <p:attrNameLst>
                                          <p:attrName>ppt_w</p:attrName>
                                        </p:attrNameLst>
                                      </p:cBhvr>
                                      <p:tavLst>
                                        <p:tav tm="0">
                                          <p:val>
                                            <p:fltVal val="0"/>
                                          </p:val>
                                        </p:tav>
                                        <p:tav tm="100000">
                                          <p:val>
                                            <p:strVal val="#ppt_w"/>
                                          </p:val>
                                        </p:tav>
                                      </p:tavLst>
                                    </p:anim>
                                    <p:anim calcmode="lin" valueType="num">
                                      <p:cBhvr>
                                        <p:cTn id="42" dur="500" fill="hold"/>
                                        <p:tgtEl>
                                          <p:spTgt spid="1054728"/>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2" fill="hold" nodeType="clickEffect">
                                  <p:stCondLst>
                                    <p:cond delay="0"/>
                                  </p:stCondLst>
                                  <p:childTnLst>
                                    <p:set>
                                      <p:cBhvr>
                                        <p:cTn id="46" dur="1" fill="hold">
                                          <p:stCondLst>
                                            <p:cond delay="0"/>
                                          </p:stCondLst>
                                        </p:cTn>
                                        <p:tgtEl>
                                          <p:spTgt spid="1054746"/>
                                        </p:tgtEl>
                                        <p:attrNameLst>
                                          <p:attrName>style.visibility</p:attrName>
                                        </p:attrNameLst>
                                      </p:cBhvr>
                                      <p:to>
                                        <p:strVal val="visible"/>
                                      </p:to>
                                    </p:set>
                                    <p:anim calcmode="lin" valueType="num">
                                      <p:cBhvr>
                                        <p:cTn id="47" dur="500" fill="hold"/>
                                        <p:tgtEl>
                                          <p:spTgt spid="1054746"/>
                                        </p:tgtEl>
                                        <p:attrNameLst>
                                          <p:attrName>ppt_w</p:attrName>
                                        </p:attrNameLst>
                                      </p:cBhvr>
                                      <p:tavLst>
                                        <p:tav tm="0">
                                          <p:val>
                                            <p:strVal val="4*#ppt_w"/>
                                          </p:val>
                                        </p:tav>
                                        <p:tav tm="100000">
                                          <p:val>
                                            <p:strVal val="#ppt_w"/>
                                          </p:val>
                                        </p:tav>
                                      </p:tavLst>
                                    </p:anim>
                                    <p:anim calcmode="lin" valueType="num">
                                      <p:cBhvr>
                                        <p:cTn id="48" dur="500" fill="hold"/>
                                        <p:tgtEl>
                                          <p:spTgt spid="1054746"/>
                                        </p:tgtEl>
                                        <p:attrNameLst>
                                          <p:attrName>ppt_h</p:attrName>
                                        </p:attrNameLst>
                                      </p:cBhvr>
                                      <p:tavLst>
                                        <p:tav tm="0">
                                          <p:val>
                                            <p:strVal val="4*#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1054747"/>
                                        </p:tgtEl>
                                        <p:attrNameLst>
                                          <p:attrName>style.visibility</p:attrName>
                                        </p:attrNameLst>
                                      </p:cBhvr>
                                      <p:to>
                                        <p:strVal val="visible"/>
                                      </p:to>
                                    </p:set>
                                    <p:animEffect transition="in" filter="dissolve">
                                      <p:cBhvr>
                                        <p:cTn id="53" dur="500"/>
                                        <p:tgtEl>
                                          <p:spTgt spid="105474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anim calcmode="lin" valueType="num">
                                      <p:cBhvr>
                                        <p:cTn id="65" dur="500" fill="hold"/>
                                        <p:tgtEl>
                                          <p:spTgt spid="6"/>
                                        </p:tgtEl>
                                        <p:attrNameLst>
                                          <p:attrName>ppt_x</p:attrName>
                                        </p:attrNameLst>
                                      </p:cBhvr>
                                      <p:tavLst>
                                        <p:tav tm="0">
                                          <p:val>
                                            <p:fltVal val="0.5"/>
                                          </p:val>
                                        </p:tav>
                                        <p:tav tm="100000">
                                          <p:val>
                                            <p:strVal val="#ppt_x"/>
                                          </p:val>
                                        </p:tav>
                                      </p:tavLst>
                                    </p:anim>
                                    <p:anim calcmode="lin" valueType="num">
                                      <p:cBhvr>
                                        <p:cTn id="66" dur="500" fill="hold"/>
                                        <p:tgtEl>
                                          <p:spTgt spid="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 presetClass="entr" presetSubtype="6" fill="hold" nodeType="afterEffect">
                                  <p:stCondLst>
                                    <p:cond delay="0"/>
                                  </p:stCondLst>
                                  <p:childTnLst>
                                    <p:set>
                                      <p:cBhvr>
                                        <p:cTn id="69" dur="1" fill="hold">
                                          <p:stCondLst>
                                            <p:cond delay="0"/>
                                          </p:stCondLst>
                                        </p:cTn>
                                        <p:tgtEl>
                                          <p:spTgt spid="1054756"/>
                                        </p:tgtEl>
                                        <p:attrNameLst>
                                          <p:attrName>style.visibility</p:attrName>
                                        </p:attrNameLst>
                                      </p:cBhvr>
                                      <p:to>
                                        <p:strVal val="visible"/>
                                      </p:to>
                                    </p:set>
                                    <p:anim calcmode="lin" valueType="num">
                                      <p:cBhvr additive="base">
                                        <p:cTn id="70" dur="500" fill="hold"/>
                                        <p:tgtEl>
                                          <p:spTgt spid="1054756"/>
                                        </p:tgtEl>
                                        <p:attrNameLst>
                                          <p:attrName>ppt_x</p:attrName>
                                        </p:attrNameLst>
                                      </p:cBhvr>
                                      <p:tavLst>
                                        <p:tav tm="0">
                                          <p:val>
                                            <p:strVal val="1+#ppt_w/2"/>
                                          </p:val>
                                        </p:tav>
                                        <p:tav tm="100000">
                                          <p:val>
                                            <p:strVal val="#ppt_x"/>
                                          </p:val>
                                        </p:tav>
                                      </p:tavLst>
                                    </p:anim>
                                    <p:anim calcmode="lin" valueType="num">
                                      <p:cBhvr additive="base">
                                        <p:cTn id="71" dur="500" fill="hold"/>
                                        <p:tgtEl>
                                          <p:spTgt spid="1054756"/>
                                        </p:tgtEl>
                                        <p:attrNameLst>
                                          <p:attrName>ppt_y</p:attrName>
                                        </p:attrNameLst>
                                      </p:cBhvr>
                                      <p:tavLst>
                                        <p:tav tm="0">
                                          <p:val>
                                            <p:strVal val="1+#ppt_h/2"/>
                                          </p:val>
                                        </p:tav>
                                        <p:tav tm="100000">
                                          <p:val>
                                            <p:strVal val="#ppt_y"/>
                                          </p:val>
                                        </p:tav>
                                      </p:tavLst>
                                    </p:anim>
                                  </p:childTnLst>
                                </p:cTn>
                              </p:par>
                            </p:childTnLst>
                          </p:cTn>
                        </p:par>
                        <p:par>
                          <p:cTn id="72" fill="hold" nodeType="afterGroup">
                            <p:stCondLst>
                              <p:cond delay="1000"/>
                            </p:stCondLst>
                            <p:childTnLst>
                              <p:par>
                                <p:cTn id="73" presetID="2" presetClass="entr" presetSubtype="9" fill="hold" nodeType="afterEffect">
                                  <p:stCondLst>
                                    <p:cond delay="0"/>
                                  </p:stCondLst>
                                  <p:childTnLst>
                                    <p:set>
                                      <p:cBhvr>
                                        <p:cTn id="74" dur="1" fill="hold">
                                          <p:stCondLst>
                                            <p:cond delay="0"/>
                                          </p:stCondLst>
                                        </p:cTn>
                                        <p:tgtEl>
                                          <p:spTgt spid="1054757"/>
                                        </p:tgtEl>
                                        <p:attrNameLst>
                                          <p:attrName>style.visibility</p:attrName>
                                        </p:attrNameLst>
                                      </p:cBhvr>
                                      <p:to>
                                        <p:strVal val="visible"/>
                                      </p:to>
                                    </p:set>
                                    <p:anim calcmode="lin" valueType="num">
                                      <p:cBhvr additive="base">
                                        <p:cTn id="75" dur="500" fill="hold"/>
                                        <p:tgtEl>
                                          <p:spTgt spid="1054757"/>
                                        </p:tgtEl>
                                        <p:attrNameLst>
                                          <p:attrName>ppt_x</p:attrName>
                                        </p:attrNameLst>
                                      </p:cBhvr>
                                      <p:tavLst>
                                        <p:tav tm="0">
                                          <p:val>
                                            <p:strVal val="0-#ppt_w/2"/>
                                          </p:val>
                                        </p:tav>
                                        <p:tav tm="100000">
                                          <p:val>
                                            <p:strVal val="#ppt_x"/>
                                          </p:val>
                                        </p:tav>
                                      </p:tavLst>
                                    </p:anim>
                                    <p:anim calcmode="lin" valueType="num">
                                      <p:cBhvr additive="base">
                                        <p:cTn id="76" dur="500" fill="hold"/>
                                        <p:tgtEl>
                                          <p:spTgt spid="1054757"/>
                                        </p:tgtEl>
                                        <p:attrNameLst>
                                          <p:attrName>ppt_y</p:attrName>
                                        </p:attrNameLst>
                                      </p:cBhvr>
                                      <p:tavLst>
                                        <p:tav tm="0">
                                          <p:val>
                                            <p:strVal val="0-#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p:cTn id="81" dur="500" fill="hold"/>
                                        <p:tgtEl>
                                          <p:spTgt spid="8"/>
                                        </p:tgtEl>
                                        <p:attrNameLst>
                                          <p:attrName>ppt_w</p:attrName>
                                        </p:attrNameLst>
                                      </p:cBhvr>
                                      <p:tavLst>
                                        <p:tav tm="0">
                                          <p:val>
                                            <p:fltVal val="0"/>
                                          </p:val>
                                        </p:tav>
                                        <p:tav tm="100000">
                                          <p:val>
                                            <p:strVal val="#ppt_w"/>
                                          </p:val>
                                        </p:tav>
                                      </p:tavLst>
                                    </p:anim>
                                    <p:anim calcmode="lin" valueType="num">
                                      <p:cBhvr>
                                        <p:cTn id="82" dur="500" fill="hold"/>
                                        <p:tgtEl>
                                          <p:spTgt spid="8"/>
                                        </p:tgtEl>
                                        <p:attrNameLst>
                                          <p:attrName>ppt_h</p:attrName>
                                        </p:attrNameLst>
                                      </p:cBhvr>
                                      <p:tavLst>
                                        <p:tav tm="0">
                                          <p:val>
                                            <p:fltVal val="0"/>
                                          </p:val>
                                        </p:tav>
                                        <p:tav tm="100000">
                                          <p:val>
                                            <p:strVal val="#ppt_h"/>
                                          </p:val>
                                        </p:tav>
                                      </p:tavLst>
                                    </p:anim>
                                    <p:anim calcmode="lin" valueType="num">
                                      <p:cBhvr>
                                        <p:cTn id="83" dur="500" fill="hold"/>
                                        <p:tgtEl>
                                          <p:spTgt spid="8"/>
                                        </p:tgtEl>
                                        <p:attrNameLst>
                                          <p:attrName>ppt_x</p:attrName>
                                        </p:attrNameLst>
                                      </p:cBhvr>
                                      <p:tavLst>
                                        <p:tav tm="0">
                                          <p:val>
                                            <p:fltVal val="0.5"/>
                                          </p:val>
                                        </p:tav>
                                        <p:tav tm="100000">
                                          <p:val>
                                            <p:strVal val="#ppt_x"/>
                                          </p:val>
                                        </p:tav>
                                      </p:tavLst>
                                    </p:anim>
                                    <p:anim calcmode="lin" valueType="num">
                                      <p:cBhvr>
                                        <p:cTn id="84" dur="500" fill="hold"/>
                                        <p:tgtEl>
                                          <p:spTgt spid="8"/>
                                        </p:tgtEl>
                                        <p:attrNameLst>
                                          <p:attrName>ppt_y</p:attrName>
                                        </p:attrNameLst>
                                      </p:cBhvr>
                                      <p:tavLst>
                                        <p:tav tm="0">
                                          <p:val>
                                            <p:fltVal val="0.5"/>
                                          </p:val>
                                        </p:tav>
                                        <p:tav tm="100000">
                                          <p:val>
                                            <p:strVal val="#ppt_y"/>
                                          </p:val>
                                        </p:tav>
                                      </p:tavLst>
                                    </p:anim>
                                  </p:childTnLst>
                                </p:cTn>
                              </p:par>
                            </p:childTnLst>
                          </p:cTn>
                        </p:par>
                        <p:par>
                          <p:cTn id="85" fill="hold" nodeType="afterGroup">
                            <p:stCondLst>
                              <p:cond delay="500"/>
                            </p:stCondLst>
                            <p:childTnLst>
                              <p:par>
                                <p:cTn id="86" presetID="23" presetClass="entr" presetSubtype="16" fill="hold" nodeType="afterEffect">
                                  <p:stCondLst>
                                    <p:cond delay="0"/>
                                  </p:stCondLst>
                                  <p:childTnLst>
                                    <p:set>
                                      <p:cBhvr>
                                        <p:cTn id="87" dur="1" fill="hold">
                                          <p:stCondLst>
                                            <p:cond delay="0"/>
                                          </p:stCondLst>
                                        </p:cTn>
                                        <p:tgtEl>
                                          <p:spTgt spid="1054758"/>
                                        </p:tgtEl>
                                        <p:attrNameLst>
                                          <p:attrName>style.visibility</p:attrName>
                                        </p:attrNameLst>
                                      </p:cBhvr>
                                      <p:to>
                                        <p:strVal val="visible"/>
                                      </p:to>
                                    </p:set>
                                    <p:anim calcmode="lin" valueType="num">
                                      <p:cBhvr>
                                        <p:cTn id="88" dur="500" fill="hold"/>
                                        <p:tgtEl>
                                          <p:spTgt spid="1054758"/>
                                        </p:tgtEl>
                                        <p:attrNameLst>
                                          <p:attrName>ppt_w</p:attrName>
                                        </p:attrNameLst>
                                      </p:cBhvr>
                                      <p:tavLst>
                                        <p:tav tm="0">
                                          <p:val>
                                            <p:fltVal val="0"/>
                                          </p:val>
                                        </p:tav>
                                        <p:tav tm="100000">
                                          <p:val>
                                            <p:strVal val="#ppt_w"/>
                                          </p:val>
                                        </p:tav>
                                      </p:tavLst>
                                    </p:anim>
                                    <p:anim calcmode="lin" valueType="num">
                                      <p:cBhvr>
                                        <p:cTn id="89" dur="500" fill="hold"/>
                                        <p:tgtEl>
                                          <p:spTgt spid="1054758"/>
                                        </p:tgtEl>
                                        <p:attrNameLst>
                                          <p:attrName>ppt_h</p:attrName>
                                        </p:attrNameLst>
                                      </p:cBhvr>
                                      <p:tavLst>
                                        <p:tav tm="0">
                                          <p:val>
                                            <p:fltVal val="0"/>
                                          </p:val>
                                        </p:tav>
                                        <p:tav tm="100000">
                                          <p:val>
                                            <p:strVal val="#ppt_h"/>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528"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 calcmode="lin" valueType="num">
                                      <p:cBhvr>
                                        <p:cTn id="94" dur="500" fill="hold"/>
                                        <p:tgtEl>
                                          <p:spTgt spid="9"/>
                                        </p:tgtEl>
                                        <p:attrNameLst>
                                          <p:attrName>ppt_w</p:attrName>
                                        </p:attrNameLst>
                                      </p:cBhvr>
                                      <p:tavLst>
                                        <p:tav tm="0">
                                          <p:val>
                                            <p:fltVal val="0"/>
                                          </p:val>
                                        </p:tav>
                                        <p:tav tm="100000">
                                          <p:val>
                                            <p:strVal val="#ppt_w"/>
                                          </p:val>
                                        </p:tav>
                                      </p:tavLst>
                                    </p:anim>
                                    <p:anim calcmode="lin" valueType="num">
                                      <p:cBhvr>
                                        <p:cTn id="95" dur="500" fill="hold"/>
                                        <p:tgtEl>
                                          <p:spTgt spid="9"/>
                                        </p:tgtEl>
                                        <p:attrNameLst>
                                          <p:attrName>ppt_h</p:attrName>
                                        </p:attrNameLst>
                                      </p:cBhvr>
                                      <p:tavLst>
                                        <p:tav tm="0">
                                          <p:val>
                                            <p:fltVal val="0"/>
                                          </p:val>
                                        </p:tav>
                                        <p:tav tm="100000">
                                          <p:val>
                                            <p:strVal val="#ppt_h"/>
                                          </p:val>
                                        </p:tav>
                                      </p:tavLst>
                                    </p:anim>
                                    <p:anim calcmode="lin" valueType="num">
                                      <p:cBhvr>
                                        <p:cTn id="96" dur="500" fill="hold"/>
                                        <p:tgtEl>
                                          <p:spTgt spid="9"/>
                                        </p:tgtEl>
                                        <p:attrNameLst>
                                          <p:attrName>ppt_x</p:attrName>
                                        </p:attrNameLst>
                                      </p:cBhvr>
                                      <p:tavLst>
                                        <p:tav tm="0">
                                          <p:val>
                                            <p:fltVal val="0.5"/>
                                          </p:val>
                                        </p:tav>
                                        <p:tav tm="100000">
                                          <p:val>
                                            <p:strVal val="#ppt_x"/>
                                          </p:val>
                                        </p:tav>
                                      </p:tavLst>
                                    </p:anim>
                                    <p:anim calcmode="lin" valueType="num">
                                      <p:cBhvr>
                                        <p:cTn id="97" dur="500" fill="hold"/>
                                        <p:tgtEl>
                                          <p:spTgt spid="9"/>
                                        </p:tgtEl>
                                        <p:attrNameLst>
                                          <p:attrName>ppt_y</p:attrName>
                                        </p:attrNameLst>
                                      </p:cBhvr>
                                      <p:tavLst>
                                        <p:tav tm="0">
                                          <p:val>
                                            <p:fltVal val="0.5"/>
                                          </p:val>
                                        </p:tav>
                                        <p:tav tm="100000">
                                          <p:val>
                                            <p:strVal val="#ppt_y"/>
                                          </p:val>
                                        </p:tav>
                                      </p:tavLst>
                                    </p:anim>
                                  </p:childTnLst>
                                </p:cTn>
                              </p:par>
                            </p:childTnLst>
                          </p:cTn>
                        </p:par>
                        <p:par>
                          <p:cTn id="98" fill="hold" nodeType="afterGroup">
                            <p:stCondLst>
                              <p:cond delay="500"/>
                            </p:stCondLst>
                            <p:childTnLst>
                              <p:par>
                                <p:cTn id="99" presetID="23" presetClass="entr" presetSubtype="16" fill="hold" nodeType="afterEffect">
                                  <p:stCondLst>
                                    <p:cond delay="0"/>
                                  </p:stCondLst>
                                  <p:childTnLst>
                                    <p:set>
                                      <p:cBhvr>
                                        <p:cTn id="100" dur="1" fill="hold">
                                          <p:stCondLst>
                                            <p:cond delay="0"/>
                                          </p:stCondLst>
                                        </p:cTn>
                                        <p:tgtEl>
                                          <p:spTgt spid="1054759"/>
                                        </p:tgtEl>
                                        <p:attrNameLst>
                                          <p:attrName>style.visibility</p:attrName>
                                        </p:attrNameLst>
                                      </p:cBhvr>
                                      <p:to>
                                        <p:strVal val="visible"/>
                                      </p:to>
                                    </p:set>
                                    <p:anim calcmode="lin" valueType="num">
                                      <p:cBhvr>
                                        <p:cTn id="101" dur="500" fill="hold"/>
                                        <p:tgtEl>
                                          <p:spTgt spid="1054759"/>
                                        </p:tgtEl>
                                        <p:attrNameLst>
                                          <p:attrName>ppt_w</p:attrName>
                                        </p:attrNameLst>
                                      </p:cBhvr>
                                      <p:tavLst>
                                        <p:tav tm="0">
                                          <p:val>
                                            <p:fltVal val="0"/>
                                          </p:val>
                                        </p:tav>
                                        <p:tav tm="100000">
                                          <p:val>
                                            <p:strVal val="#ppt_w"/>
                                          </p:val>
                                        </p:tav>
                                      </p:tavLst>
                                    </p:anim>
                                    <p:anim calcmode="lin" valueType="num">
                                      <p:cBhvr>
                                        <p:cTn id="102" dur="500" fill="hold"/>
                                        <p:tgtEl>
                                          <p:spTgt spid="10547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28" grpId="0" animBg="1"/>
      <p:bldP spid="1054729" grpId="0" animBg="1"/>
      <p:bldP spid="1054730" grpId="0" autoUpdateAnimBg="0"/>
      <p:bldP spid="1054747" grpId="0" animBg="1"/>
      <p:bldP spid="1054756" grpId="0" autoUpdateAnimBg="0"/>
      <p:bldP spid="1054757" grpId="0" autoUpdateAnimBg="0"/>
      <p:bldP spid="1054758" grpId="0" autoUpdateAnimBg="0"/>
      <p:bldP spid="1054759"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744" name="Text Box 72">
            <a:extLst>
              <a:ext uri="{FF2B5EF4-FFF2-40B4-BE49-F238E27FC236}">
                <a16:creationId xmlns:a16="http://schemas.microsoft.com/office/drawing/2014/main" id="{7E51192B-5CA5-E0DC-CB66-4F80E08124EC}"/>
              </a:ext>
            </a:extLst>
          </p:cNvPr>
          <p:cNvSpPr txBox="1">
            <a:spLocks noChangeArrowheads="1"/>
          </p:cNvSpPr>
          <p:nvPr/>
        </p:nvSpPr>
        <p:spPr bwMode="auto">
          <a:xfrm>
            <a:off x="3019425" y="312738"/>
            <a:ext cx="5006975" cy="1552575"/>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CH" altLang="en-US" sz="2400">
                <a:effectLst>
                  <a:outerShdw blurRad="38100" dist="38100" dir="2700000" algn="tl">
                    <a:srgbClr val="FFFFFF"/>
                  </a:outerShdw>
                </a:effectLst>
                <a:latin typeface="Times" pitchFamily="2" charset="0"/>
              </a:rPr>
              <a:t>Three different articulation fields</a:t>
            </a:r>
          </a:p>
          <a:p>
            <a:pPr>
              <a:defRPr/>
            </a:pPr>
            <a:r>
              <a:rPr lang="de-CH" altLang="en-US" sz="2400">
                <a:effectLst>
                  <a:outerShdw blurRad="38100" dist="38100" dir="2700000" algn="tl">
                    <a:srgbClr val="FFFFFF"/>
                  </a:outerShdw>
                </a:effectLst>
                <a:latin typeface="Times" pitchFamily="2" charset="0"/>
              </a:rPr>
              <a:t>above T(E) = 1 + 0.4 sin(E):</a:t>
            </a:r>
          </a:p>
          <a:p>
            <a:pPr>
              <a:defRPr/>
            </a:pPr>
            <a:br>
              <a:rPr lang="de-CH" altLang="en-US" sz="2400">
                <a:effectLst>
                  <a:outerShdw blurRad="38100" dist="38100" dir="2700000" algn="tl">
                    <a:srgbClr val="FFFFFF"/>
                  </a:outerShdw>
                </a:effectLst>
                <a:latin typeface="Times" pitchFamily="2" charset="0"/>
              </a:rPr>
            </a:br>
            <a:r>
              <a:rPr lang="de-CH" altLang="en-US" sz="2400">
                <a:effectLst>
                  <a:outerShdw blurRad="38100" dist="38100" dir="2700000" algn="tl">
                    <a:srgbClr val="FFFFFF"/>
                  </a:outerShdw>
                </a:effectLst>
                <a:latin typeface="Times" pitchFamily="2" charset="0"/>
              </a:rPr>
              <a:t>Z</a:t>
            </a:r>
            <a:r>
              <a:rPr lang="de-CH" altLang="en-US" sz="2400" baseline="-25000">
                <a:effectLst>
                  <a:outerShdw blurRad="38100" dist="38100" dir="2700000" algn="tl">
                    <a:srgbClr val="FFFFFF"/>
                  </a:outerShdw>
                </a:effectLst>
                <a:latin typeface="Times" pitchFamily="2" charset="0"/>
                <a:sym typeface="Symbol" pitchFamily="2" charset="2"/>
              </a:rPr>
              <a:t></a:t>
            </a:r>
            <a:r>
              <a:rPr lang="de-CH" altLang="en-US" sz="2400">
                <a:effectLst>
                  <a:outerShdw blurRad="38100" dist="38100" dir="2700000" algn="tl">
                    <a:srgbClr val="FFFFFF"/>
                  </a:outerShdw>
                </a:effectLst>
                <a:latin typeface="Times" pitchFamily="2" charset="0"/>
              </a:rPr>
              <a:t>(E,D) = (T(E), (1+ </a:t>
            </a:r>
            <a:r>
              <a:rPr lang="de-CH" altLang="en-US" sz="2400">
                <a:effectLst>
                  <a:outerShdw blurRad="38100" dist="38100" dir="2700000" algn="tl">
                    <a:srgbClr val="FFFFFF"/>
                  </a:outerShdw>
                </a:effectLst>
                <a:latin typeface="Times" pitchFamily="2" charset="0"/>
                <a:sym typeface="Symbol" pitchFamily="2" charset="2"/>
              </a:rPr>
              <a:t></a:t>
            </a:r>
            <a:r>
              <a:rPr lang="de-CH" altLang="en-US" sz="2400" baseline="30000">
                <a:effectLst>
                  <a:outerShdw blurRad="38100" dist="38100" dir="2700000" algn="tl">
                    <a:srgbClr val="FFFFFF"/>
                  </a:outerShdw>
                </a:effectLst>
                <a:latin typeface="Times" pitchFamily="2" charset="0"/>
                <a:sym typeface="Symbol" pitchFamily="2" charset="2"/>
              </a:rPr>
              <a:t>-1</a:t>
            </a:r>
            <a:r>
              <a:rPr lang="de-CH" altLang="en-US" sz="2400">
                <a:effectLst>
                  <a:outerShdw blurRad="38100" dist="38100" dir="2700000" algn="tl">
                    <a:srgbClr val="FFFFFF"/>
                  </a:outerShdw>
                </a:effectLst>
                <a:latin typeface="Times" pitchFamily="2" charset="0"/>
                <a:sym typeface="Symbol" pitchFamily="2" charset="2"/>
              </a:rPr>
              <a:t>)T(E+D)-T(E))</a:t>
            </a:r>
            <a:endParaRPr lang="de-DE" altLang="en-US" sz="2400" baseline="-25000">
              <a:effectLst>
                <a:outerShdw blurRad="38100" dist="38100" dir="2700000" algn="tl">
                  <a:srgbClr val="FFFFFF"/>
                </a:outerShdw>
              </a:effectLst>
              <a:latin typeface="Times" pitchFamily="2" charset="0"/>
              <a:sym typeface="Symbol" pitchFamily="2" charset="2"/>
            </a:endParaRPr>
          </a:p>
        </p:txBody>
      </p:sp>
      <p:grpSp>
        <p:nvGrpSpPr>
          <p:cNvPr id="2" name="Group 84">
            <a:extLst>
              <a:ext uri="{FF2B5EF4-FFF2-40B4-BE49-F238E27FC236}">
                <a16:creationId xmlns:a16="http://schemas.microsoft.com/office/drawing/2014/main" id="{C56CE8E8-1A06-E97D-E6CF-216AA246BF79}"/>
              </a:ext>
            </a:extLst>
          </p:cNvPr>
          <p:cNvGrpSpPr>
            <a:grpSpLocks/>
          </p:cNvGrpSpPr>
          <p:nvPr/>
        </p:nvGrpSpPr>
        <p:grpSpPr bwMode="auto">
          <a:xfrm>
            <a:off x="3497263" y="2838450"/>
            <a:ext cx="3328987" cy="3660775"/>
            <a:chOff x="2309" y="1788"/>
            <a:chExt cx="2097" cy="2306"/>
          </a:xfrm>
        </p:grpSpPr>
        <p:grpSp>
          <p:nvGrpSpPr>
            <p:cNvPr id="60447" name="Group 53">
              <a:extLst>
                <a:ext uri="{FF2B5EF4-FFF2-40B4-BE49-F238E27FC236}">
                  <a16:creationId xmlns:a16="http://schemas.microsoft.com/office/drawing/2014/main" id="{B77463C0-63C1-B67E-BAA8-6ED0C67DD856}"/>
                </a:ext>
              </a:extLst>
            </p:cNvPr>
            <p:cNvGrpSpPr>
              <a:grpSpLocks/>
            </p:cNvGrpSpPr>
            <p:nvPr/>
          </p:nvGrpSpPr>
          <p:grpSpPr bwMode="auto">
            <a:xfrm>
              <a:off x="2309" y="2004"/>
              <a:ext cx="2097" cy="1776"/>
              <a:chOff x="702" y="790"/>
              <a:chExt cx="2614" cy="2813"/>
            </a:xfrm>
          </p:grpSpPr>
          <p:grpSp>
            <p:nvGrpSpPr>
              <p:cNvPr id="60452" name="Group 54">
                <a:extLst>
                  <a:ext uri="{FF2B5EF4-FFF2-40B4-BE49-F238E27FC236}">
                    <a16:creationId xmlns:a16="http://schemas.microsoft.com/office/drawing/2014/main" id="{01031D97-2B5D-73FA-B366-2342543AE98B}"/>
                  </a:ext>
                </a:extLst>
              </p:cNvPr>
              <p:cNvGrpSpPr>
                <a:grpSpLocks/>
              </p:cNvGrpSpPr>
              <p:nvPr/>
            </p:nvGrpSpPr>
            <p:grpSpPr bwMode="auto">
              <a:xfrm>
                <a:off x="948" y="1069"/>
                <a:ext cx="2136" cy="2057"/>
                <a:chOff x="2546" y="1108"/>
                <a:chExt cx="2346" cy="1023"/>
              </a:xfrm>
            </p:grpSpPr>
            <p:sp>
              <p:nvSpPr>
                <p:cNvPr id="60455" name="Line 55">
                  <a:extLst>
                    <a:ext uri="{FF2B5EF4-FFF2-40B4-BE49-F238E27FC236}">
                      <a16:creationId xmlns:a16="http://schemas.microsoft.com/office/drawing/2014/main" id="{33B8C5C9-86D1-92B5-585B-45483C749019}"/>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456" name="Line 56">
                  <a:extLst>
                    <a:ext uri="{FF2B5EF4-FFF2-40B4-BE49-F238E27FC236}">
                      <a16:creationId xmlns:a16="http://schemas.microsoft.com/office/drawing/2014/main" id="{D824BD16-56F7-3CEE-D22D-75B2C2F71DFD}"/>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52729" name="Text Box 57">
                <a:extLst>
                  <a:ext uri="{FF2B5EF4-FFF2-40B4-BE49-F238E27FC236}">
                    <a16:creationId xmlns:a16="http://schemas.microsoft.com/office/drawing/2014/main" id="{3E59DE52-1203-7EB1-F5D9-027602AFAF6B}"/>
                  </a:ext>
                </a:extLst>
              </p:cNvPr>
              <p:cNvSpPr txBox="1">
                <a:spLocks noChangeArrowheads="1"/>
              </p:cNvSpPr>
              <p:nvPr/>
            </p:nvSpPr>
            <p:spPr bwMode="auto">
              <a:xfrm>
                <a:off x="3026" y="3147"/>
                <a:ext cx="290" cy="456"/>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52730" name="Text Box 58">
                <a:extLst>
                  <a:ext uri="{FF2B5EF4-FFF2-40B4-BE49-F238E27FC236}">
                    <a16:creationId xmlns:a16="http://schemas.microsoft.com/office/drawing/2014/main" id="{EAD2815F-5216-CCED-6CC6-67FE6BE348B3}"/>
                  </a:ext>
                </a:extLst>
              </p:cNvPr>
              <p:cNvSpPr txBox="1">
                <a:spLocks noChangeArrowheads="1"/>
              </p:cNvSpPr>
              <p:nvPr/>
            </p:nvSpPr>
            <p:spPr bwMode="auto">
              <a:xfrm>
                <a:off x="702" y="790"/>
                <a:ext cx="318" cy="456"/>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D</a:t>
                </a:r>
              </a:p>
            </p:txBody>
          </p:sp>
        </p:grpSp>
        <p:pic>
          <p:nvPicPr>
            <p:cNvPr id="60448" name="Picture 70" descr="artistaccato 01.jpg                                            00A3E74EMacintosh HD                   7C261EDB:">
              <a:extLst>
                <a:ext uri="{FF2B5EF4-FFF2-40B4-BE49-F238E27FC236}">
                  <a16:creationId xmlns:a16="http://schemas.microsoft.com/office/drawing/2014/main" id="{B0B44CD0-2D96-0919-3A43-966587059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 y="2353"/>
              <a:ext cx="1570" cy="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746" name="Text Box 74">
              <a:extLst>
                <a:ext uri="{FF2B5EF4-FFF2-40B4-BE49-F238E27FC236}">
                  <a16:creationId xmlns:a16="http://schemas.microsoft.com/office/drawing/2014/main" id="{7AD30AB2-FCCD-9600-50EB-DF0BCE0702BD}"/>
                </a:ext>
              </a:extLst>
            </p:cNvPr>
            <p:cNvSpPr txBox="1">
              <a:spLocks noChangeArrowheads="1"/>
            </p:cNvSpPr>
            <p:nvPr/>
          </p:nvSpPr>
          <p:spPr bwMode="auto">
            <a:xfrm>
              <a:off x="3001" y="3806"/>
              <a:ext cx="678" cy="288"/>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CH" altLang="en-US" sz="2400">
                  <a:effectLst>
                    <a:outerShdw blurRad="38100" dist="38100" dir="2700000" algn="tl">
                      <a:srgbClr val="FFFFFF"/>
                    </a:outerShdw>
                  </a:effectLst>
                  <a:latin typeface="Times" pitchFamily="2" charset="0"/>
                  <a:sym typeface="Symbol" pitchFamily="2" charset="2"/>
                </a:rPr>
                <a:t> = 0.3</a:t>
              </a:r>
              <a:endParaRPr lang="de-DE" altLang="en-US" sz="2400">
                <a:effectLst>
                  <a:outerShdw blurRad="38100" dist="38100" dir="2700000" algn="tl">
                    <a:srgbClr val="FFFFFF"/>
                  </a:outerShdw>
                </a:effectLst>
                <a:latin typeface="Times" pitchFamily="2" charset="0"/>
                <a:sym typeface="Symbol" pitchFamily="2" charset="2"/>
              </a:endParaRPr>
            </a:p>
          </p:txBody>
        </p:sp>
        <p:sp>
          <p:nvSpPr>
            <p:cNvPr id="1052749" name="Text Box 77">
              <a:extLst>
                <a:ext uri="{FF2B5EF4-FFF2-40B4-BE49-F238E27FC236}">
                  <a16:creationId xmlns:a16="http://schemas.microsoft.com/office/drawing/2014/main" id="{7078B0BA-7F17-D025-6ABB-D6F6B082701D}"/>
                </a:ext>
              </a:extLst>
            </p:cNvPr>
            <p:cNvSpPr txBox="1">
              <a:spLocks noChangeArrowheads="1"/>
            </p:cNvSpPr>
            <p:nvPr/>
          </p:nvSpPr>
          <p:spPr bwMode="auto">
            <a:xfrm>
              <a:off x="2908" y="1788"/>
              <a:ext cx="1122" cy="231"/>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CH" altLang="en-US" sz="1800">
                  <a:effectLst>
                    <a:outerShdw blurRad="38100" dist="38100" dir="2700000" algn="tl">
                      <a:srgbClr val="FFFFFF"/>
                    </a:outerShdw>
                  </a:effectLst>
                  <a:latin typeface="Times" pitchFamily="2" charset="0"/>
                  <a:sym typeface="Symbol" pitchFamily="2" charset="2"/>
                </a:rPr>
                <a:t>molto staccato</a:t>
              </a:r>
              <a:endParaRPr lang="de-DE" altLang="en-US" sz="1800">
                <a:effectLst>
                  <a:outerShdw blurRad="38100" dist="38100" dir="2700000" algn="tl">
                    <a:srgbClr val="FFFFFF"/>
                  </a:outerShdw>
                </a:effectLst>
                <a:latin typeface="Times" pitchFamily="2" charset="0"/>
                <a:sym typeface="Symbol" pitchFamily="2" charset="2"/>
              </a:endParaRPr>
            </a:p>
          </p:txBody>
        </p:sp>
        <p:pic>
          <p:nvPicPr>
            <p:cNvPr id="60451" name="Picture 79" descr="&#13;function.tiff                                                  00A91A03Macintosh HD                   7C261EDB:">
              <a:extLst>
                <a:ext uri="{FF2B5EF4-FFF2-40B4-BE49-F238E27FC236}">
                  <a16:creationId xmlns:a16="http://schemas.microsoft.com/office/drawing/2014/main" id="{2FBE200C-5277-1B8F-14AB-F4DC2B901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80"/>
            <a:stretch>
              <a:fillRect/>
            </a:stretch>
          </p:blipFill>
          <p:spPr bwMode="auto">
            <a:xfrm>
              <a:off x="2546" y="3533"/>
              <a:ext cx="156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83">
            <a:extLst>
              <a:ext uri="{FF2B5EF4-FFF2-40B4-BE49-F238E27FC236}">
                <a16:creationId xmlns:a16="http://schemas.microsoft.com/office/drawing/2014/main" id="{7C9896E5-B52C-B8F9-6634-E71C88B709E0}"/>
              </a:ext>
            </a:extLst>
          </p:cNvPr>
          <p:cNvGrpSpPr>
            <a:grpSpLocks/>
          </p:cNvGrpSpPr>
          <p:nvPr/>
        </p:nvGrpSpPr>
        <p:grpSpPr bwMode="auto">
          <a:xfrm>
            <a:off x="419100" y="2838450"/>
            <a:ext cx="3328988" cy="3660775"/>
            <a:chOff x="264" y="1788"/>
            <a:chExt cx="2097" cy="2306"/>
          </a:xfrm>
        </p:grpSpPr>
        <p:grpSp>
          <p:nvGrpSpPr>
            <p:cNvPr id="60436" name="Group 82">
              <a:extLst>
                <a:ext uri="{FF2B5EF4-FFF2-40B4-BE49-F238E27FC236}">
                  <a16:creationId xmlns:a16="http://schemas.microsoft.com/office/drawing/2014/main" id="{ABAEA4A5-2D17-5AAF-CD6E-EE7CBF002B1C}"/>
                </a:ext>
              </a:extLst>
            </p:cNvPr>
            <p:cNvGrpSpPr>
              <a:grpSpLocks/>
            </p:cNvGrpSpPr>
            <p:nvPr/>
          </p:nvGrpSpPr>
          <p:grpSpPr bwMode="auto">
            <a:xfrm>
              <a:off x="264" y="2004"/>
              <a:ext cx="2097" cy="1776"/>
              <a:chOff x="476" y="2004"/>
              <a:chExt cx="2097" cy="1776"/>
            </a:xfrm>
          </p:grpSpPr>
          <p:grpSp>
            <p:nvGrpSpPr>
              <p:cNvPr id="60440" name="Group 51">
                <a:extLst>
                  <a:ext uri="{FF2B5EF4-FFF2-40B4-BE49-F238E27FC236}">
                    <a16:creationId xmlns:a16="http://schemas.microsoft.com/office/drawing/2014/main" id="{F7EFD62E-8E96-4977-A5CB-33C89048DFBB}"/>
                  </a:ext>
                </a:extLst>
              </p:cNvPr>
              <p:cNvGrpSpPr>
                <a:grpSpLocks/>
              </p:cNvGrpSpPr>
              <p:nvPr/>
            </p:nvGrpSpPr>
            <p:grpSpPr bwMode="auto">
              <a:xfrm>
                <a:off x="476" y="2004"/>
                <a:ext cx="2097" cy="1776"/>
                <a:chOff x="702" y="790"/>
                <a:chExt cx="2614" cy="2813"/>
              </a:xfrm>
            </p:grpSpPr>
            <p:grpSp>
              <p:nvGrpSpPr>
                <p:cNvPr id="60442" name="Group 3">
                  <a:extLst>
                    <a:ext uri="{FF2B5EF4-FFF2-40B4-BE49-F238E27FC236}">
                      <a16:creationId xmlns:a16="http://schemas.microsoft.com/office/drawing/2014/main" id="{65F10B28-E856-E98C-2AC2-6BA5B547E9B3}"/>
                    </a:ext>
                  </a:extLst>
                </p:cNvPr>
                <p:cNvGrpSpPr>
                  <a:grpSpLocks/>
                </p:cNvGrpSpPr>
                <p:nvPr/>
              </p:nvGrpSpPr>
              <p:grpSpPr bwMode="auto">
                <a:xfrm>
                  <a:off x="948" y="1069"/>
                  <a:ext cx="2136" cy="2057"/>
                  <a:chOff x="2546" y="1108"/>
                  <a:chExt cx="2346" cy="1023"/>
                </a:xfrm>
              </p:grpSpPr>
              <p:sp>
                <p:nvSpPr>
                  <p:cNvPr id="60445" name="Line 4">
                    <a:extLst>
                      <a:ext uri="{FF2B5EF4-FFF2-40B4-BE49-F238E27FC236}">
                        <a16:creationId xmlns:a16="http://schemas.microsoft.com/office/drawing/2014/main" id="{9FB19485-86DC-753A-BC30-FB0341698F0B}"/>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446" name="Line 5">
                    <a:extLst>
                      <a:ext uri="{FF2B5EF4-FFF2-40B4-BE49-F238E27FC236}">
                        <a16:creationId xmlns:a16="http://schemas.microsoft.com/office/drawing/2014/main" id="{905A50EA-C6B8-8C22-9241-B37AEE1260A6}"/>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52678" name="Text Box 6">
                  <a:extLst>
                    <a:ext uri="{FF2B5EF4-FFF2-40B4-BE49-F238E27FC236}">
                      <a16:creationId xmlns:a16="http://schemas.microsoft.com/office/drawing/2014/main" id="{BC666A32-0B33-369F-A177-DDF180BF3295}"/>
                    </a:ext>
                  </a:extLst>
                </p:cNvPr>
                <p:cNvSpPr txBox="1">
                  <a:spLocks noChangeArrowheads="1"/>
                </p:cNvSpPr>
                <p:nvPr/>
              </p:nvSpPr>
              <p:spPr bwMode="auto">
                <a:xfrm>
                  <a:off x="3026" y="3147"/>
                  <a:ext cx="290" cy="456"/>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52679" name="Text Box 7">
                  <a:extLst>
                    <a:ext uri="{FF2B5EF4-FFF2-40B4-BE49-F238E27FC236}">
                      <a16:creationId xmlns:a16="http://schemas.microsoft.com/office/drawing/2014/main" id="{122C1FDE-0E55-F4CA-978F-07C0145EDEB7}"/>
                    </a:ext>
                  </a:extLst>
                </p:cNvPr>
                <p:cNvSpPr txBox="1">
                  <a:spLocks noChangeArrowheads="1"/>
                </p:cNvSpPr>
                <p:nvPr/>
              </p:nvSpPr>
              <p:spPr bwMode="auto">
                <a:xfrm>
                  <a:off x="702" y="790"/>
                  <a:ext cx="318" cy="456"/>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D</a:t>
                  </a:r>
                </a:p>
              </p:txBody>
            </p:sp>
          </p:grpSp>
          <p:pic>
            <p:nvPicPr>
              <p:cNvPr id="60441" name="Picture 52" descr="Artifielddeflt 01.jpg                                          00A3E74EMacintosh HD                   7C261EDB:">
                <a:extLst>
                  <a:ext uri="{FF2B5EF4-FFF2-40B4-BE49-F238E27FC236}">
                    <a16:creationId xmlns:a16="http://schemas.microsoft.com/office/drawing/2014/main" id="{70F0CBF3-31C0-85CE-F349-3C8F3BBAA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 y="2362"/>
                <a:ext cx="1573" cy="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2745" name="Text Box 73">
              <a:extLst>
                <a:ext uri="{FF2B5EF4-FFF2-40B4-BE49-F238E27FC236}">
                  <a16:creationId xmlns:a16="http://schemas.microsoft.com/office/drawing/2014/main" id="{9D7345EB-06CD-710B-00F0-B6AC7E935145}"/>
                </a:ext>
              </a:extLst>
            </p:cNvPr>
            <p:cNvSpPr txBox="1">
              <a:spLocks noChangeArrowheads="1"/>
            </p:cNvSpPr>
            <p:nvPr/>
          </p:nvSpPr>
          <p:spPr bwMode="auto">
            <a:xfrm>
              <a:off x="985" y="3806"/>
              <a:ext cx="678" cy="288"/>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CH" altLang="en-US" sz="2400">
                  <a:effectLst>
                    <a:outerShdw blurRad="38100" dist="38100" dir="2700000" algn="tl">
                      <a:srgbClr val="FFFFFF"/>
                    </a:outerShdw>
                  </a:effectLst>
                  <a:latin typeface="Times" pitchFamily="2" charset="0"/>
                  <a:sym typeface="Symbol" pitchFamily="2" charset="2"/>
                </a:rPr>
                <a:t> = 1</a:t>
              </a:r>
              <a:endParaRPr lang="de-DE" altLang="en-US" sz="2400">
                <a:effectLst>
                  <a:outerShdw blurRad="38100" dist="38100" dir="2700000" algn="tl">
                    <a:srgbClr val="FFFFFF"/>
                  </a:outerShdw>
                </a:effectLst>
                <a:latin typeface="Times" pitchFamily="2" charset="0"/>
                <a:sym typeface="Symbol" pitchFamily="2" charset="2"/>
              </a:endParaRPr>
            </a:p>
          </p:txBody>
        </p:sp>
        <p:sp>
          <p:nvSpPr>
            <p:cNvPr id="1052748" name="Text Box 76">
              <a:extLst>
                <a:ext uri="{FF2B5EF4-FFF2-40B4-BE49-F238E27FC236}">
                  <a16:creationId xmlns:a16="http://schemas.microsoft.com/office/drawing/2014/main" id="{9C9CEDE4-32BE-0D5B-EB7B-96605F2DC511}"/>
                </a:ext>
              </a:extLst>
            </p:cNvPr>
            <p:cNvSpPr txBox="1">
              <a:spLocks noChangeArrowheads="1"/>
            </p:cNvSpPr>
            <p:nvPr/>
          </p:nvSpPr>
          <p:spPr bwMode="auto">
            <a:xfrm>
              <a:off x="892" y="1788"/>
              <a:ext cx="1087" cy="231"/>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CH" altLang="en-US" sz="1800">
                  <a:effectLst>
                    <a:outerShdw blurRad="38100" dist="38100" dir="2700000" algn="tl">
                      <a:srgbClr val="FFFFFF"/>
                    </a:outerShdw>
                  </a:effectLst>
                  <a:latin typeface="Times" pitchFamily="2" charset="0"/>
                  <a:sym typeface="Symbol" pitchFamily="2" charset="2"/>
                </a:rPr>
                <a:t>no articulation</a:t>
              </a:r>
              <a:endParaRPr lang="de-DE" altLang="en-US" sz="1800">
                <a:effectLst>
                  <a:outerShdw blurRad="38100" dist="38100" dir="2700000" algn="tl">
                    <a:srgbClr val="FFFFFF"/>
                  </a:outerShdw>
                </a:effectLst>
                <a:latin typeface="Times" pitchFamily="2" charset="0"/>
                <a:sym typeface="Symbol" pitchFamily="2" charset="2"/>
              </a:endParaRPr>
            </a:p>
          </p:txBody>
        </p:sp>
        <p:pic>
          <p:nvPicPr>
            <p:cNvPr id="60439" name="Picture 80" descr="&#13;function.tiff                                                  00A91A03Macintosh HD                   7C261EDB:">
              <a:extLst>
                <a:ext uri="{FF2B5EF4-FFF2-40B4-BE49-F238E27FC236}">
                  <a16:creationId xmlns:a16="http://schemas.microsoft.com/office/drawing/2014/main" id="{E03FADAE-1C0D-3B96-28A7-655184473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80"/>
            <a:stretch>
              <a:fillRect/>
            </a:stretch>
          </p:blipFill>
          <p:spPr bwMode="auto">
            <a:xfrm>
              <a:off x="497" y="3533"/>
              <a:ext cx="156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6">
            <a:extLst>
              <a:ext uri="{FF2B5EF4-FFF2-40B4-BE49-F238E27FC236}">
                <a16:creationId xmlns:a16="http://schemas.microsoft.com/office/drawing/2014/main" id="{A0830A7C-7300-FCC2-C3D3-E1A0B7EB286B}"/>
              </a:ext>
            </a:extLst>
          </p:cNvPr>
          <p:cNvGrpSpPr>
            <a:grpSpLocks/>
          </p:cNvGrpSpPr>
          <p:nvPr/>
        </p:nvGrpSpPr>
        <p:grpSpPr bwMode="auto">
          <a:xfrm>
            <a:off x="6573838" y="2838450"/>
            <a:ext cx="3328987" cy="3660775"/>
            <a:chOff x="4141" y="1788"/>
            <a:chExt cx="2097" cy="2306"/>
          </a:xfrm>
        </p:grpSpPr>
        <p:pic>
          <p:nvPicPr>
            <p:cNvPr id="60425" name="Picture 71" descr="artilegato 01.jpg                                              00A3E74EMacintosh HD                   7C261EDB:">
              <a:extLst>
                <a:ext uri="{FF2B5EF4-FFF2-40B4-BE49-F238E27FC236}">
                  <a16:creationId xmlns:a16="http://schemas.microsoft.com/office/drawing/2014/main" id="{220768A2-36FC-E046-D18B-1A8FC87F4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4" y="2358"/>
              <a:ext cx="1580" cy="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6" name="Group 85">
              <a:extLst>
                <a:ext uri="{FF2B5EF4-FFF2-40B4-BE49-F238E27FC236}">
                  <a16:creationId xmlns:a16="http://schemas.microsoft.com/office/drawing/2014/main" id="{A4815981-DE02-A301-40F1-9295CFCE5AB8}"/>
                </a:ext>
              </a:extLst>
            </p:cNvPr>
            <p:cNvGrpSpPr>
              <a:grpSpLocks/>
            </p:cNvGrpSpPr>
            <p:nvPr/>
          </p:nvGrpSpPr>
          <p:grpSpPr bwMode="auto">
            <a:xfrm>
              <a:off x="4141" y="1788"/>
              <a:ext cx="2097" cy="2306"/>
              <a:chOff x="4141" y="1788"/>
              <a:chExt cx="2097" cy="2306"/>
            </a:xfrm>
          </p:grpSpPr>
          <p:grpSp>
            <p:nvGrpSpPr>
              <p:cNvPr id="60427" name="Group 63">
                <a:extLst>
                  <a:ext uri="{FF2B5EF4-FFF2-40B4-BE49-F238E27FC236}">
                    <a16:creationId xmlns:a16="http://schemas.microsoft.com/office/drawing/2014/main" id="{46B8392C-31F1-1A86-1D1C-F4913508ADBD}"/>
                  </a:ext>
                </a:extLst>
              </p:cNvPr>
              <p:cNvGrpSpPr>
                <a:grpSpLocks/>
              </p:cNvGrpSpPr>
              <p:nvPr/>
            </p:nvGrpSpPr>
            <p:grpSpPr bwMode="auto">
              <a:xfrm>
                <a:off x="4141" y="2004"/>
                <a:ext cx="2097" cy="1776"/>
                <a:chOff x="702" y="790"/>
                <a:chExt cx="2614" cy="2813"/>
              </a:xfrm>
            </p:grpSpPr>
            <p:grpSp>
              <p:nvGrpSpPr>
                <p:cNvPr id="60431" name="Group 64">
                  <a:extLst>
                    <a:ext uri="{FF2B5EF4-FFF2-40B4-BE49-F238E27FC236}">
                      <a16:creationId xmlns:a16="http://schemas.microsoft.com/office/drawing/2014/main" id="{47A209F1-F51F-0043-12B4-394377827A16}"/>
                    </a:ext>
                  </a:extLst>
                </p:cNvPr>
                <p:cNvGrpSpPr>
                  <a:grpSpLocks/>
                </p:cNvGrpSpPr>
                <p:nvPr/>
              </p:nvGrpSpPr>
              <p:grpSpPr bwMode="auto">
                <a:xfrm>
                  <a:off x="948" y="1069"/>
                  <a:ext cx="2136" cy="2057"/>
                  <a:chOff x="2546" y="1108"/>
                  <a:chExt cx="2346" cy="1023"/>
                </a:xfrm>
              </p:grpSpPr>
              <p:sp>
                <p:nvSpPr>
                  <p:cNvPr id="60434" name="Line 65">
                    <a:extLst>
                      <a:ext uri="{FF2B5EF4-FFF2-40B4-BE49-F238E27FC236}">
                        <a16:creationId xmlns:a16="http://schemas.microsoft.com/office/drawing/2014/main" id="{3ECBF074-48E2-E1B2-7196-2198E3448DE5}"/>
                      </a:ext>
                    </a:extLst>
                  </p:cNvPr>
                  <p:cNvSpPr>
                    <a:spLocks noChangeShapeType="1"/>
                  </p:cNvSpPr>
                  <p:nvPr/>
                </p:nvSpPr>
                <p:spPr bwMode="auto">
                  <a:xfrm flipV="1">
                    <a:off x="2546" y="1108"/>
                    <a:ext cx="0" cy="102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435" name="Line 66">
                    <a:extLst>
                      <a:ext uri="{FF2B5EF4-FFF2-40B4-BE49-F238E27FC236}">
                        <a16:creationId xmlns:a16="http://schemas.microsoft.com/office/drawing/2014/main" id="{FEE15288-4A84-7FF0-6CDB-4A8E665DC6B9}"/>
                      </a:ext>
                    </a:extLst>
                  </p:cNvPr>
                  <p:cNvSpPr>
                    <a:spLocks noChangeShapeType="1"/>
                  </p:cNvSpPr>
                  <p:nvPr/>
                </p:nvSpPr>
                <p:spPr bwMode="auto">
                  <a:xfrm>
                    <a:off x="2546" y="2131"/>
                    <a:ext cx="234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52739" name="Text Box 67">
                  <a:extLst>
                    <a:ext uri="{FF2B5EF4-FFF2-40B4-BE49-F238E27FC236}">
                      <a16:creationId xmlns:a16="http://schemas.microsoft.com/office/drawing/2014/main" id="{5045E3AF-65AD-A5A8-6826-CF34D6623404}"/>
                    </a:ext>
                  </a:extLst>
                </p:cNvPr>
                <p:cNvSpPr txBox="1">
                  <a:spLocks noChangeArrowheads="1"/>
                </p:cNvSpPr>
                <p:nvPr/>
              </p:nvSpPr>
              <p:spPr bwMode="auto">
                <a:xfrm>
                  <a:off x="3026" y="3147"/>
                  <a:ext cx="290" cy="456"/>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E</a:t>
                  </a:r>
                </a:p>
              </p:txBody>
            </p:sp>
            <p:sp>
              <p:nvSpPr>
                <p:cNvPr id="1052740" name="Text Box 68">
                  <a:extLst>
                    <a:ext uri="{FF2B5EF4-FFF2-40B4-BE49-F238E27FC236}">
                      <a16:creationId xmlns:a16="http://schemas.microsoft.com/office/drawing/2014/main" id="{4EDD9D6E-D1A1-F68F-244B-4CD8ACE56905}"/>
                    </a:ext>
                  </a:extLst>
                </p:cNvPr>
                <p:cNvSpPr txBox="1">
                  <a:spLocks noChangeArrowheads="1"/>
                </p:cNvSpPr>
                <p:nvPr/>
              </p:nvSpPr>
              <p:spPr bwMode="auto">
                <a:xfrm>
                  <a:off x="702" y="790"/>
                  <a:ext cx="318" cy="456"/>
                </a:xfrm>
                <a:prstGeom prst="rect">
                  <a:avLst/>
                </a:prstGeom>
                <a:noFill/>
                <a:ln w="9525">
                  <a:noFill/>
                  <a:miter lim="800000"/>
                  <a:headEnd/>
                  <a:tailEnd/>
                </a:ln>
                <a:effectLst/>
              </p:spPr>
              <p:txBody>
                <a:bodyPr wrap="none">
                  <a:spAutoFit/>
                </a:bodyPr>
                <a:lstStyle/>
                <a:p>
                  <a:pPr>
                    <a:defRPr/>
                  </a:pPr>
                  <a:r>
                    <a:rPr lang="de-CH" sz="2400">
                      <a:effectLst>
                        <a:outerShdw blurRad="38100" dist="38100" dir="2700000" algn="tl">
                          <a:srgbClr val="FFFFFF"/>
                        </a:outerShdw>
                      </a:effectLst>
                      <a:latin typeface="Times" charset="0"/>
                      <a:ea typeface="+mn-ea"/>
                    </a:rPr>
                    <a:t>D</a:t>
                  </a:r>
                </a:p>
              </p:txBody>
            </p:sp>
          </p:grpSp>
          <p:sp>
            <p:nvSpPr>
              <p:cNvPr id="1052747" name="Text Box 75">
                <a:extLst>
                  <a:ext uri="{FF2B5EF4-FFF2-40B4-BE49-F238E27FC236}">
                    <a16:creationId xmlns:a16="http://schemas.microsoft.com/office/drawing/2014/main" id="{E3AAF621-E23A-7106-53D2-8D0B3910F6B4}"/>
                  </a:ext>
                </a:extLst>
              </p:cNvPr>
              <p:cNvSpPr txBox="1">
                <a:spLocks noChangeArrowheads="1"/>
              </p:cNvSpPr>
              <p:nvPr/>
            </p:nvSpPr>
            <p:spPr bwMode="auto">
              <a:xfrm>
                <a:off x="4805" y="3806"/>
                <a:ext cx="678" cy="288"/>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CH" altLang="en-US" sz="2400">
                    <a:effectLst>
                      <a:outerShdw blurRad="38100" dist="38100" dir="2700000" algn="tl">
                        <a:srgbClr val="FFFFFF"/>
                      </a:outerShdw>
                    </a:effectLst>
                    <a:latin typeface="Times" pitchFamily="2" charset="0"/>
                    <a:sym typeface="Symbol" pitchFamily="2" charset="2"/>
                  </a:rPr>
                  <a:t> = 3</a:t>
                </a:r>
                <a:endParaRPr lang="de-DE" altLang="en-US" sz="2400">
                  <a:effectLst>
                    <a:outerShdw blurRad="38100" dist="38100" dir="2700000" algn="tl">
                      <a:srgbClr val="FFFFFF"/>
                    </a:outerShdw>
                  </a:effectLst>
                  <a:latin typeface="Times" pitchFamily="2" charset="0"/>
                  <a:sym typeface="Symbol" pitchFamily="2" charset="2"/>
                </a:endParaRPr>
              </a:p>
            </p:txBody>
          </p:sp>
          <p:sp>
            <p:nvSpPr>
              <p:cNvPr id="1052750" name="Text Box 78">
                <a:extLst>
                  <a:ext uri="{FF2B5EF4-FFF2-40B4-BE49-F238E27FC236}">
                    <a16:creationId xmlns:a16="http://schemas.microsoft.com/office/drawing/2014/main" id="{862539DA-1297-C7D0-998C-BDD465AAA81A}"/>
                  </a:ext>
                </a:extLst>
              </p:cNvPr>
              <p:cNvSpPr txBox="1">
                <a:spLocks noChangeArrowheads="1"/>
              </p:cNvSpPr>
              <p:nvPr/>
            </p:nvSpPr>
            <p:spPr bwMode="auto">
              <a:xfrm>
                <a:off x="4712" y="1788"/>
                <a:ext cx="999" cy="231"/>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spcBef>
                    <a:spcPct val="50000"/>
                  </a:spcBef>
                  <a:defRPr/>
                </a:pPr>
                <a:r>
                  <a:rPr lang="de-CH" altLang="en-US" sz="1800">
                    <a:effectLst>
                      <a:outerShdw blurRad="38100" dist="38100" dir="2700000" algn="tl">
                        <a:srgbClr val="FFFFFF"/>
                      </a:outerShdw>
                    </a:effectLst>
                    <a:latin typeface="Times" pitchFamily="2" charset="0"/>
                    <a:sym typeface="Symbol" pitchFamily="2" charset="2"/>
                  </a:rPr>
                  <a:t>molto legato</a:t>
                </a:r>
                <a:endParaRPr lang="de-DE" altLang="en-US" sz="1800">
                  <a:effectLst>
                    <a:outerShdw blurRad="38100" dist="38100" dir="2700000" algn="tl">
                      <a:srgbClr val="FFFFFF"/>
                    </a:outerShdw>
                  </a:effectLst>
                  <a:latin typeface="Times" pitchFamily="2" charset="0"/>
                  <a:sym typeface="Symbol" pitchFamily="2" charset="2"/>
                </a:endParaRPr>
              </a:p>
            </p:txBody>
          </p:sp>
          <p:pic>
            <p:nvPicPr>
              <p:cNvPr id="60430" name="Picture 81" descr="&#13;function.tiff                                                  00A91A03Macintosh HD                   7C261EDB:">
                <a:extLst>
                  <a:ext uri="{FF2B5EF4-FFF2-40B4-BE49-F238E27FC236}">
                    <a16:creationId xmlns:a16="http://schemas.microsoft.com/office/drawing/2014/main" id="{F34C0815-4EBB-6836-70DD-90F1E5A7B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80"/>
              <a:stretch>
                <a:fillRect/>
              </a:stretch>
            </p:blipFill>
            <p:spPr bwMode="auto">
              <a:xfrm>
                <a:off x="4384" y="3533"/>
                <a:ext cx="1560"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 name="Group 90">
            <a:extLst>
              <a:ext uri="{FF2B5EF4-FFF2-40B4-BE49-F238E27FC236}">
                <a16:creationId xmlns:a16="http://schemas.microsoft.com/office/drawing/2014/main" id="{CE26DFB0-8939-9F39-0A11-7329DE0BB4A3}"/>
              </a:ext>
            </a:extLst>
          </p:cNvPr>
          <p:cNvGrpSpPr>
            <a:grpSpLocks/>
          </p:cNvGrpSpPr>
          <p:nvPr/>
        </p:nvGrpSpPr>
        <p:grpSpPr bwMode="auto">
          <a:xfrm>
            <a:off x="1331913" y="931863"/>
            <a:ext cx="2149475" cy="1323975"/>
            <a:chOff x="839" y="587"/>
            <a:chExt cx="1354" cy="834"/>
          </a:xfrm>
        </p:grpSpPr>
        <p:sp>
          <p:nvSpPr>
            <p:cNvPr id="60422" name="Oval 87">
              <a:extLst>
                <a:ext uri="{FF2B5EF4-FFF2-40B4-BE49-F238E27FC236}">
                  <a16:creationId xmlns:a16="http://schemas.microsoft.com/office/drawing/2014/main" id="{65400EF1-A5F4-3EB0-024C-363100397341}"/>
                </a:ext>
              </a:extLst>
            </p:cNvPr>
            <p:cNvSpPr>
              <a:spLocks noChangeArrowheads="1"/>
            </p:cNvSpPr>
            <p:nvPr/>
          </p:nvSpPr>
          <p:spPr bwMode="auto">
            <a:xfrm>
              <a:off x="2018" y="1007"/>
              <a:ext cx="175" cy="180"/>
            </a:xfrm>
            <a:prstGeom prst="ellipse">
              <a:avLst/>
            </a:prstGeom>
            <a:noFill/>
            <a:ln w="28575">
              <a:solidFill>
                <a:srgbClr val="FF020B"/>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1052760" name="Text Box 88">
              <a:extLst>
                <a:ext uri="{FF2B5EF4-FFF2-40B4-BE49-F238E27FC236}">
                  <a16:creationId xmlns:a16="http://schemas.microsoft.com/office/drawing/2014/main" id="{61753AC5-1151-B3DD-3CC7-4C6BD98FCA2A}"/>
                </a:ext>
              </a:extLst>
            </p:cNvPr>
            <p:cNvSpPr txBox="1">
              <a:spLocks noChangeArrowheads="1"/>
            </p:cNvSpPr>
            <p:nvPr/>
          </p:nvSpPr>
          <p:spPr bwMode="auto">
            <a:xfrm>
              <a:off x="839" y="587"/>
              <a:ext cx="835" cy="834"/>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000">
                  <a:effectLst>
                    <a:outerShdw blurRad="38100" dist="38100" dir="2700000" algn="tl">
                      <a:srgbClr val="FFFFFF"/>
                    </a:outerShdw>
                  </a:effectLst>
                  <a:latin typeface="Times" pitchFamily="2" charset="0"/>
                </a:rPr>
                <a:t>change </a:t>
              </a:r>
              <a:br>
                <a:rPr lang="de-DE" altLang="en-US" sz="2000">
                  <a:effectLst>
                    <a:outerShdw blurRad="38100" dist="38100" dir="2700000" algn="tl">
                      <a:srgbClr val="FFFFFF"/>
                    </a:outerShdw>
                  </a:effectLst>
                  <a:latin typeface="Times" pitchFamily="2" charset="0"/>
                </a:rPr>
              </a:br>
              <a:r>
                <a:rPr lang="de-DE" altLang="en-US" sz="2000">
                  <a:effectLst>
                    <a:outerShdw blurRad="38100" dist="38100" dir="2700000" algn="tl">
                      <a:srgbClr val="FFFFFF"/>
                    </a:outerShdw>
                  </a:effectLst>
                  <a:latin typeface="Times" pitchFamily="2" charset="0"/>
                </a:rPr>
                <a:t>nominal</a:t>
              </a:r>
              <a:br>
                <a:rPr lang="de-DE" altLang="en-US" sz="2000">
                  <a:effectLst>
                    <a:outerShdw blurRad="38100" dist="38100" dir="2700000" algn="tl">
                      <a:srgbClr val="FFFFFF"/>
                    </a:outerShdw>
                  </a:effectLst>
                  <a:latin typeface="Times" pitchFamily="2" charset="0"/>
                </a:rPr>
              </a:br>
              <a:r>
                <a:rPr lang="de-DE" altLang="en-US" sz="2000">
                  <a:effectLst>
                    <a:outerShdw blurRad="38100" dist="38100" dir="2700000" algn="tl">
                      <a:srgbClr val="FFFFFF"/>
                    </a:outerShdw>
                  </a:effectLst>
                  <a:latin typeface="Times" pitchFamily="2" charset="0"/>
                </a:rPr>
                <a:t>durations</a:t>
              </a:r>
              <a:br>
                <a:rPr lang="de-DE" altLang="en-US" sz="2000">
                  <a:effectLst>
                    <a:outerShdw blurRad="38100" dist="38100" dir="2700000" algn="tl">
                      <a:srgbClr val="FFFFFF"/>
                    </a:outerShdw>
                  </a:effectLst>
                  <a:latin typeface="Times" pitchFamily="2" charset="0"/>
                </a:rPr>
              </a:br>
              <a:r>
                <a:rPr lang="de-DE" altLang="en-US" sz="2000">
                  <a:effectLst>
                    <a:outerShdw blurRad="38100" dist="38100" dir="2700000" algn="tl">
                      <a:srgbClr val="FFFFFF"/>
                    </a:outerShdw>
                  </a:effectLst>
                  <a:latin typeface="Times" pitchFamily="2" charset="0"/>
                </a:rPr>
                <a:t>by factor</a:t>
              </a:r>
              <a:r>
                <a:rPr lang="de-DE" altLang="en-US" sz="2000">
                  <a:effectLst>
                    <a:outerShdw blurRad="38100" dist="38100" dir="2700000" algn="tl">
                      <a:srgbClr val="FFFFFF"/>
                    </a:outerShdw>
                  </a:effectLst>
                </a:rPr>
                <a:t> </a:t>
              </a:r>
              <a:r>
                <a:rPr lang="de-CH" altLang="en-US" sz="2000">
                  <a:effectLst>
                    <a:outerShdw blurRad="38100" dist="38100" dir="2700000" algn="tl">
                      <a:srgbClr val="FFFFFF"/>
                    </a:outerShdw>
                  </a:effectLst>
                  <a:latin typeface="Times" pitchFamily="2" charset="0"/>
                  <a:sym typeface="Symbol" pitchFamily="2" charset="2"/>
                </a:rPr>
                <a:t></a:t>
              </a:r>
              <a:endParaRPr lang="de-DE" altLang="en-US" sz="2000">
                <a:effectLst>
                  <a:outerShdw blurRad="38100" dist="38100" dir="2700000" algn="tl">
                    <a:srgbClr val="FFFFFF"/>
                  </a:outerShdw>
                </a:effectLst>
              </a:endParaRPr>
            </a:p>
          </p:txBody>
        </p:sp>
        <p:sp>
          <p:nvSpPr>
            <p:cNvPr id="60424" name="Line 89">
              <a:extLst>
                <a:ext uri="{FF2B5EF4-FFF2-40B4-BE49-F238E27FC236}">
                  <a16:creationId xmlns:a16="http://schemas.microsoft.com/office/drawing/2014/main" id="{906D6DA7-964C-0595-47AA-2FF403D70565}"/>
                </a:ext>
              </a:extLst>
            </p:cNvPr>
            <p:cNvSpPr>
              <a:spLocks noChangeShapeType="1"/>
            </p:cNvSpPr>
            <p:nvPr/>
          </p:nvSpPr>
          <p:spPr bwMode="auto">
            <a:xfrm flipH="1">
              <a:off x="1622" y="1125"/>
              <a:ext cx="391" cy="154"/>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10527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105274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105274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ppt_x+#ppt_w/2"/>
                                          </p:val>
                                        </p:tav>
                                        <p:tav tm="100000">
                                          <p:val>
                                            <p:strVal val="#ppt_x"/>
                                          </p:val>
                                        </p:tav>
                                      </p:tavLst>
                                    </p:anim>
                                    <p:anim calcmode="lin" valueType="num">
                                      <p:cBhvr>
                                        <p:cTn id="20" dur="500" fill="hold"/>
                                        <p:tgtEl>
                                          <p:spTgt spid="13"/>
                                        </p:tgtEl>
                                        <p:attrNameLst>
                                          <p:attrName>ppt_y</p:attrName>
                                        </p:attrNameLst>
                                      </p:cBhvr>
                                      <p:tavLst>
                                        <p:tav tm="0">
                                          <p:val>
                                            <p:strVal val="#ppt_y"/>
                                          </p:val>
                                        </p:tav>
                                        <p:tav tm="100000">
                                          <p:val>
                                            <p:strVal val="#ppt_y"/>
                                          </p:val>
                                        </p:tav>
                                      </p:tavLst>
                                    </p:anim>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 calcmode="lin" valueType="num">
                                      <p:cBhvr>
                                        <p:cTn id="29" dur="500" fill="hold"/>
                                        <p:tgtEl>
                                          <p:spTgt spid="5"/>
                                        </p:tgtEl>
                                        <p:attrNameLst>
                                          <p:attrName>ppt_x</p:attrName>
                                        </p:attrNameLst>
                                      </p:cBhvr>
                                      <p:tavLst>
                                        <p:tav tm="0">
                                          <p:val>
                                            <p:fltVal val="0.5"/>
                                          </p:val>
                                        </p:tav>
                                        <p:tav tm="100000">
                                          <p:val>
                                            <p:strVal val="#ppt_x"/>
                                          </p:val>
                                        </p:tav>
                                      </p:tavLst>
                                    </p:anim>
                                    <p:anim calcmode="lin" valueType="num">
                                      <p:cBhvr>
                                        <p:cTn id="3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 calcmode="lin" valueType="num">
                                      <p:cBhvr>
                                        <p:cTn id="37" dur="500" fill="hold"/>
                                        <p:tgtEl>
                                          <p:spTgt spid="2"/>
                                        </p:tgtEl>
                                        <p:attrNameLst>
                                          <p:attrName>ppt_x</p:attrName>
                                        </p:attrNameLst>
                                      </p:cBhvr>
                                      <p:tavLst>
                                        <p:tav tm="0">
                                          <p:val>
                                            <p:fltVal val="0.5"/>
                                          </p:val>
                                        </p:tav>
                                        <p:tav tm="100000">
                                          <p:val>
                                            <p:strVal val="#ppt_x"/>
                                          </p:val>
                                        </p:tav>
                                      </p:tavLst>
                                    </p:anim>
                                    <p:anim calcmode="lin" valueType="num">
                                      <p:cBhvr>
                                        <p:cTn id="3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2744"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Text Box 2">
            <a:extLst>
              <a:ext uri="{FF2B5EF4-FFF2-40B4-BE49-F238E27FC236}">
                <a16:creationId xmlns:a16="http://schemas.microsoft.com/office/drawing/2014/main" id="{DC237913-1140-968F-6B5D-7EA5900EA6BB}"/>
              </a:ext>
            </a:extLst>
          </p:cNvPr>
          <p:cNvSpPr txBox="1">
            <a:spLocks noChangeArrowheads="1"/>
          </p:cNvSpPr>
          <p:nvPr/>
        </p:nvSpPr>
        <p:spPr bwMode="auto">
          <a:xfrm>
            <a:off x="3244850" y="293688"/>
            <a:ext cx="4894263" cy="522287"/>
          </a:xfrm>
          <a:prstGeom prst="rect">
            <a:avLst/>
          </a:prstGeom>
          <a:noFill/>
          <a:ln w="9525">
            <a:noFill/>
            <a:miter lim="800000"/>
            <a:headEnd/>
            <a:tailEnd/>
          </a:ln>
          <a:effectLst/>
        </p:spPr>
        <p:txBody>
          <a:bodyPr>
            <a:spAutoFit/>
          </a:bodyPr>
          <a:lstStyle/>
          <a:p>
            <a:pPr>
              <a:defRPr/>
            </a:pPr>
            <a:r>
              <a:rPr lang="de-DE" dirty="0">
                <a:effectLst>
                  <a:outerShdw blurRad="38100" dist="38100" dir="2700000" algn="tl">
                    <a:srgbClr val="FFFFFF"/>
                  </a:outerShdw>
                </a:effectLst>
                <a:latin typeface="Times" charset="0"/>
                <a:ea typeface="+mn-ea"/>
              </a:rPr>
              <a:t>Performance </a:t>
            </a:r>
            <a:r>
              <a:rPr lang="de-DE" dirty="0" err="1">
                <a:effectLst>
                  <a:outerShdw blurRad="38100" dist="38100" dir="2700000" algn="tl">
                    <a:srgbClr val="FFFFFF"/>
                  </a:outerShdw>
                </a:effectLst>
                <a:latin typeface="Times" charset="0"/>
                <a:ea typeface="+mn-ea"/>
              </a:rPr>
              <a:t>fields</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are</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gestures</a:t>
            </a:r>
            <a:r>
              <a:rPr lang="de-DE" dirty="0">
                <a:effectLst>
                  <a:outerShdw blurRad="38100" dist="38100" dir="2700000" algn="tl">
                    <a:srgbClr val="FFFFFF"/>
                  </a:outerShdw>
                </a:effectLst>
                <a:latin typeface="Times" charset="0"/>
                <a:ea typeface="+mn-ea"/>
              </a:rPr>
              <a:t>!</a:t>
            </a:r>
          </a:p>
        </p:txBody>
      </p:sp>
      <p:sp>
        <p:nvSpPr>
          <p:cNvPr id="62466" name="Line 3">
            <a:extLst>
              <a:ext uri="{FF2B5EF4-FFF2-40B4-BE49-F238E27FC236}">
                <a16:creationId xmlns:a16="http://schemas.microsoft.com/office/drawing/2014/main" id="{0B36E359-A6B5-3EDE-101F-7F26F2DEEAFE}"/>
              </a:ext>
            </a:extLst>
          </p:cNvPr>
          <p:cNvSpPr>
            <a:spLocks noChangeShapeType="1"/>
          </p:cNvSpPr>
          <p:nvPr/>
        </p:nvSpPr>
        <p:spPr bwMode="auto">
          <a:xfrm>
            <a:off x="1295400" y="5202238"/>
            <a:ext cx="3224213"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52" name="Text Box 4">
            <a:extLst>
              <a:ext uri="{FF2B5EF4-FFF2-40B4-BE49-F238E27FC236}">
                <a16:creationId xmlns:a16="http://schemas.microsoft.com/office/drawing/2014/main" id="{08B86B6B-0012-9247-025C-832B4D8DFD08}"/>
              </a:ext>
            </a:extLst>
          </p:cNvPr>
          <p:cNvSpPr txBox="1">
            <a:spLocks noChangeArrowheads="1"/>
          </p:cNvSpPr>
          <p:nvPr/>
        </p:nvSpPr>
        <p:spPr bwMode="auto">
          <a:xfrm>
            <a:off x="4414838" y="5213350"/>
            <a:ext cx="292100"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accent2"/>
                </a:solidFill>
                <a:effectLst>
                  <a:outerShdw blurRad="38100" dist="38100" dir="2700000" algn="tl">
                    <a:srgbClr val="000000"/>
                  </a:outerShdw>
                </a:effectLst>
                <a:latin typeface="Times" pitchFamily="2" charset="0"/>
              </a:rPr>
              <a:t>E</a:t>
            </a:r>
            <a:endParaRPr lang="de-DE" altLang="en-US" sz="1400">
              <a:solidFill>
                <a:schemeClr val="bg2"/>
              </a:solidFill>
              <a:effectLst>
                <a:outerShdw blurRad="38100" dist="38100" dir="2700000" algn="tl">
                  <a:srgbClr val="000000"/>
                </a:outerShdw>
              </a:effectLst>
              <a:latin typeface="Sonata" charset="0"/>
            </a:endParaRPr>
          </a:p>
        </p:txBody>
      </p:sp>
      <p:sp>
        <p:nvSpPr>
          <p:cNvPr id="62468" name="Line 5">
            <a:extLst>
              <a:ext uri="{FF2B5EF4-FFF2-40B4-BE49-F238E27FC236}">
                <a16:creationId xmlns:a16="http://schemas.microsoft.com/office/drawing/2014/main" id="{9C0D5E9C-C3AD-91A3-9E26-48353486D498}"/>
              </a:ext>
            </a:extLst>
          </p:cNvPr>
          <p:cNvSpPr>
            <a:spLocks noChangeShapeType="1"/>
          </p:cNvSpPr>
          <p:nvPr/>
        </p:nvSpPr>
        <p:spPr bwMode="auto">
          <a:xfrm>
            <a:off x="6346825" y="5192713"/>
            <a:ext cx="2592388" cy="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54" name="Text Box 6">
            <a:extLst>
              <a:ext uri="{FF2B5EF4-FFF2-40B4-BE49-F238E27FC236}">
                <a16:creationId xmlns:a16="http://schemas.microsoft.com/office/drawing/2014/main" id="{9C895E92-1910-B913-8EE5-25C284E44359}"/>
              </a:ext>
            </a:extLst>
          </p:cNvPr>
          <p:cNvSpPr txBox="1">
            <a:spLocks noChangeArrowheads="1"/>
          </p:cNvSpPr>
          <p:nvPr/>
        </p:nvSpPr>
        <p:spPr bwMode="auto">
          <a:xfrm>
            <a:off x="8980488" y="5213350"/>
            <a:ext cx="263525"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rgbClr val="FF020B"/>
                </a:solidFill>
                <a:effectLst>
                  <a:outerShdw blurRad="38100" dist="38100" dir="2700000" algn="tl">
                    <a:srgbClr val="000000"/>
                  </a:outerShdw>
                </a:effectLst>
                <a:latin typeface="Times" pitchFamily="2" charset="0"/>
              </a:rPr>
              <a:t>e</a:t>
            </a:r>
            <a:endParaRPr lang="de-DE" altLang="en-US" sz="1400">
              <a:effectLst>
                <a:outerShdw blurRad="38100" dist="38100" dir="2700000" algn="tl">
                  <a:srgbClr val="FFFFFF"/>
                </a:outerShdw>
              </a:effectLst>
              <a:latin typeface="Times" pitchFamily="2" charset="0"/>
            </a:endParaRPr>
          </a:p>
        </p:txBody>
      </p:sp>
      <p:sp>
        <p:nvSpPr>
          <p:cNvPr id="62470" name="Line 9">
            <a:extLst>
              <a:ext uri="{FF2B5EF4-FFF2-40B4-BE49-F238E27FC236}">
                <a16:creationId xmlns:a16="http://schemas.microsoft.com/office/drawing/2014/main" id="{39C6A0B6-CD0A-FA04-7492-5BC3C8737168}"/>
              </a:ext>
            </a:extLst>
          </p:cNvPr>
          <p:cNvSpPr>
            <a:spLocks noChangeShapeType="1"/>
          </p:cNvSpPr>
          <p:nvPr/>
        </p:nvSpPr>
        <p:spPr bwMode="auto">
          <a:xfrm rot="-5400000">
            <a:off x="-319882" y="3590132"/>
            <a:ext cx="3224213"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58" name="Text Box 10">
            <a:extLst>
              <a:ext uri="{FF2B5EF4-FFF2-40B4-BE49-F238E27FC236}">
                <a16:creationId xmlns:a16="http://schemas.microsoft.com/office/drawing/2014/main" id="{2D0E787C-C6F9-A70A-B740-DB791E7FB5A7}"/>
              </a:ext>
            </a:extLst>
          </p:cNvPr>
          <p:cNvSpPr txBox="1">
            <a:spLocks noChangeArrowheads="1"/>
          </p:cNvSpPr>
          <p:nvPr/>
        </p:nvSpPr>
        <p:spPr bwMode="auto">
          <a:xfrm>
            <a:off x="1131888" y="1649413"/>
            <a:ext cx="312737"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accent2"/>
                </a:solidFill>
                <a:effectLst>
                  <a:outerShdw blurRad="38100" dist="38100" dir="2700000" algn="tl">
                    <a:srgbClr val="000000"/>
                  </a:outerShdw>
                </a:effectLst>
                <a:latin typeface="Times" pitchFamily="2" charset="0"/>
              </a:rPr>
              <a:t>H</a:t>
            </a:r>
            <a:endParaRPr lang="de-DE" altLang="en-US" sz="1600">
              <a:solidFill>
                <a:schemeClr val="bg2"/>
              </a:solidFill>
              <a:effectLst>
                <a:outerShdw blurRad="38100" dist="38100" dir="2700000" algn="tl">
                  <a:srgbClr val="000000"/>
                </a:outerShdw>
              </a:effectLst>
              <a:latin typeface="Times" pitchFamily="2" charset="0"/>
            </a:endParaRPr>
          </a:p>
        </p:txBody>
      </p:sp>
      <p:sp>
        <p:nvSpPr>
          <p:cNvPr id="62472" name="Line 11">
            <a:extLst>
              <a:ext uri="{FF2B5EF4-FFF2-40B4-BE49-F238E27FC236}">
                <a16:creationId xmlns:a16="http://schemas.microsoft.com/office/drawing/2014/main" id="{0481767A-2AC4-7C9D-8866-4810E2211A24}"/>
              </a:ext>
            </a:extLst>
          </p:cNvPr>
          <p:cNvSpPr>
            <a:spLocks noChangeShapeType="1"/>
          </p:cNvSpPr>
          <p:nvPr/>
        </p:nvSpPr>
        <p:spPr bwMode="auto">
          <a:xfrm rot="-5400000">
            <a:off x="4908550" y="3746501"/>
            <a:ext cx="2879725" cy="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60" name="Text Box 12">
            <a:extLst>
              <a:ext uri="{FF2B5EF4-FFF2-40B4-BE49-F238E27FC236}">
                <a16:creationId xmlns:a16="http://schemas.microsoft.com/office/drawing/2014/main" id="{BE1D1ED6-A8B0-83B7-2C94-5C0A67F28B1A}"/>
              </a:ext>
            </a:extLst>
          </p:cNvPr>
          <p:cNvSpPr txBox="1">
            <a:spLocks noChangeArrowheads="1"/>
          </p:cNvSpPr>
          <p:nvPr/>
        </p:nvSpPr>
        <p:spPr bwMode="auto">
          <a:xfrm>
            <a:off x="6234113" y="2022475"/>
            <a:ext cx="273050"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rgbClr val="FF020B"/>
                </a:solidFill>
                <a:effectLst>
                  <a:outerShdw blurRad="38100" dist="38100" dir="2700000" algn="tl">
                    <a:srgbClr val="000000"/>
                  </a:outerShdw>
                </a:effectLst>
                <a:latin typeface="Times" pitchFamily="2" charset="0"/>
              </a:rPr>
              <a:t>h</a:t>
            </a:r>
            <a:endParaRPr lang="de-DE" altLang="en-US" sz="1400">
              <a:effectLst>
                <a:outerShdw blurRad="38100" dist="38100" dir="2700000" algn="tl">
                  <a:srgbClr val="FFFFFF"/>
                </a:outerShdw>
              </a:effectLst>
              <a:latin typeface="Times" pitchFamily="2" charset="0"/>
            </a:endParaRPr>
          </a:p>
        </p:txBody>
      </p:sp>
      <p:sp>
        <p:nvSpPr>
          <p:cNvPr id="62474" name="Line 15">
            <a:extLst>
              <a:ext uri="{FF2B5EF4-FFF2-40B4-BE49-F238E27FC236}">
                <a16:creationId xmlns:a16="http://schemas.microsoft.com/office/drawing/2014/main" id="{507987CC-CDCB-81C9-30DD-4F2781AD7F0E}"/>
              </a:ext>
            </a:extLst>
          </p:cNvPr>
          <p:cNvSpPr>
            <a:spLocks noChangeShapeType="1"/>
          </p:cNvSpPr>
          <p:nvPr/>
        </p:nvSpPr>
        <p:spPr bwMode="auto">
          <a:xfrm flipV="1">
            <a:off x="1290638" y="3394075"/>
            <a:ext cx="2840037" cy="180022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64" name="Text Box 16">
            <a:extLst>
              <a:ext uri="{FF2B5EF4-FFF2-40B4-BE49-F238E27FC236}">
                <a16:creationId xmlns:a16="http://schemas.microsoft.com/office/drawing/2014/main" id="{F17DD13F-2370-B7F4-BBFE-4DECFD863CA0}"/>
              </a:ext>
            </a:extLst>
          </p:cNvPr>
          <p:cNvSpPr txBox="1">
            <a:spLocks noChangeArrowheads="1"/>
          </p:cNvSpPr>
          <p:nvPr/>
        </p:nvSpPr>
        <p:spPr bwMode="auto">
          <a:xfrm rot="-1882168">
            <a:off x="4124325" y="3294063"/>
            <a:ext cx="292100"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accent2"/>
                </a:solidFill>
                <a:effectLst>
                  <a:outerShdw blurRad="38100" dist="38100" dir="2700000" algn="tl">
                    <a:srgbClr val="000000"/>
                  </a:outerShdw>
                </a:effectLst>
                <a:latin typeface="Times" pitchFamily="2" charset="0"/>
              </a:rPr>
              <a:t>L</a:t>
            </a:r>
            <a:endParaRPr lang="de-DE" altLang="en-US" sz="1400">
              <a:solidFill>
                <a:schemeClr val="bg2"/>
              </a:solidFill>
              <a:effectLst>
                <a:outerShdw blurRad="38100" dist="38100" dir="2700000" algn="tl">
                  <a:srgbClr val="000000"/>
                </a:outerShdw>
              </a:effectLst>
              <a:latin typeface="Sonata" charset="0"/>
            </a:endParaRPr>
          </a:p>
        </p:txBody>
      </p:sp>
      <p:sp>
        <p:nvSpPr>
          <p:cNvPr id="62476" name="Line 17">
            <a:extLst>
              <a:ext uri="{FF2B5EF4-FFF2-40B4-BE49-F238E27FC236}">
                <a16:creationId xmlns:a16="http://schemas.microsoft.com/office/drawing/2014/main" id="{03CDF4DE-3A43-28AE-451C-7FEAFAF43746}"/>
              </a:ext>
            </a:extLst>
          </p:cNvPr>
          <p:cNvSpPr>
            <a:spLocks noChangeShapeType="1"/>
          </p:cNvSpPr>
          <p:nvPr/>
        </p:nvSpPr>
        <p:spPr bwMode="auto">
          <a:xfrm flipV="1">
            <a:off x="6354763" y="3236913"/>
            <a:ext cx="3095625" cy="1962150"/>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1666" name="Text Box 18">
            <a:extLst>
              <a:ext uri="{FF2B5EF4-FFF2-40B4-BE49-F238E27FC236}">
                <a16:creationId xmlns:a16="http://schemas.microsoft.com/office/drawing/2014/main" id="{5AC961ED-C697-89A8-ACD3-EA8089549D40}"/>
              </a:ext>
            </a:extLst>
          </p:cNvPr>
          <p:cNvSpPr txBox="1">
            <a:spLocks noChangeArrowheads="1"/>
          </p:cNvSpPr>
          <p:nvPr/>
        </p:nvSpPr>
        <p:spPr bwMode="auto">
          <a:xfrm rot="19745255">
            <a:off x="9445625" y="3273425"/>
            <a:ext cx="233363" cy="3048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rgbClr val="FF020B"/>
                </a:solidFill>
                <a:effectLst>
                  <a:outerShdw blurRad="38100" dist="38100" dir="2700000" algn="tl">
                    <a:srgbClr val="000000"/>
                  </a:outerShdw>
                </a:effectLst>
                <a:latin typeface="Times" pitchFamily="2" charset="0"/>
              </a:rPr>
              <a:t>l</a:t>
            </a:r>
            <a:endParaRPr lang="de-DE" altLang="en-US" sz="1400">
              <a:effectLst>
                <a:outerShdw blurRad="38100" dist="38100" dir="2700000" algn="tl">
                  <a:srgbClr val="FFFFFF"/>
                </a:outerShdw>
              </a:effectLst>
              <a:latin typeface="Times" pitchFamily="2" charset="0"/>
            </a:endParaRPr>
          </a:p>
        </p:txBody>
      </p:sp>
      <p:sp>
        <p:nvSpPr>
          <p:cNvPr id="62478" name="Freeform 43">
            <a:extLst>
              <a:ext uri="{FF2B5EF4-FFF2-40B4-BE49-F238E27FC236}">
                <a16:creationId xmlns:a16="http://schemas.microsoft.com/office/drawing/2014/main" id="{CABCBB1F-193B-4C0B-CFBD-1FD9CA712B52}"/>
              </a:ext>
            </a:extLst>
          </p:cNvPr>
          <p:cNvSpPr>
            <a:spLocks/>
          </p:cNvSpPr>
          <p:nvPr/>
        </p:nvSpPr>
        <p:spPr bwMode="auto">
          <a:xfrm>
            <a:off x="1290638" y="4765675"/>
            <a:ext cx="1123950" cy="431800"/>
          </a:xfrm>
          <a:custGeom>
            <a:avLst/>
            <a:gdLst>
              <a:gd name="T0" fmla="*/ 0 w 708"/>
              <a:gd name="T1" fmla="*/ 2147483646 h 272"/>
              <a:gd name="T2" fmla="*/ 2147483646 w 708"/>
              <a:gd name="T3" fmla="*/ 2147483646 h 272"/>
              <a:gd name="T4" fmla="*/ 2147483646 w 708"/>
              <a:gd name="T5" fmla="*/ 2147483646 h 272"/>
              <a:gd name="T6" fmla="*/ 2147483646 w 708"/>
              <a:gd name="T7" fmla="*/ 2147483646 h 272"/>
              <a:gd name="T8" fmla="*/ 2147483646 w 708"/>
              <a:gd name="T9" fmla="*/ 0 h 272"/>
              <a:gd name="T10" fmla="*/ 0 60000 65536"/>
              <a:gd name="T11" fmla="*/ 0 60000 65536"/>
              <a:gd name="T12" fmla="*/ 0 60000 65536"/>
              <a:gd name="T13" fmla="*/ 0 60000 65536"/>
              <a:gd name="T14" fmla="*/ 0 60000 65536"/>
              <a:gd name="T15" fmla="*/ 0 w 708"/>
              <a:gd name="T16" fmla="*/ 0 h 272"/>
              <a:gd name="T17" fmla="*/ 708 w 708"/>
              <a:gd name="T18" fmla="*/ 272 h 272"/>
            </a:gdLst>
            <a:ahLst/>
            <a:cxnLst>
              <a:cxn ang="T10">
                <a:pos x="T0" y="T1"/>
              </a:cxn>
              <a:cxn ang="T11">
                <a:pos x="T2" y="T3"/>
              </a:cxn>
              <a:cxn ang="T12">
                <a:pos x="T4" y="T5"/>
              </a:cxn>
              <a:cxn ang="T13">
                <a:pos x="T6" y="T7"/>
              </a:cxn>
              <a:cxn ang="T14">
                <a:pos x="T8" y="T9"/>
              </a:cxn>
            </a:cxnLst>
            <a:rect l="T15" t="T16" r="T17" b="T18"/>
            <a:pathLst>
              <a:path w="708" h="272">
                <a:moveTo>
                  <a:pt x="0" y="272"/>
                </a:moveTo>
                <a:lnTo>
                  <a:pt x="708" y="272"/>
                </a:lnTo>
                <a:lnTo>
                  <a:pt x="334" y="229"/>
                </a:lnTo>
                <a:lnTo>
                  <a:pt x="290" y="163"/>
                </a:lnTo>
                <a:lnTo>
                  <a:pt x="418" y="0"/>
                </a:lnTo>
              </a:path>
            </a:pathLst>
          </a:custGeom>
          <a:gradFill rotWithShape="0">
            <a:gsLst>
              <a:gs pos="0">
                <a:schemeClr val="accent2"/>
              </a:gs>
              <a:gs pos="100000">
                <a:schemeClr val="bg1">
                  <a:alpha val="28000"/>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479" name="Freeform 44">
            <a:extLst>
              <a:ext uri="{FF2B5EF4-FFF2-40B4-BE49-F238E27FC236}">
                <a16:creationId xmlns:a16="http://schemas.microsoft.com/office/drawing/2014/main" id="{13C565E2-676D-25EE-C154-447CB1B8DAD8}"/>
              </a:ext>
            </a:extLst>
          </p:cNvPr>
          <p:cNvSpPr>
            <a:spLocks/>
          </p:cNvSpPr>
          <p:nvPr/>
        </p:nvSpPr>
        <p:spPr bwMode="auto">
          <a:xfrm>
            <a:off x="6369050" y="4757738"/>
            <a:ext cx="1123950" cy="431800"/>
          </a:xfrm>
          <a:custGeom>
            <a:avLst/>
            <a:gdLst>
              <a:gd name="T0" fmla="*/ 0 w 708"/>
              <a:gd name="T1" fmla="*/ 2147483646 h 272"/>
              <a:gd name="T2" fmla="*/ 2147483646 w 708"/>
              <a:gd name="T3" fmla="*/ 2147483646 h 272"/>
              <a:gd name="T4" fmla="*/ 2147483646 w 708"/>
              <a:gd name="T5" fmla="*/ 2147483646 h 272"/>
              <a:gd name="T6" fmla="*/ 2147483646 w 708"/>
              <a:gd name="T7" fmla="*/ 2147483646 h 272"/>
              <a:gd name="T8" fmla="*/ 2147483646 w 708"/>
              <a:gd name="T9" fmla="*/ 0 h 272"/>
              <a:gd name="T10" fmla="*/ 0 60000 65536"/>
              <a:gd name="T11" fmla="*/ 0 60000 65536"/>
              <a:gd name="T12" fmla="*/ 0 60000 65536"/>
              <a:gd name="T13" fmla="*/ 0 60000 65536"/>
              <a:gd name="T14" fmla="*/ 0 60000 65536"/>
              <a:gd name="T15" fmla="*/ 0 w 708"/>
              <a:gd name="T16" fmla="*/ 0 h 272"/>
              <a:gd name="T17" fmla="*/ 708 w 708"/>
              <a:gd name="T18" fmla="*/ 272 h 272"/>
            </a:gdLst>
            <a:ahLst/>
            <a:cxnLst>
              <a:cxn ang="T10">
                <a:pos x="T0" y="T1"/>
              </a:cxn>
              <a:cxn ang="T11">
                <a:pos x="T2" y="T3"/>
              </a:cxn>
              <a:cxn ang="T12">
                <a:pos x="T4" y="T5"/>
              </a:cxn>
              <a:cxn ang="T13">
                <a:pos x="T6" y="T7"/>
              </a:cxn>
              <a:cxn ang="T14">
                <a:pos x="T8" y="T9"/>
              </a:cxn>
            </a:cxnLst>
            <a:rect l="T15" t="T16" r="T17" b="T18"/>
            <a:pathLst>
              <a:path w="708" h="272">
                <a:moveTo>
                  <a:pt x="0" y="272"/>
                </a:moveTo>
                <a:lnTo>
                  <a:pt x="708" y="272"/>
                </a:lnTo>
                <a:lnTo>
                  <a:pt x="334" y="229"/>
                </a:lnTo>
                <a:lnTo>
                  <a:pt x="290" y="163"/>
                </a:lnTo>
                <a:lnTo>
                  <a:pt x="418" y="0"/>
                </a:lnTo>
              </a:path>
            </a:pathLst>
          </a:custGeom>
          <a:gradFill rotWithShape="0">
            <a:gsLst>
              <a:gs pos="0">
                <a:srgbClr val="FF020B">
                  <a:alpha val="71001"/>
                </a:srgbClr>
              </a:gs>
              <a:gs pos="100000">
                <a:schemeClr val="bg1">
                  <a:alpha val="18999"/>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2480" name="Group 155">
            <a:extLst>
              <a:ext uri="{FF2B5EF4-FFF2-40B4-BE49-F238E27FC236}">
                <a16:creationId xmlns:a16="http://schemas.microsoft.com/office/drawing/2014/main" id="{59D858BF-42AB-70CD-0A07-123E8DCD8A22}"/>
              </a:ext>
            </a:extLst>
          </p:cNvPr>
          <p:cNvGrpSpPr>
            <a:grpSpLocks/>
          </p:cNvGrpSpPr>
          <p:nvPr/>
        </p:nvGrpSpPr>
        <p:grpSpPr bwMode="auto">
          <a:xfrm>
            <a:off x="6635750" y="3481388"/>
            <a:ext cx="2165350" cy="1530350"/>
            <a:chOff x="4180" y="2193"/>
            <a:chExt cx="1364" cy="964"/>
          </a:xfrm>
        </p:grpSpPr>
        <p:grpSp>
          <p:nvGrpSpPr>
            <p:cNvPr id="62522" name="Group 51">
              <a:extLst>
                <a:ext uri="{FF2B5EF4-FFF2-40B4-BE49-F238E27FC236}">
                  <a16:creationId xmlns:a16="http://schemas.microsoft.com/office/drawing/2014/main" id="{5B67F14F-7387-1CCB-EB36-93AF63082B97}"/>
                </a:ext>
              </a:extLst>
            </p:cNvPr>
            <p:cNvGrpSpPr>
              <a:grpSpLocks/>
            </p:cNvGrpSpPr>
            <p:nvPr/>
          </p:nvGrpSpPr>
          <p:grpSpPr bwMode="auto">
            <a:xfrm>
              <a:off x="4180" y="3025"/>
              <a:ext cx="1074" cy="132"/>
              <a:chOff x="4171" y="3113"/>
              <a:chExt cx="1074" cy="132"/>
            </a:xfrm>
          </p:grpSpPr>
          <p:sp>
            <p:nvSpPr>
              <p:cNvPr id="62551" name="Line 45">
                <a:extLst>
                  <a:ext uri="{FF2B5EF4-FFF2-40B4-BE49-F238E27FC236}">
                    <a16:creationId xmlns:a16="http://schemas.microsoft.com/office/drawing/2014/main" id="{5DCACB8A-ADA1-87ED-5F4E-A90A1E17B269}"/>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52" name="Line 46">
                <a:extLst>
                  <a:ext uri="{FF2B5EF4-FFF2-40B4-BE49-F238E27FC236}">
                    <a16:creationId xmlns:a16="http://schemas.microsoft.com/office/drawing/2014/main" id="{902E7E6C-3550-BC07-8129-388B0CB356A4}"/>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53" name="Line 47">
                <a:extLst>
                  <a:ext uri="{FF2B5EF4-FFF2-40B4-BE49-F238E27FC236}">
                    <a16:creationId xmlns:a16="http://schemas.microsoft.com/office/drawing/2014/main" id="{7538B189-8C29-B124-F520-B6DDB3C84059}"/>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54" name="Line 48">
                <a:extLst>
                  <a:ext uri="{FF2B5EF4-FFF2-40B4-BE49-F238E27FC236}">
                    <a16:creationId xmlns:a16="http://schemas.microsoft.com/office/drawing/2014/main" id="{1BFFDC45-2904-28D2-1E7E-5ACC9BCF2984}"/>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55" name="Line 49">
                <a:extLst>
                  <a:ext uri="{FF2B5EF4-FFF2-40B4-BE49-F238E27FC236}">
                    <a16:creationId xmlns:a16="http://schemas.microsoft.com/office/drawing/2014/main" id="{8EF7B5EA-A0FC-CD70-37E3-905495F2F02E}"/>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56" name="Line 50">
                <a:extLst>
                  <a:ext uri="{FF2B5EF4-FFF2-40B4-BE49-F238E27FC236}">
                    <a16:creationId xmlns:a16="http://schemas.microsoft.com/office/drawing/2014/main" id="{2677CCFC-F323-A260-1BEC-E87597BCD2D5}"/>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2523" name="Group 52">
              <a:extLst>
                <a:ext uri="{FF2B5EF4-FFF2-40B4-BE49-F238E27FC236}">
                  <a16:creationId xmlns:a16="http://schemas.microsoft.com/office/drawing/2014/main" id="{F7F0953E-2D3E-2980-F3E2-655475E84A32}"/>
                </a:ext>
              </a:extLst>
            </p:cNvPr>
            <p:cNvGrpSpPr>
              <a:grpSpLocks/>
            </p:cNvGrpSpPr>
            <p:nvPr/>
          </p:nvGrpSpPr>
          <p:grpSpPr bwMode="auto">
            <a:xfrm>
              <a:off x="4470" y="2193"/>
              <a:ext cx="1074" cy="132"/>
              <a:chOff x="4171" y="3113"/>
              <a:chExt cx="1074" cy="132"/>
            </a:xfrm>
          </p:grpSpPr>
          <p:sp>
            <p:nvSpPr>
              <p:cNvPr id="62545" name="Line 53">
                <a:extLst>
                  <a:ext uri="{FF2B5EF4-FFF2-40B4-BE49-F238E27FC236}">
                    <a16:creationId xmlns:a16="http://schemas.microsoft.com/office/drawing/2014/main" id="{835C3944-9509-3CE2-68DA-AF2874ACD3A5}"/>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46" name="Line 54">
                <a:extLst>
                  <a:ext uri="{FF2B5EF4-FFF2-40B4-BE49-F238E27FC236}">
                    <a16:creationId xmlns:a16="http://schemas.microsoft.com/office/drawing/2014/main" id="{F8474A5C-B4AB-F60C-2C21-6AD3D482F886}"/>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47" name="Line 55">
                <a:extLst>
                  <a:ext uri="{FF2B5EF4-FFF2-40B4-BE49-F238E27FC236}">
                    <a16:creationId xmlns:a16="http://schemas.microsoft.com/office/drawing/2014/main" id="{DA7C6CFD-2366-D76C-1F6E-7B4753616875}"/>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48" name="Line 56">
                <a:extLst>
                  <a:ext uri="{FF2B5EF4-FFF2-40B4-BE49-F238E27FC236}">
                    <a16:creationId xmlns:a16="http://schemas.microsoft.com/office/drawing/2014/main" id="{3291F8D3-CADE-A504-2AB2-62A7629323EA}"/>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49" name="Line 57">
                <a:extLst>
                  <a:ext uri="{FF2B5EF4-FFF2-40B4-BE49-F238E27FC236}">
                    <a16:creationId xmlns:a16="http://schemas.microsoft.com/office/drawing/2014/main" id="{7C4C8151-A030-3E7C-47B9-5210D6D02CAB}"/>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50" name="Line 58">
                <a:extLst>
                  <a:ext uri="{FF2B5EF4-FFF2-40B4-BE49-F238E27FC236}">
                    <a16:creationId xmlns:a16="http://schemas.microsoft.com/office/drawing/2014/main" id="{9D985225-B4EB-7F72-1BBD-A8ED54629F1F}"/>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2524" name="Group 59">
              <a:extLst>
                <a:ext uri="{FF2B5EF4-FFF2-40B4-BE49-F238E27FC236}">
                  <a16:creationId xmlns:a16="http://schemas.microsoft.com/office/drawing/2014/main" id="{18442FBD-CFD8-FFBE-0A71-57BD4F8B121E}"/>
                </a:ext>
              </a:extLst>
            </p:cNvPr>
            <p:cNvGrpSpPr>
              <a:grpSpLocks/>
            </p:cNvGrpSpPr>
            <p:nvPr/>
          </p:nvGrpSpPr>
          <p:grpSpPr bwMode="auto">
            <a:xfrm>
              <a:off x="4360" y="2382"/>
              <a:ext cx="1074" cy="132"/>
              <a:chOff x="4171" y="3113"/>
              <a:chExt cx="1074" cy="132"/>
            </a:xfrm>
          </p:grpSpPr>
          <p:sp>
            <p:nvSpPr>
              <p:cNvPr id="62539" name="Line 60">
                <a:extLst>
                  <a:ext uri="{FF2B5EF4-FFF2-40B4-BE49-F238E27FC236}">
                    <a16:creationId xmlns:a16="http://schemas.microsoft.com/office/drawing/2014/main" id="{C5FCCB77-0095-F870-BD1E-0ACA126BD6DE}"/>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40" name="Line 61">
                <a:extLst>
                  <a:ext uri="{FF2B5EF4-FFF2-40B4-BE49-F238E27FC236}">
                    <a16:creationId xmlns:a16="http://schemas.microsoft.com/office/drawing/2014/main" id="{137AC195-0ABD-9AC7-68C7-07674849F701}"/>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41" name="Line 62">
                <a:extLst>
                  <a:ext uri="{FF2B5EF4-FFF2-40B4-BE49-F238E27FC236}">
                    <a16:creationId xmlns:a16="http://schemas.microsoft.com/office/drawing/2014/main" id="{5B872414-1B55-602A-E681-65DBBB1878F0}"/>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42" name="Line 63">
                <a:extLst>
                  <a:ext uri="{FF2B5EF4-FFF2-40B4-BE49-F238E27FC236}">
                    <a16:creationId xmlns:a16="http://schemas.microsoft.com/office/drawing/2014/main" id="{9ECA660B-EEC7-6037-7265-AD910E23EEE3}"/>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43" name="Line 64">
                <a:extLst>
                  <a:ext uri="{FF2B5EF4-FFF2-40B4-BE49-F238E27FC236}">
                    <a16:creationId xmlns:a16="http://schemas.microsoft.com/office/drawing/2014/main" id="{BB8BBF2E-5B7D-2B22-BB79-E03CCA78270E}"/>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44" name="Line 65">
                <a:extLst>
                  <a:ext uri="{FF2B5EF4-FFF2-40B4-BE49-F238E27FC236}">
                    <a16:creationId xmlns:a16="http://schemas.microsoft.com/office/drawing/2014/main" id="{C915062B-2D91-2714-766F-DF8407532BC7}"/>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2525" name="Group 66">
              <a:extLst>
                <a:ext uri="{FF2B5EF4-FFF2-40B4-BE49-F238E27FC236}">
                  <a16:creationId xmlns:a16="http://schemas.microsoft.com/office/drawing/2014/main" id="{379F54BF-52B1-6549-5D14-89639C6DB922}"/>
                </a:ext>
              </a:extLst>
            </p:cNvPr>
            <p:cNvGrpSpPr>
              <a:grpSpLocks/>
            </p:cNvGrpSpPr>
            <p:nvPr/>
          </p:nvGrpSpPr>
          <p:grpSpPr bwMode="auto">
            <a:xfrm>
              <a:off x="4338" y="2593"/>
              <a:ext cx="1074" cy="132"/>
              <a:chOff x="4171" y="3113"/>
              <a:chExt cx="1074" cy="132"/>
            </a:xfrm>
          </p:grpSpPr>
          <p:sp>
            <p:nvSpPr>
              <p:cNvPr id="62533" name="Line 67">
                <a:extLst>
                  <a:ext uri="{FF2B5EF4-FFF2-40B4-BE49-F238E27FC236}">
                    <a16:creationId xmlns:a16="http://schemas.microsoft.com/office/drawing/2014/main" id="{A0894D2C-6B15-AF4A-9AF6-452DBC55E182}"/>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34" name="Line 68">
                <a:extLst>
                  <a:ext uri="{FF2B5EF4-FFF2-40B4-BE49-F238E27FC236}">
                    <a16:creationId xmlns:a16="http://schemas.microsoft.com/office/drawing/2014/main" id="{01CDD2CA-E7CB-833F-8374-6465286794E2}"/>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35" name="Line 69">
                <a:extLst>
                  <a:ext uri="{FF2B5EF4-FFF2-40B4-BE49-F238E27FC236}">
                    <a16:creationId xmlns:a16="http://schemas.microsoft.com/office/drawing/2014/main" id="{E6DCAAD2-6458-28E4-C07A-0D773DAE9E29}"/>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36" name="Line 70">
                <a:extLst>
                  <a:ext uri="{FF2B5EF4-FFF2-40B4-BE49-F238E27FC236}">
                    <a16:creationId xmlns:a16="http://schemas.microsoft.com/office/drawing/2014/main" id="{F7C415C3-6203-7A5B-F3B1-12376B03B2AB}"/>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37" name="Line 71">
                <a:extLst>
                  <a:ext uri="{FF2B5EF4-FFF2-40B4-BE49-F238E27FC236}">
                    <a16:creationId xmlns:a16="http://schemas.microsoft.com/office/drawing/2014/main" id="{ACCE1867-AE42-A9F4-47FC-8B6FEC645F1D}"/>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38" name="Line 72">
                <a:extLst>
                  <a:ext uri="{FF2B5EF4-FFF2-40B4-BE49-F238E27FC236}">
                    <a16:creationId xmlns:a16="http://schemas.microsoft.com/office/drawing/2014/main" id="{05730108-1CDA-3CE9-2395-9579CB203DBE}"/>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2526" name="Group 73">
              <a:extLst>
                <a:ext uri="{FF2B5EF4-FFF2-40B4-BE49-F238E27FC236}">
                  <a16:creationId xmlns:a16="http://schemas.microsoft.com/office/drawing/2014/main" id="{629E4AC5-74E2-E284-3879-D1C4B6FD64AE}"/>
                </a:ext>
              </a:extLst>
            </p:cNvPr>
            <p:cNvGrpSpPr>
              <a:grpSpLocks/>
            </p:cNvGrpSpPr>
            <p:nvPr/>
          </p:nvGrpSpPr>
          <p:grpSpPr bwMode="auto">
            <a:xfrm>
              <a:off x="4259" y="2809"/>
              <a:ext cx="1074" cy="132"/>
              <a:chOff x="4171" y="3113"/>
              <a:chExt cx="1074" cy="132"/>
            </a:xfrm>
          </p:grpSpPr>
          <p:sp>
            <p:nvSpPr>
              <p:cNvPr id="62527" name="Line 74">
                <a:extLst>
                  <a:ext uri="{FF2B5EF4-FFF2-40B4-BE49-F238E27FC236}">
                    <a16:creationId xmlns:a16="http://schemas.microsoft.com/office/drawing/2014/main" id="{DF0F948D-28B4-83E7-49CB-B469B280B25E}"/>
                  </a:ext>
                </a:extLst>
              </p:cNvPr>
              <p:cNvSpPr>
                <a:spLocks noChangeShapeType="1"/>
              </p:cNvSpPr>
              <p:nvPr/>
            </p:nvSpPr>
            <p:spPr bwMode="auto">
              <a:xfrm flipV="1">
                <a:off x="4171"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28" name="Line 75">
                <a:extLst>
                  <a:ext uri="{FF2B5EF4-FFF2-40B4-BE49-F238E27FC236}">
                    <a16:creationId xmlns:a16="http://schemas.microsoft.com/office/drawing/2014/main" id="{3ECF09D8-DD53-24EE-D57D-3D570E304173}"/>
                  </a:ext>
                </a:extLst>
              </p:cNvPr>
              <p:cNvSpPr>
                <a:spLocks noChangeShapeType="1"/>
              </p:cNvSpPr>
              <p:nvPr/>
            </p:nvSpPr>
            <p:spPr bwMode="auto">
              <a:xfrm flipV="1">
                <a:off x="4362"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29" name="Line 76">
                <a:extLst>
                  <a:ext uri="{FF2B5EF4-FFF2-40B4-BE49-F238E27FC236}">
                    <a16:creationId xmlns:a16="http://schemas.microsoft.com/office/drawing/2014/main" id="{AC869D84-BAC9-6170-06A1-E199D9E9C2A6}"/>
                  </a:ext>
                </a:extLst>
              </p:cNvPr>
              <p:cNvSpPr>
                <a:spLocks noChangeShapeType="1"/>
              </p:cNvSpPr>
              <p:nvPr/>
            </p:nvSpPr>
            <p:spPr bwMode="auto">
              <a:xfrm flipV="1">
                <a:off x="4554"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30" name="Line 77">
                <a:extLst>
                  <a:ext uri="{FF2B5EF4-FFF2-40B4-BE49-F238E27FC236}">
                    <a16:creationId xmlns:a16="http://schemas.microsoft.com/office/drawing/2014/main" id="{0A73A559-BC5B-9A45-8D18-2943A5E142EF}"/>
                  </a:ext>
                </a:extLst>
              </p:cNvPr>
              <p:cNvSpPr>
                <a:spLocks noChangeShapeType="1"/>
              </p:cNvSpPr>
              <p:nvPr/>
            </p:nvSpPr>
            <p:spPr bwMode="auto">
              <a:xfrm flipV="1">
                <a:off x="4746"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31" name="Line 78">
                <a:extLst>
                  <a:ext uri="{FF2B5EF4-FFF2-40B4-BE49-F238E27FC236}">
                    <a16:creationId xmlns:a16="http://schemas.microsoft.com/office/drawing/2014/main" id="{8704EF65-B3C1-0D7C-6F73-4CA947509FCF}"/>
                  </a:ext>
                </a:extLst>
              </p:cNvPr>
              <p:cNvSpPr>
                <a:spLocks noChangeShapeType="1"/>
              </p:cNvSpPr>
              <p:nvPr/>
            </p:nvSpPr>
            <p:spPr bwMode="auto">
              <a:xfrm flipV="1">
                <a:off x="4938"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32" name="Line 79">
                <a:extLst>
                  <a:ext uri="{FF2B5EF4-FFF2-40B4-BE49-F238E27FC236}">
                    <a16:creationId xmlns:a16="http://schemas.microsoft.com/office/drawing/2014/main" id="{BB5E8A88-4A68-FC86-98A3-F480846BEA0C}"/>
                  </a:ext>
                </a:extLst>
              </p:cNvPr>
              <p:cNvSpPr>
                <a:spLocks noChangeShapeType="1"/>
              </p:cNvSpPr>
              <p:nvPr/>
            </p:nvSpPr>
            <p:spPr bwMode="auto">
              <a:xfrm flipV="1">
                <a:off x="5130" y="3113"/>
                <a:ext cx="115" cy="132"/>
              </a:xfrm>
              <a:prstGeom prst="line">
                <a:avLst/>
              </a:prstGeom>
              <a:noFill/>
              <a:ln w="9525">
                <a:solidFill>
                  <a:srgbClr val="FF020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2481" name="Line 120">
            <a:extLst>
              <a:ext uri="{FF2B5EF4-FFF2-40B4-BE49-F238E27FC236}">
                <a16:creationId xmlns:a16="http://schemas.microsoft.com/office/drawing/2014/main" id="{108F43BC-D9E1-33BA-EF2A-B62B62E7F852}"/>
              </a:ext>
            </a:extLst>
          </p:cNvPr>
          <p:cNvSpPr>
            <a:spLocks noChangeShapeType="1"/>
          </p:cNvSpPr>
          <p:nvPr/>
        </p:nvSpPr>
        <p:spPr bwMode="auto">
          <a:xfrm flipV="1">
            <a:off x="1981200" y="4718050"/>
            <a:ext cx="182563" cy="20955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62482" name="Group 154">
            <a:extLst>
              <a:ext uri="{FF2B5EF4-FFF2-40B4-BE49-F238E27FC236}">
                <a16:creationId xmlns:a16="http://schemas.microsoft.com/office/drawing/2014/main" id="{2B0DD0AB-8B94-4CDF-54CC-396C380C6988}"/>
              </a:ext>
            </a:extLst>
          </p:cNvPr>
          <p:cNvGrpSpPr>
            <a:grpSpLocks/>
          </p:cNvGrpSpPr>
          <p:nvPr/>
        </p:nvGrpSpPr>
        <p:grpSpPr bwMode="auto">
          <a:xfrm>
            <a:off x="2133600" y="3116263"/>
            <a:ext cx="2017713" cy="1881187"/>
            <a:chOff x="1344" y="1963"/>
            <a:chExt cx="1271" cy="1185"/>
          </a:xfrm>
        </p:grpSpPr>
        <p:sp>
          <p:nvSpPr>
            <p:cNvPr id="62493" name="Line 121">
              <a:extLst>
                <a:ext uri="{FF2B5EF4-FFF2-40B4-BE49-F238E27FC236}">
                  <a16:creationId xmlns:a16="http://schemas.microsoft.com/office/drawing/2014/main" id="{29F2A7D3-867F-C9F9-F8DC-CD0BFA74672B}"/>
                </a:ext>
              </a:extLst>
            </p:cNvPr>
            <p:cNvSpPr>
              <a:spLocks noChangeShapeType="1"/>
            </p:cNvSpPr>
            <p:nvPr/>
          </p:nvSpPr>
          <p:spPr bwMode="auto">
            <a:xfrm flipV="1">
              <a:off x="1478" y="2980"/>
              <a:ext cx="145" cy="12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94" name="Line 122">
              <a:extLst>
                <a:ext uri="{FF2B5EF4-FFF2-40B4-BE49-F238E27FC236}">
                  <a16:creationId xmlns:a16="http://schemas.microsoft.com/office/drawing/2014/main" id="{DE7CA2BC-7C50-7276-3EB1-34662518E09E}"/>
                </a:ext>
              </a:extLst>
            </p:cNvPr>
            <p:cNvSpPr>
              <a:spLocks noChangeShapeType="1"/>
            </p:cNvSpPr>
            <p:nvPr/>
          </p:nvSpPr>
          <p:spPr bwMode="auto">
            <a:xfrm flipV="1">
              <a:off x="1710" y="2997"/>
              <a:ext cx="155" cy="11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95" name="Line 123">
              <a:extLst>
                <a:ext uri="{FF2B5EF4-FFF2-40B4-BE49-F238E27FC236}">
                  <a16:creationId xmlns:a16="http://schemas.microsoft.com/office/drawing/2014/main" id="{5A34FEFC-6D0E-9F23-2C77-8DFA9A03459D}"/>
                </a:ext>
              </a:extLst>
            </p:cNvPr>
            <p:cNvSpPr>
              <a:spLocks noChangeShapeType="1"/>
            </p:cNvSpPr>
            <p:nvPr/>
          </p:nvSpPr>
          <p:spPr bwMode="auto">
            <a:xfrm flipV="1">
              <a:off x="1919" y="2999"/>
              <a:ext cx="189" cy="12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96" name="Line 124">
              <a:extLst>
                <a:ext uri="{FF2B5EF4-FFF2-40B4-BE49-F238E27FC236}">
                  <a16:creationId xmlns:a16="http://schemas.microsoft.com/office/drawing/2014/main" id="{1172039C-1D7E-319E-169F-502DC4D883C5}"/>
                </a:ext>
              </a:extLst>
            </p:cNvPr>
            <p:cNvSpPr>
              <a:spLocks noChangeShapeType="1"/>
            </p:cNvSpPr>
            <p:nvPr/>
          </p:nvSpPr>
          <p:spPr bwMode="auto">
            <a:xfrm flipV="1">
              <a:off x="2137" y="3042"/>
              <a:ext cx="172" cy="8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97" name="Line 125">
              <a:extLst>
                <a:ext uri="{FF2B5EF4-FFF2-40B4-BE49-F238E27FC236}">
                  <a16:creationId xmlns:a16="http://schemas.microsoft.com/office/drawing/2014/main" id="{7DD57E48-F429-4D6A-193F-BEBFC6158654}"/>
                </a:ext>
              </a:extLst>
            </p:cNvPr>
            <p:cNvSpPr>
              <a:spLocks noChangeShapeType="1"/>
            </p:cNvSpPr>
            <p:nvPr/>
          </p:nvSpPr>
          <p:spPr bwMode="auto">
            <a:xfrm flipV="1">
              <a:off x="2338" y="3073"/>
              <a:ext cx="277" cy="7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98" name="Line 127">
              <a:extLst>
                <a:ext uri="{FF2B5EF4-FFF2-40B4-BE49-F238E27FC236}">
                  <a16:creationId xmlns:a16="http://schemas.microsoft.com/office/drawing/2014/main" id="{D14FE45B-11CE-E703-82C5-EC0A85C33C60}"/>
                </a:ext>
              </a:extLst>
            </p:cNvPr>
            <p:cNvSpPr>
              <a:spLocks noChangeShapeType="1"/>
            </p:cNvSpPr>
            <p:nvPr/>
          </p:nvSpPr>
          <p:spPr bwMode="auto">
            <a:xfrm flipV="1">
              <a:off x="1344" y="1963"/>
              <a:ext cx="93" cy="26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99" name="Line 128">
              <a:extLst>
                <a:ext uri="{FF2B5EF4-FFF2-40B4-BE49-F238E27FC236}">
                  <a16:creationId xmlns:a16="http://schemas.microsoft.com/office/drawing/2014/main" id="{C84AD3ED-E52F-8A0F-1FBC-C410FEB2884B}"/>
                </a:ext>
              </a:extLst>
            </p:cNvPr>
            <p:cNvSpPr>
              <a:spLocks noChangeShapeType="1"/>
            </p:cNvSpPr>
            <p:nvPr/>
          </p:nvSpPr>
          <p:spPr bwMode="auto">
            <a:xfrm flipV="1">
              <a:off x="1535" y="1968"/>
              <a:ext cx="150" cy="25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0" name="Line 129">
              <a:extLst>
                <a:ext uri="{FF2B5EF4-FFF2-40B4-BE49-F238E27FC236}">
                  <a16:creationId xmlns:a16="http://schemas.microsoft.com/office/drawing/2014/main" id="{15014563-5ACE-3B03-4C14-0EFB356A9A26}"/>
                </a:ext>
              </a:extLst>
            </p:cNvPr>
            <p:cNvSpPr>
              <a:spLocks noChangeShapeType="1"/>
            </p:cNvSpPr>
            <p:nvPr/>
          </p:nvSpPr>
          <p:spPr bwMode="auto">
            <a:xfrm flipV="1">
              <a:off x="1758" y="2047"/>
              <a:ext cx="211" cy="15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1" name="Line 130">
              <a:extLst>
                <a:ext uri="{FF2B5EF4-FFF2-40B4-BE49-F238E27FC236}">
                  <a16:creationId xmlns:a16="http://schemas.microsoft.com/office/drawing/2014/main" id="{4792188B-1451-5B28-C805-F2497ADEDDD4}"/>
                </a:ext>
              </a:extLst>
            </p:cNvPr>
            <p:cNvSpPr>
              <a:spLocks noChangeShapeType="1"/>
            </p:cNvSpPr>
            <p:nvPr/>
          </p:nvSpPr>
          <p:spPr bwMode="auto">
            <a:xfrm flipV="1">
              <a:off x="1919" y="2087"/>
              <a:ext cx="221" cy="13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2" name="Line 131">
              <a:extLst>
                <a:ext uri="{FF2B5EF4-FFF2-40B4-BE49-F238E27FC236}">
                  <a16:creationId xmlns:a16="http://schemas.microsoft.com/office/drawing/2014/main" id="{423C1E9C-9C9E-F18F-5F5B-C989B187B514}"/>
                </a:ext>
              </a:extLst>
            </p:cNvPr>
            <p:cNvSpPr>
              <a:spLocks noChangeShapeType="1"/>
            </p:cNvSpPr>
            <p:nvPr/>
          </p:nvSpPr>
          <p:spPr bwMode="auto">
            <a:xfrm flipV="1">
              <a:off x="2111" y="2104"/>
              <a:ext cx="217" cy="11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3" name="Line 132">
              <a:extLst>
                <a:ext uri="{FF2B5EF4-FFF2-40B4-BE49-F238E27FC236}">
                  <a16:creationId xmlns:a16="http://schemas.microsoft.com/office/drawing/2014/main" id="{F55D0956-372D-388B-DC22-A953A105FB01}"/>
                </a:ext>
              </a:extLst>
            </p:cNvPr>
            <p:cNvSpPr>
              <a:spLocks noChangeShapeType="1"/>
            </p:cNvSpPr>
            <p:nvPr/>
          </p:nvSpPr>
          <p:spPr bwMode="auto">
            <a:xfrm flipV="1">
              <a:off x="2303" y="2126"/>
              <a:ext cx="208" cy="9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4" name="Line 134">
              <a:extLst>
                <a:ext uri="{FF2B5EF4-FFF2-40B4-BE49-F238E27FC236}">
                  <a16:creationId xmlns:a16="http://schemas.microsoft.com/office/drawing/2014/main" id="{72B26AD7-B8E2-818D-0658-7C4D1741DDD9}"/>
                </a:ext>
              </a:extLst>
            </p:cNvPr>
            <p:cNvSpPr>
              <a:spLocks noChangeShapeType="1"/>
            </p:cNvSpPr>
            <p:nvPr/>
          </p:nvSpPr>
          <p:spPr bwMode="auto">
            <a:xfrm flipV="1">
              <a:off x="1344" y="2180"/>
              <a:ext cx="102" cy="22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5" name="Line 135">
              <a:extLst>
                <a:ext uri="{FF2B5EF4-FFF2-40B4-BE49-F238E27FC236}">
                  <a16:creationId xmlns:a16="http://schemas.microsoft.com/office/drawing/2014/main" id="{0D12A93C-7C55-F246-25C4-0956C4087389}"/>
                </a:ext>
              </a:extLst>
            </p:cNvPr>
            <p:cNvSpPr>
              <a:spLocks noChangeShapeType="1"/>
            </p:cNvSpPr>
            <p:nvPr/>
          </p:nvSpPr>
          <p:spPr bwMode="auto">
            <a:xfrm flipV="1">
              <a:off x="1535" y="2180"/>
              <a:ext cx="173" cy="22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6" name="Line 136">
              <a:extLst>
                <a:ext uri="{FF2B5EF4-FFF2-40B4-BE49-F238E27FC236}">
                  <a16:creationId xmlns:a16="http://schemas.microsoft.com/office/drawing/2014/main" id="{2A05A2FB-0BEF-5BEE-ECFB-ABE46415393F}"/>
                </a:ext>
              </a:extLst>
            </p:cNvPr>
            <p:cNvSpPr>
              <a:spLocks noChangeShapeType="1"/>
            </p:cNvSpPr>
            <p:nvPr/>
          </p:nvSpPr>
          <p:spPr bwMode="auto">
            <a:xfrm flipV="1">
              <a:off x="1727" y="2245"/>
              <a:ext cx="190" cy="163"/>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7" name="Line 137">
              <a:extLst>
                <a:ext uri="{FF2B5EF4-FFF2-40B4-BE49-F238E27FC236}">
                  <a16:creationId xmlns:a16="http://schemas.microsoft.com/office/drawing/2014/main" id="{09C0B9B9-2E76-125D-FFC4-AA518356B209}"/>
                </a:ext>
              </a:extLst>
            </p:cNvPr>
            <p:cNvSpPr>
              <a:spLocks noChangeShapeType="1"/>
            </p:cNvSpPr>
            <p:nvPr/>
          </p:nvSpPr>
          <p:spPr bwMode="auto">
            <a:xfrm flipV="1">
              <a:off x="1919" y="2250"/>
              <a:ext cx="212" cy="15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8" name="Line 138">
              <a:extLst>
                <a:ext uri="{FF2B5EF4-FFF2-40B4-BE49-F238E27FC236}">
                  <a16:creationId xmlns:a16="http://schemas.microsoft.com/office/drawing/2014/main" id="{A58B5AED-EC1B-DE8C-561D-C429E29C7878}"/>
                </a:ext>
              </a:extLst>
            </p:cNvPr>
            <p:cNvSpPr>
              <a:spLocks noChangeShapeType="1"/>
            </p:cNvSpPr>
            <p:nvPr/>
          </p:nvSpPr>
          <p:spPr bwMode="auto">
            <a:xfrm flipV="1">
              <a:off x="2111" y="2280"/>
              <a:ext cx="168" cy="128"/>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09" name="Line 139">
              <a:extLst>
                <a:ext uri="{FF2B5EF4-FFF2-40B4-BE49-F238E27FC236}">
                  <a16:creationId xmlns:a16="http://schemas.microsoft.com/office/drawing/2014/main" id="{428D6516-7690-C457-6133-DD779B094DEF}"/>
                </a:ext>
              </a:extLst>
            </p:cNvPr>
            <p:cNvSpPr>
              <a:spLocks noChangeShapeType="1"/>
            </p:cNvSpPr>
            <p:nvPr/>
          </p:nvSpPr>
          <p:spPr bwMode="auto">
            <a:xfrm flipV="1">
              <a:off x="2294" y="2346"/>
              <a:ext cx="194" cy="7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0" name="Line 141">
              <a:extLst>
                <a:ext uri="{FF2B5EF4-FFF2-40B4-BE49-F238E27FC236}">
                  <a16:creationId xmlns:a16="http://schemas.microsoft.com/office/drawing/2014/main" id="{783355BE-82C6-23F0-C723-5D592530911A}"/>
                </a:ext>
              </a:extLst>
            </p:cNvPr>
            <p:cNvSpPr>
              <a:spLocks noChangeShapeType="1"/>
            </p:cNvSpPr>
            <p:nvPr/>
          </p:nvSpPr>
          <p:spPr bwMode="auto">
            <a:xfrm flipV="1">
              <a:off x="1344" y="2429"/>
              <a:ext cx="93" cy="19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1" name="Line 142">
              <a:extLst>
                <a:ext uri="{FF2B5EF4-FFF2-40B4-BE49-F238E27FC236}">
                  <a16:creationId xmlns:a16="http://schemas.microsoft.com/office/drawing/2014/main" id="{F53E1029-49BD-336C-A41A-92270214F5E7}"/>
                </a:ext>
              </a:extLst>
            </p:cNvPr>
            <p:cNvSpPr>
              <a:spLocks noChangeShapeType="1"/>
            </p:cNvSpPr>
            <p:nvPr/>
          </p:nvSpPr>
          <p:spPr bwMode="auto">
            <a:xfrm flipV="1">
              <a:off x="1535" y="2416"/>
              <a:ext cx="155" cy="20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2" name="Line 143">
              <a:extLst>
                <a:ext uri="{FF2B5EF4-FFF2-40B4-BE49-F238E27FC236}">
                  <a16:creationId xmlns:a16="http://schemas.microsoft.com/office/drawing/2014/main" id="{6DEE8FC1-8F83-0E40-BE32-5CFC84353337}"/>
                </a:ext>
              </a:extLst>
            </p:cNvPr>
            <p:cNvSpPr>
              <a:spLocks noChangeShapeType="1"/>
            </p:cNvSpPr>
            <p:nvPr/>
          </p:nvSpPr>
          <p:spPr bwMode="auto">
            <a:xfrm flipV="1">
              <a:off x="1727" y="2491"/>
              <a:ext cx="225" cy="13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3" name="Line 144">
              <a:extLst>
                <a:ext uri="{FF2B5EF4-FFF2-40B4-BE49-F238E27FC236}">
                  <a16:creationId xmlns:a16="http://schemas.microsoft.com/office/drawing/2014/main" id="{253B4C06-6666-A32C-2789-E9AC04BB63CE}"/>
                </a:ext>
              </a:extLst>
            </p:cNvPr>
            <p:cNvSpPr>
              <a:spLocks noChangeShapeType="1"/>
            </p:cNvSpPr>
            <p:nvPr/>
          </p:nvSpPr>
          <p:spPr bwMode="auto">
            <a:xfrm flipV="1">
              <a:off x="1919" y="2513"/>
              <a:ext cx="220" cy="11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4" name="Line 145">
              <a:extLst>
                <a:ext uri="{FF2B5EF4-FFF2-40B4-BE49-F238E27FC236}">
                  <a16:creationId xmlns:a16="http://schemas.microsoft.com/office/drawing/2014/main" id="{DE9895BA-5247-192D-F49E-3F08A69CB306}"/>
                </a:ext>
              </a:extLst>
            </p:cNvPr>
            <p:cNvSpPr>
              <a:spLocks noChangeShapeType="1"/>
            </p:cNvSpPr>
            <p:nvPr/>
          </p:nvSpPr>
          <p:spPr bwMode="auto">
            <a:xfrm flipV="1">
              <a:off x="2111" y="2548"/>
              <a:ext cx="251" cy="75"/>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5" name="Line 146">
              <a:extLst>
                <a:ext uri="{FF2B5EF4-FFF2-40B4-BE49-F238E27FC236}">
                  <a16:creationId xmlns:a16="http://schemas.microsoft.com/office/drawing/2014/main" id="{3811C7C6-7249-7FA5-730A-78B33567FB77}"/>
                </a:ext>
              </a:extLst>
            </p:cNvPr>
            <p:cNvSpPr>
              <a:spLocks noChangeShapeType="1"/>
            </p:cNvSpPr>
            <p:nvPr/>
          </p:nvSpPr>
          <p:spPr bwMode="auto">
            <a:xfrm flipV="1">
              <a:off x="2303" y="2587"/>
              <a:ext cx="251" cy="36"/>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6" name="Line 148">
              <a:extLst>
                <a:ext uri="{FF2B5EF4-FFF2-40B4-BE49-F238E27FC236}">
                  <a16:creationId xmlns:a16="http://schemas.microsoft.com/office/drawing/2014/main" id="{4FDE4924-6041-8544-776D-67A4EC255600}"/>
                </a:ext>
              </a:extLst>
            </p:cNvPr>
            <p:cNvSpPr>
              <a:spLocks noChangeShapeType="1"/>
            </p:cNvSpPr>
            <p:nvPr/>
          </p:nvSpPr>
          <p:spPr bwMode="auto">
            <a:xfrm flipV="1">
              <a:off x="1344" y="2681"/>
              <a:ext cx="49" cy="154"/>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7" name="Line 149">
              <a:extLst>
                <a:ext uri="{FF2B5EF4-FFF2-40B4-BE49-F238E27FC236}">
                  <a16:creationId xmlns:a16="http://schemas.microsoft.com/office/drawing/2014/main" id="{B078DB11-78EA-D91C-927F-00B91BA1CA8C}"/>
                </a:ext>
              </a:extLst>
            </p:cNvPr>
            <p:cNvSpPr>
              <a:spLocks noChangeShapeType="1"/>
            </p:cNvSpPr>
            <p:nvPr/>
          </p:nvSpPr>
          <p:spPr bwMode="auto">
            <a:xfrm flipV="1">
              <a:off x="1535" y="2676"/>
              <a:ext cx="119" cy="159"/>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8" name="Line 150">
              <a:extLst>
                <a:ext uri="{FF2B5EF4-FFF2-40B4-BE49-F238E27FC236}">
                  <a16:creationId xmlns:a16="http://schemas.microsoft.com/office/drawing/2014/main" id="{0F7EB845-961C-A626-1699-A70D2E8BFEDC}"/>
                </a:ext>
              </a:extLst>
            </p:cNvPr>
            <p:cNvSpPr>
              <a:spLocks noChangeShapeType="1"/>
            </p:cNvSpPr>
            <p:nvPr/>
          </p:nvSpPr>
          <p:spPr bwMode="auto">
            <a:xfrm flipV="1">
              <a:off x="1727" y="2703"/>
              <a:ext cx="115" cy="132"/>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19" name="Line 151">
              <a:extLst>
                <a:ext uri="{FF2B5EF4-FFF2-40B4-BE49-F238E27FC236}">
                  <a16:creationId xmlns:a16="http://schemas.microsoft.com/office/drawing/2014/main" id="{27B930E1-1311-D229-CED6-FDB3141BC96E}"/>
                </a:ext>
              </a:extLst>
            </p:cNvPr>
            <p:cNvSpPr>
              <a:spLocks noChangeShapeType="1"/>
            </p:cNvSpPr>
            <p:nvPr/>
          </p:nvSpPr>
          <p:spPr bwMode="auto">
            <a:xfrm flipV="1">
              <a:off x="1919" y="2738"/>
              <a:ext cx="146" cy="9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20" name="Line 152">
              <a:extLst>
                <a:ext uri="{FF2B5EF4-FFF2-40B4-BE49-F238E27FC236}">
                  <a16:creationId xmlns:a16="http://schemas.microsoft.com/office/drawing/2014/main" id="{A1245C26-C013-F601-7EC3-393394BE5FCB}"/>
                </a:ext>
              </a:extLst>
            </p:cNvPr>
            <p:cNvSpPr>
              <a:spLocks noChangeShapeType="1"/>
            </p:cNvSpPr>
            <p:nvPr/>
          </p:nvSpPr>
          <p:spPr bwMode="auto">
            <a:xfrm flipV="1">
              <a:off x="2111" y="2734"/>
              <a:ext cx="159" cy="101"/>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521" name="Line 153">
              <a:extLst>
                <a:ext uri="{FF2B5EF4-FFF2-40B4-BE49-F238E27FC236}">
                  <a16:creationId xmlns:a16="http://schemas.microsoft.com/office/drawing/2014/main" id="{21B6A040-3F6E-D1E7-F4F6-68E3EC34C5A9}"/>
                </a:ext>
              </a:extLst>
            </p:cNvPr>
            <p:cNvSpPr>
              <a:spLocks noChangeShapeType="1"/>
            </p:cNvSpPr>
            <p:nvPr/>
          </p:nvSpPr>
          <p:spPr bwMode="auto">
            <a:xfrm flipV="1">
              <a:off x="2303" y="2738"/>
              <a:ext cx="221" cy="97"/>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51804" name="Rectangle 156">
            <a:extLst>
              <a:ext uri="{FF2B5EF4-FFF2-40B4-BE49-F238E27FC236}">
                <a16:creationId xmlns:a16="http://schemas.microsoft.com/office/drawing/2014/main" id="{0AB8B1EF-A7F8-FF26-0C60-BDCF27177ADC}"/>
              </a:ext>
            </a:extLst>
          </p:cNvPr>
          <p:cNvSpPr>
            <a:spLocks noChangeArrowheads="1"/>
          </p:cNvSpPr>
          <p:nvPr/>
        </p:nvSpPr>
        <p:spPr bwMode="auto">
          <a:xfrm>
            <a:off x="7388225" y="5321300"/>
            <a:ext cx="1166813" cy="304800"/>
          </a:xfrm>
          <a:prstGeom prst="rect">
            <a:avLst/>
          </a:prstGeom>
          <a:noFill/>
          <a:ln w="9525">
            <a:noFill/>
            <a:miter lim="800000"/>
            <a:headEnd/>
            <a:tailEnd/>
          </a:ln>
          <a:effectLst/>
        </p:spPr>
        <p:txBody>
          <a:bodyPr wrap="none">
            <a:spAutoFit/>
          </a:bodyPr>
          <a:lstStyle/>
          <a:p>
            <a:pPr>
              <a:defRPr/>
            </a:pPr>
            <a:r>
              <a:rPr lang="de-DE" sz="1400" dirty="0">
                <a:solidFill>
                  <a:srgbClr val="FF020B"/>
                </a:solidFill>
                <a:effectLst>
                  <a:outerShdw blurRad="38100" dist="38100" dir="2700000" algn="tl">
                    <a:srgbClr val="000000"/>
                  </a:outerShdw>
                </a:effectLst>
                <a:latin typeface="Times" charset="0"/>
                <a:ea typeface="+mn-ea"/>
              </a:rPr>
              <a:t>diagonal </a:t>
            </a:r>
            <a:r>
              <a:rPr lang="de-DE" sz="1400" dirty="0" err="1">
                <a:solidFill>
                  <a:srgbClr val="FF020B"/>
                </a:solidFill>
                <a:effectLst>
                  <a:outerShdw blurRad="38100" dist="38100" dir="2700000" algn="tl">
                    <a:srgbClr val="000000"/>
                  </a:outerShdw>
                </a:effectLst>
                <a:latin typeface="Times" charset="0"/>
                <a:ea typeface="+mn-ea"/>
              </a:rPr>
              <a:t>field</a:t>
            </a:r>
            <a:endParaRPr lang="de-DE" sz="1400" dirty="0">
              <a:solidFill>
                <a:srgbClr val="FF020B"/>
              </a:solidFill>
              <a:effectLst>
                <a:outerShdw blurRad="38100" dist="38100" dir="2700000" algn="tl">
                  <a:srgbClr val="000000"/>
                </a:outerShdw>
              </a:effectLst>
              <a:latin typeface="Times" charset="0"/>
              <a:ea typeface="+mn-ea"/>
            </a:endParaRPr>
          </a:p>
        </p:txBody>
      </p:sp>
      <p:sp>
        <p:nvSpPr>
          <p:cNvPr id="1051805" name="Text Box 157">
            <a:extLst>
              <a:ext uri="{FF2B5EF4-FFF2-40B4-BE49-F238E27FC236}">
                <a16:creationId xmlns:a16="http://schemas.microsoft.com/office/drawing/2014/main" id="{CACC9D2D-BFAD-36D9-478C-03931A6DB6FC}"/>
              </a:ext>
            </a:extLst>
          </p:cNvPr>
          <p:cNvSpPr txBox="1">
            <a:spLocks noChangeArrowheads="1"/>
          </p:cNvSpPr>
          <p:nvPr/>
        </p:nvSpPr>
        <p:spPr bwMode="auto">
          <a:xfrm>
            <a:off x="2341563" y="5321300"/>
            <a:ext cx="1608137" cy="304800"/>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400">
                <a:solidFill>
                  <a:schemeClr val="accent2"/>
                </a:solidFill>
                <a:effectLst>
                  <a:outerShdw blurRad="38100" dist="38100" dir="2700000" algn="tl">
                    <a:srgbClr val="000000"/>
                  </a:outerShdw>
                </a:effectLst>
                <a:latin typeface="Times" pitchFamily="2" charset="0"/>
              </a:rPr>
              <a:t>performance field</a:t>
            </a:r>
            <a:endParaRPr lang="de-DE" altLang="en-US"/>
          </a:p>
        </p:txBody>
      </p:sp>
      <p:sp>
        <p:nvSpPr>
          <p:cNvPr id="62485" name="Freeform 1">
            <a:extLst>
              <a:ext uri="{FF2B5EF4-FFF2-40B4-BE49-F238E27FC236}">
                <a16:creationId xmlns:a16="http://schemas.microsoft.com/office/drawing/2014/main" id="{126A811B-BC68-8935-E5EB-355D8869B733}"/>
              </a:ext>
            </a:extLst>
          </p:cNvPr>
          <p:cNvSpPr>
            <a:spLocks/>
          </p:cNvSpPr>
          <p:nvPr/>
        </p:nvSpPr>
        <p:spPr bwMode="auto">
          <a:xfrm>
            <a:off x="1865313" y="2360613"/>
            <a:ext cx="1420812" cy="2433637"/>
          </a:xfrm>
          <a:custGeom>
            <a:avLst/>
            <a:gdLst>
              <a:gd name="T0" fmla="*/ 1420382 w 1421027"/>
              <a:gd name="T1" fmla="*/ 0 h 2434281"/>
              <a:gd name="T2" fmla="*/ 988091 w 1421027"/>
              <a:gd name="T3" fmla="*/ 555613 h 2434281"/>
              <a:gd name="T4" fmla="*/ 469344 w 1421027"/>
              <a:gd name="T5" fmla="*/ 1382858 h 2434281"/>
              <a:gd name="T6" fmla="*/ 197618 w 1421027"/>
              <a:gd name="T7" fmla="*/ 2061940 h 2434281"/>
              <a:gd name="T8" fmla="*/ 0 w 1421027"/>
              <a:gd name="T9" fmla="*/ 2432349 h 24342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1027" h="2434281">
                <a:moveTo>
                  <a:pt x="1421027" y="0"/>
                </a:moveTo>
                <a:cubicBezTo>
                  <a:pt x="1284073" y="162697"/>
                  <a:pt x="1147119" y="325395"/>
                  <a:pt x="988541" y="556054"/>
                </a:cubicBezTo>
                <a:cubicBezTo>
                  <a:pt x="829963" y="786713"/>
                  <a:pt x="601363" y="1132702"/>
                  <a:pt x="469557" y="1383956"/>
                </a:cubicBezTo>
                <a:cubicBezTo>
                  <a:pt x="337751" y="1635210"/>
                  <a:pt x="275968" y="1888524"/>
                  <a:pt x="197708" y="2063578"/>
                </a:cubicBezTo>
                <a:cubicBezTo>
                  <a:pt x="119448" y="2238632"/>
                  <a:pt x="59724" y="2336456"/>
                  <a:pt x="0" y="2434281"/>
                </a:cubicBezTo>
              </a:path>
            </a:pathLst>
          </a:custGeom>
          <a:noFill/>
          <a:ln w="25400" cap="flat" cmpd="sng" algn="ctr">
            <a:solidFill>
              <a:srgbClr val="C00000"/>
            </a:solidFill>
            <a:prstDash val="solid"/>
            <a:round/>
            <a:headEnd type="stealth" w="lg" len="lg"/>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4" name="Straight Arrow Connector 3">
            <a:extLst>
              <a:ext uri="{FF2B5EF4-FFF2-40B4-BE49-F238E27FC236}">
                <a16:creationId xmlns:a16="http://schemas.microsoft.com/office/drawing/2014/main" id="{7DCCED08-E904-75C2-F564-A39382AA92FE}"/>
              </a:ext>
            </a:extLst>
          </p:cNvPr>
          <p:cNvCxnSpPr/>
          <p:nvPr/>
        </p:nvCxnSpPr>
        <p:spPr bwMode="auto">
          <a:xfrm flipV="1">
            <a:off x="6507163" y="2360613"/>
            <a:ext cx="1776412" cy="2357437"/>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w="lg" len="lg"/>
          </a:ln>
          <a:effectLst/>
        </p:spPr>
      </p:cxnSp>
      <p:sp>
        <p:nvSpPr>
          <p:cNvPr id="6" name="Curved Down Arrow 5">
            <a:extLst>
              <a:ext uri="{FF2B5EF4-FFF2-40B4-BE49-F238E27FC236}">
                <a16:creationId xmlns:a16="http://schemas.microsoft.com/office/drawing/2014/main" id="{2CE98FCF-DAB6-7CF0-A3D4-B840B33BEF1D}"/>
              </a:ext>
            </a:extLst>
          </p:cNvPr>
          <p:cNvSpPr/>
          <p:nvPr/>
        </p:nvSpPr>
        <p:spPr bwMode="auto">
          <a:xfrm>
            <a:off x="3270250" y="1579563"/>
            <a:ext cx="5032375" cy="657225"/>
          </a:xfrm>
          <a:prstGeom prst="curvedDownArrow">
            <a:avLst/>
          </a:prstGeom>
          <a:gradFill flip="none" rotWithShape="1">
            <a:gsLst>
              <a:gs pos="31000">
                <a:srgbClr val="C00000">
                  <a:lumMod val="96553"/>
                  <a:lumOff val="3447"/>
                </a:srgbClr>
              </a:gs>
              <a:gs pos="97000">
                <a:schemeClr val="accent2">
                  <a:lumMod val="70000"/>
                </a:schemeClr>
              </a:gs>
            </a:gsLst>
            <a:lin ang="2700000" scaled="1"/>
            <a:tileRect/>
          </a:gradFill>
          <a:ln w="9525" cap="flat" cmpd="sng" algn="ctr">
            <a:solidFill>
              <a:schemeClr val="tx1"/>
            </a:solidFill>
            <a:prstDash val="solid"/>
            <a:round/>
            <a:headEnd type="none" w="med" len="med"/>
            <a:tailEnd type="none" w="med" len="med"/>
          </a:ln>
          <a:effectLst/>
        </p:spPr>
        <p:txBody>
          <a:bodyPr/>
          <a:lstStyle/>
          <a:p>
            <a:pPr>
              <a:defRPr/>
            </a:pPr>
            <a:endParaRPr lang="en-US">
              <a:latin typeface="Math1" charset="0"/>
            </a:endParaRPr>
          </a:p>
        </p:txBody>
      </p:sp>
      <p:sp>
        <p:nvSpPr>
          <p:cNvPr id="62488" name="Right Arrow 6">
            <a:extLst>
              <a:ext uri="{FF2B5EF4-FFF2-40B4-BE49-F238E27FC236}">
                <a16:creationId xmlns:a16="http://schemas.microsoft.com/office/drawing/2014/main" id="{2D70DDB9-1236-5959-411A-C6B59DE5D660}"/>
              </a:ext>
            </a:extLst>
          </p:cNvPr>
          <p:cNvSpPr>
            <a:spLocks noChangeArrowheads="1"/>
          </p:cNvSpPr>
          <p:nvPr/>
        </p:nvSpPr>
        <p:spPr bwMode="auto">
          <a:xfrm>
            <a:off x="3786188" y="6229350"/>
            <a:ext cx="3484562" cy="403225"/>
          </a:xfrm>
          <a:prstGeom prst="rightArrow">
            <a:avLst>
              <a:gd name="adj1" fmla="val 14620"/>
              <a:gd name="adj2" fmla="val 120864"/>
            </a:avLst>
          </a:prstGeom>
          <a:solidFill>
            <a:srgbClr val="FFFF00"/>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2489" name="Freeform 9">
            <a:extLst>
              <a:ext uri="{FF2B5EF4-FFF2-40B4-BE49-F238E27FC236}">
                <a16:creationId xmlns:a16="http://schemas.microsoft.com/office/drawing/2014/main" id="{8EC09A06-31CF-C998-E479-5FA28AADEEAE}"/>
              </a:ext>
            </a:extLst>
          </p:cNvPr>
          <p:cNvSpPr>
            <a:spLocks/>
          </p:cNvSpPr>
          <p:nvPr/>
        </p:nvSpPr>
        <p:spPr bwMode="auto">
          <a:xfrm>
            <a:off x="3557588" y="2643188"/>
            <a:ext cx="1600200" cy="3500437"/>
          </a:xfrm>
          <a:custGeom>
            <a:avLst/>
            <a:gdLst>
              <a:gd name="T0" fmla="*/ 722631 w 2030028"/>
              <a:gd name="T1" fmla="*/ 3500437 h 3500437"/>
              <a:gd name="T2" fmla="*/ 711598 w 2030028"/>
              <a:gd name="T3" fmla="*/ 942975 h 3500437"/>
              <a:gd name="T4" fmla="*/ 0 w 2030028"/>
              <a:gd name="T5" fmla="*/ 0 h 3500437"/>
              <a:gd name="T6" fmla="*/ 0 60000 65536"/>
              <a:gd name="T7" fmla="*/ 0 60000 65536"/>
              <a:gd name="T8" fmla="*/ 0 60000 65536"/>
            </a:gdLst>
            <a:ahLst/>
            <a:cxnLst>
              <a:cxn ang="T6">
                <a:pos x="T0" y="T1"/>
              </a:cxn>
              <a:cxn ang="T7">
                <a:pos x="T2" y="T3"/>
              </a:cxn>
              <a:cxn ang="T8">
                <a:pos x="T4" y="T5"/>
              </a:cxn>
            </a:cxnLst>
            <a:rect l="0" t="0" r="r" b="b"/>
            <a:pathLst>
              <a:path w="2030028" h="3500437">
                <a:moveTo>
                  <a:pt x="1871662" y="3500437"/>
                </a:moveTo>
                <a:cubicBezTo>
                  <a:pt x="2013346" y="2513409"/>
                  <a:pt x="2155031" y="1526381"/>
                  <a:pt x="1843087" y="942975"/>
                </a:cubicBezTo>
                <a:cubicBezTo>
                  <a:pt x="1531143" y="359569"/>
                  <a:pt x="765571" y="179784"/>
                  <a:pt x="0" y="0"/>
                </a:cubicBezTo>
              </a:path>
            </a:pathLst>
          </a:custGeom>
          <a:noFill/>
          <a:ln w="15875" cap="flat" cmpd="sng" algn="ctr">
            <a:solidFill>
              <a:schemeClr val="tx1"/>
            </a:solidFill>
            <a:prstDash val="solid"/>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490" name="Freeform 104">
            <a:extLst>
              <a:ext uri="{FF2B5EF4-FFF2-40B4-BE49-F238E27FC236}">
                <a16:creationId xmlns:a16="http://schemas.microsoft.com/office/drawing/2014/main" id="{FAE65111-6311-0284-8E96-8B1B069D5E8F}"/>
              </a:ext>
            </a:extLst>
          </p:cNvPr>
          <p:cNvSpPr>
            <a:spLocks/>
          </p:cNvSpPr>
          <p:nvPr/>
        </p:nvSpPr>
        <p:spPr bwMode="auto">
          <a:xfrm flipH="1">
            <a:off x="5310188" y="2795588"/>
            <a:ext cx="2508250" cy="3341687"/>
          </a:xfrm>
          <a:custGeom>
            <a:avLst/>
            <a:gdLst>
              <a:gd name="T0" fmla="*/ 4362175 w 2030028"/>
              <a:gd name="T1" fmla="*/ 2907537 h 3500437"/>
              <a:gd name="T2" fmla="*/ 4295575 w 2030028"/>
              <a:gd name="T3" fmla="*/ 783255 h 3500437"/>
              <a:gd name="T4" fmla="*/ 0 w 2030028"/>
              <a:gd name="T5" fmla="*/ 0 h 3500437"/>
              <a:gd name="T6" fmla="*/ 0 60000 65536"/>
              <a:gd name="T7" fmla="*/ 0 60000 65536"/>
              <a:gd name="T8" fmla="*/ 0 60000 65536"/>
            </a:gdLst>
            <a:ahLst/>
            <a:cxnLst>
              <a:cxn ang="T6">
                <a:pos x="T0" y="T1"/>
              </a:cxn>
              <a:cxn ang="T7">
                <a:pos x="T2" y="T3"/>
              </a:cxn>
              <a:cxn ang="T8">
                <a:pos x="T4" y="T5"/>
              </a:cxn>
            </a:cxnLst>
            <a:rect l="0" t="0" r="r" b="b"/>
            <a:pathLst>
              <a:path w="2030028" h="3500437">
                <a:moveTo>
                  <a:pt x="1871662" y="3500437"/>
                </a:moveTo>
                <a:cubicBezTo>
                  <a:pt x="2013346" y="2513409"/>
                  <a:pt x="2155031" y="1526381"/>
                  <a:pt x="1843087" y="942975"/>
                </a:cubicBezTo>
                <a:cubicBezTo>
                  <a:pt x="1531143" y="359569"/>
                  <a:pt x="765571" y="179784"/>
                  <a:pt x="0" y="0"/>
                </a:cubicBezTo>
              </a:path>
            </a:pathLst>
          </a:custGeom>
          <a:noFill/>
          <a:ln w="15875" cap="flat" cmpd="sng" algn="ctr">
            <a:solidFill>
              <a:schemeClr val="tx1"/>
            </a:solidFill>
            <a:prstDash val="solid"/>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Text Box 2">
            <a:extLst>
              <a:ext uri="{FF2B5EF4-FFF2-40B4-BE49-F238E27FC236}">
                <a16:creationId xmlns:a16="http://schemas.microsoft.com/office/drawing/2014/main" id="{8FB02DDC-3366-54B6-C55B-159417EE2321}"/>
              </a:ext>
            </a:extLst>
          </p:cNvPr>
          <p:cNvSpPr txBox="1">
            <a:spLocks noChangeArrowheads="1"/>
          </p:cNvSpPr>
          <p:nvPr/>
        </p:nvSpPr>
        <p:spPr bwMode="auto">
          <a:xfrm>
            <a:off x="4581525" y="1162050"/>
            <a:ext cx="2514600" cy="396875"/>
          </a:xfrm>
          <a:prstGeom prst="rect">
            <a:avLst/>
          </a:prstGeom>
          <a:noFill/>
          <a:ln w="9525">
            <a:noFill/>
            <a:miter lim="800000"/>
            <a:headEnd/>
            <a:tailEnd/>
          </a:ln>
          <a:effectLst/>
        </p:spPr>
        <p:txBody>
          <a:bodyPr>
            <a:spAutoFit/>
          </a:bodyPr>
          <a:lstStyle/>
          <a:p>
            <a:pPr>
              <a:defRPr/>
            </a:pPr>
            <a:r>
              <a:rPr lang="de-DE" sz="2000" dirty="0" err="1">
                <a:effectLst>
                  <a:outerShdw blurRad="38100" dist="38100" dir="2700000" algn="tl">
                    <a:srgbClr val="FFFFFF"/>
                  </a:outerShdw>
                </a:effectLst>
                <a:latin typeface="Times" charset="0"/>
                <a:ea typeface="+mn-ea"/>
              </a:rPr>
              <a:t>morphism</a:t>
            </a:r>
            <a:r>
              <a:rPr lang="de-DE" sz="2000" dirty="0">
                <a:effectLst>
                  <a:outerShdw blurRad="38100" dist="38100" dir="2700000" algn="tl">
                    <a:srgbClr val="FFFFFF"/>
                  </a:outerShdw>
                </a:effectLst>
                <a:latin typeface="Times" charset="0"/>
                <a:ea typeface="+mn-ea"/>
              </a:rPr>
              <a:t> </a:t>
            </a:r>
            <a:r>
              <a:rPr lang="de-DE" sz="2000" dirty="0" err="1">
                <a:effectLst>
                  <a:outerShdw blurRad="38100" dist="38100" dir="2700000" algn="tl">
                    <a:srgbClr val="FFFFFF"/>
                  </a:outerShdw>
                </a:effectLst>
                <a:latin typeface="Times" charset="0"/>
                <a:ea typeface="+mn-ea"/>
              </a:rPr>
              <a:t>of</a:t>
            </a:r>
            <a:r>
              <a:rPr lang="de-DE" sz="2000" dirty="0">
                <a:effectLst>
                  <a:outerShdw blurRad="38100" dist="38100" dir="2700000" algn="tl">
                    <a:srgbClr val="FFFFFF"/>
                  </a:outerShdw>
                </a:effectLst>
                <a:latin typeface="Times" charset="0"/>
                <a:ea typeface="+mn-ea"/>
              </a:rPr>
              <a:t> </a:t>
            </a:r>
            <a:r>
              <a:rPr lang="de-DE" sz="2000" dirty="0" err="1">
                <a:effectLst>
                  <a:outerShdw blurRad="38100" dist="38100" dir="2700000" algn="tl">
                    <a:srgbClr val="FFFFFF"/>
                  </a:outerShdw>
                </a:effectLst>
                <a:latin typeface="Times" charset="0"/>
                <a:ea typeface="+mn-ea"/>
              </a:rPr>
              <a:t>gestures</a:t>
            </a:r>
            <a:r>
              <a:rPr lang="de-DE" sz="2000" dirty="0">
                <a:effectLst>
                  <a:outerShdw blurRad="38100" dist="38100" dir="2700000" algn="tl">
                    <a:srgbClr val="FFFFFF"/>
                  </a:outerShdw>
                </a:effectLst>
                <a:latin typeface="Times" charset="0"/>
                <a:ea typeface="+mn-ea"/>
              </a:rPr>
              <a:t>!</a:t>
            </a:r>
          </a:p>
        </p:txBody>
      </p:sp>
      <p:sp>
        <p:nvSpPr>
          <p:cNvPr id="107" name="Text Box 2">
            <a:extLst>
              <a:ext uri="{FF2B5EF4-FFF2-40B4-BE49-F238E27FC236}">
                <a16:creationId xmlns:a16="http://schemas.microsoft.com/office/drawing/2014/main" id="{F3507C52-AEE8-6251-D646-F5F739FC1896}"/>
              </a:ext>
            </a:extLst>
          </p:cNvPr>
          <p:cNvSpPr txBox="1">
            <a:spLocks noChangeArrowheads="1"/>
          </p:cNvSpPr>
          <p:nvPr/>
        </p:nvSpPr>
        <p:spPr bwMode="auto">
          <a:xfrm>
            <a:off x="3551238" y="6461125"/>
            <a:ext cx="3213100" cy="400050"/>
          </a:xfrm>
          <a:prstGeom prst="rect">
            <a:avLst/>
          </a:prstGeom>
          <a:noFill/>
          <a:ln w="9525">
            <a:noFill/>
            <a:miter lim="800000"/>
            <a:headEnd/>
            <a:tailEnd/>
          </a:ln>
          <a:effectLst/>
        </p:spPr>
        <p:txBody>
          <a:bodyPr>
            <a:spAutoFit/>
          </a:bodyPr>
          <a:lstStyle/>
          <a:p>
            <a:pPr>
              <a:defRPr/>
            </a:pPr>
            <a:r>
              <a:rPr lang="de-DE" sz="2000" dirty="0" err="1">
                <a:effectLst>
                  <a:outerShdw blurRad="38100" dist="38100" dir="2700000" algn="tl">
                    <a:srgbClr val="FFFFFF"/>
                  </a:outerShdw>
                </a:effectLst>
                <a:latin typeface="Times" charset="0"/>
                <a:ea typeface="+mn-ea"/>
              </a:rPr>
              <a:t>skeleton</a:t>
            </a:r>
            <a:r>
              <a:rPr lang="de-DE" sz="2000" dirty="0">
                <a:effectLst>
                  <a:outerShdw blurRad="38100" dist="38100" dir="2700000" algn="tl">
                    <a:srgbClr val="FFFFFF"/>
                  </a:outerShdw>
                </a:effectLst>
                <a:latin typeface="Times" charset="0"/>
                <a:ea typeface="+mn-ea"/>
              </a:rPr>
              <a:t> </a:t>
            </a:r>
            <a:r>
              <a:rPr lang="de-DE" sz="2000" dirty="0" err="1">
                <a:effectLst>
                  <a:outerShdw blurRad="38100" dist="38100" dir="2700000" algn="tl">
                    <a:srgbClr val="FFFFFF"/>
                  </a:outerShdw>
                </a:effectLst>
                <a:latin typeface="Times" charset="0"/>
                <a:ea typeface="+mn-ea"/>
              </a:rPr>
              <a:t>of</a:t>
            </a:r>
            <a:r>
              <a:rPr lang="de-DE" sz="2000" dirty="0">
                <a:effectLst>
                  <a:outerShdw blurRad="38100" dist="38100" dir="2700000" algn="tl">
                    <a:srgbClr val="FFFFFF"/>
                  </a:outerShdw>
                </a:effectLst>
                <a:latin typeface="Times" charset="0"/>
                <a:ea typeface="+mn-ea"/>
              </a:rPr>
              <a:t> an integral </a:t>
            </a:r>
            <a:r>
              <a:rPr lang="de-DE" sz="2000" dirty="0" err="1">
                <a:effectLst>
                  <a:outerShdw blurRad="38100" dist="38100" dir="2700000" algn="tl">
                    <a:srgbClr val="FFFFFF"/>
                  </a:outerShdw>
                </a:effectLst>
                <a:latin typeface="Times" charset="0"/>
                <a:ea typeface="+mn-ea"/>
              </a:rPr>
              <a:t>curve</a:t>
            </a:r>
            <a:r>
              <a:rPr lang="de-DE" sz="2000" dirty="0">
                <a:effectLst>
                  <a:outerShdw blurRad="38100" dist="38100" dir="2700000" algn="tl">
                    <a:srgbClr val="FFFFFF"/>
                  </a:outerShdw>
                </a:effectLst>
                <a:latin typeface="Times" charset="0"/>
                <a:ea typeface="+mn-ea"/>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98" name="Rectangle 66">
            <a:extLst>
              <a:ext uri="{FF2B5EF4-FFF2-40B4-BE49-F238E27FC236}">
                <a16:creationId xmlns:a16="http://schemas.microsoft.com/office/drawing/2014/main" id="{67E12015-E087-1456-EB76-2C773F8F0B82}"/>
              </a:ext>
            </a:extLst>
          </p:cNvPr>
          <p:cNvSpPr>
            <a:spLocks noChangeArrowheads="1"/>
          </p:cNvSpPr>
          <p:nvPr/>
        </p:nvSpPr>
        <p:spPr bwMode="auto">
          <a:xfrm>
            <a:off x="2546350" y="500063"/>
            <a:ext cx="5707063" cy="2647950"/>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pitchFamily="4" charset="0"/>
                <a:ea typeface="+mn-ea"/>
              </a:rPr>
              <a:t>Two histories of performance and its theory:</a:t>
            </a:r>
          </a:p>
          <a:p>
            <a:pPr>
              <a:buFontTx/>
              <a:buChar char="•"/>
              <a:defRPr/>
            </a:pPr>
            <a:r>
              <a:rPr lang="de-DE" sz="2400">
                <a:effectLst>
                  <a:outerShdw blurRad="38100" dist="38100" dir="2700000" algn="tl">
                    <a:srgbClr val="FFFFFF"/>
                  </a:outerShdw>
                </a:effectLst>
                <a:latin typeface="Times" pitchFamily="4" charset="0"/>
                <a:ea typeface="+mn-ea"/>
              </a:rPr>
              <a:t> musicological/philosophical</a:t>
            </a:r>
          </a:p>
          <a:p>
            <a:pPr>
              <a:buFontTx/>
              <a:buChar char="•"/>
              <a:defRPr/>
            </a:pPr>
            <a:r>
              <a:rPr lang="de-DE" sz="2400">
                <a:effectLst>
                  <a:outerShdw blurRad="38100" dist="38100" dir="2700000" algn="tl">
                    <a:srgbClr val="FFFFFF"/>
                  </a:outerShdw>
                </a:effectLst>
                <a:latin typeface="Times" pitchFamily="4" charset="0"/>
                <a:ea typeface="+mn-ea"/>
              </a:rPr>
              <a:t> practical/empirical</a:t>
            </a:r>
          </a:p>
          <a:p>
            <a:pPr>
              <a:defRPr/>
            </a:pPr>
            <a:endParaRPr lang="de-DE" sz="2400">
              <a:effectLst>
                <a:outerShdw blurRad="38100" dist="38100" dir="2700000" algn="tl">
                  <a:srgbClr val="FFFFFF"/>
                </a:outerShdw>
              </a:effectLst>
              <a:latin typeface="Times" pitchFamily="4" charset="0"/>
              <a:ea typeface="+mn-ea"/>
            </a:endParaRPr>
          </a:p>
          <a:p>
            <a:pPr>
              <a:defRPr/>
            </a:pPr>
            <a:r>
              <a:rPr lang="de-DE" sz="2400">
                <a:effectLst>
                  <a:outerShdw blurRad="38100" dist="38100" dir="2700000" algn="tl">
                    <a:srgbClr val="FFFFFF"/>
                  </a:outerShdw>
                </a:effectLst>
                <a:latin typeface="Times" pitchFamily="4" charset="0"/>
                <a:ea typeface="+mn-ea"/>
              </a:rPr>
              <a:t>Although they go back to 18th Century, they </a:t>
            </a:r>
            <a:br>
              <a:rPr lang="de-DE" sz="2400">
                <a:effectLst>
                  <a:outerShdw blurRad="38100" dist="38100" dir="2700000" algn="tl">
                    <a:srgbClr val="FFFFFF"/>
                  </a:outerShdw>
                </a:effectLst>
                <a:latin typeface="Times" pitchFamily="4" charset="0"/>
                <a:ea typeface="+mn-ea"/>
              </a:rPr>
            </a:br>
            <a:r>
              <a:rPr lang="de-DE" sz="2400">
                <a:effectLst>
                  <a:outerShdw blurRad="38100" dist="38100" dir="2700000" algn="tl">
                    <a:srgbClr val="FFFFFF"/>
                  </a:outerShdw>
                </a:effectLst>
                <a:latin typeface="Times" pitchFamily="4" charset="0"/>
                <a:ea typeface="+mn-ea"/>
              </a:rPr>
              <a:t>have had little if any points of contact until</a:t>
            </a:r>
            <a:br>
              <a:rPr lang="de-DE" sz="2400">
                <a:effectLst>
                  <a:outerShdw blurRad="38100" dist="38100" dir="2700000" algn="tl">
                    <a:srgbClr val="FFFFFF"/>
                  </a:outerShdw>
                </a:effectLst>
                <a:latin typeface="Times" pitchFamily="4" charset="0"/>
                <a:ea typeface="+mn-ea"/>
              </a:rPr>
            </a:br>
            <a:r>
              <a:rPr lang="de-DE" sz="2400">
                <a:effectLst>
                  <a:outerShdw blurRad="38100" dist="38100" dir="2700000" algn="tl">
                    <a:srgbClr val="FFFFFF"/>
                  </a:outerShdw>
                </a:effectLst>
                <a:latin typeface="Times" pitchFamily="4" charset="0"/>
                <a:ea typeface="+mn-ea"/>
              </a:rPr>
              <a:t>2nd half of the 20th Century.</a:t>
            </a:r>
          </a:p>
        </p:txBody>
      </p:sp>
      <p:grpSp>
        <p:nvGrpSpPr>
          <p:cNvPr id="2" name="Group 71">
            <a:extLst>
              <a:ext uri="{FF2B5EF4-FFF2-40B4-BE49-F238E27FC236}">
                <a16:creationId xmlns:a16="http://schemas.microsoft.com/office/drawing/2014/main" id="{D5A276C2-7F9D-4B1A-15CD-B8660D93D7AD}"/>
              </a:ext>
            </a:extLst>
          </p:cNvPr>
          <p:cNvGrpSpPr>
            <a:grpSpLocks/>
          </p:cNvGrpSpPr>
          <p:nvPr/>
        </p:nvGrpSpPr>
        <p:grpSpPr bwMode="auto">
          <a:xfrm>
            <a:off x="2538413" y="3384550"/>
            <a:ext cx="6172200" cy="3227388"/>
            <a:chOff x="1599" y="2132"/>
            <a:chExt cx="3888" cy="2033"/>
          </a:xfrm>
        </p:grpSpPr>
        <p:sp>
          <p:nvSpPr>
            <p:cNvPr id="914499" name="Text Box 67">
              <a:extLst>
                <a:ext uri="{FF2B5EF4-FFF2-40B4-BE49-F238E27FC236}">
                  <a16:creationId xmlns:a16="http://schemas.microsoft.com/office/drawing/2014/main" id="{C1CF2041-C1B4-A4F2-7DCF-8EE4D352B3D0}"/>
                </a:ext>
              </a:extLst>
            </p:cNvPr>
            <p:cNvSpPr txBox="1">
              <a:spLocks noChangeArrowheads="1"/>
            </p:cNvSpPr>
            <p:nvPr/>
          </p:nvSpPr>
          <p:spPr bwMode="auto">
            <a:xfrm>
              <a:off x="3120" y="2132"/>
              <a:ext cx="2367" cy="978"/>
            </a:xfrm>
            <a:prstGeom prst="rect">
              <a:avLst/>
            </a:prstGeom>
            <a:noFill/>
            <a:ln w="9525">
              <a:noFill/>
              <a:miter lim="800000"/>
              <a:headEnd/>
              <a:tailEnd/>
            </a:ln>
            <a:effectLst/>
          </p:spPr>
          <p:txBody>
            <a:bodyPr>
              <a:spAutoFit/>
            </a:bodyPr>
            <a:lstStyle/>
            <a:p>
              <a:pPr>
                <a:defRPr/>
              </a:pPr>
              <a:r>
                <a:rPr lang="de-DE" sz="2400">
                  <a:effectLst>
                    <a:outerShdw blurRad="38100" dist="38100" dir="2700000" algn="tl">
                      <a:srgbClr val="FFFFFF"/>
                    </a:outerShdw>
                  </a:effectLst>
                  <a:latin typeface="Times" pitchFamily="4" charset="0"/>
                  <a:ea typeface="+mn-ea"/>
                </a:rPr>
                <a:t>Danuser et al., p. 320 (1992):</a:t>
              </a:r>
            </a:p>
            <a:p>
              <a:pPr>
                <a:defRPr/>
              </a:pPr>
              <a:r>
                <a:rPr lang="de-DE" sz="2400" i="1">
                  <a:effectLst>
                    <a:outerShdw blurRad="38100" dist="38100" dir="2700000" algn="tl">
                      <a:srgbClr val="FFFFFF"/>
                    </a:outerShdw>
                  </a:effectLst>
                  <a:latin typeface="Times" pitchFamily="4" charset="0"/>
                  <a:ea typeface="+mn-ea"/>
                </a:rPr>
                <a:t>At present, we have no comprehensive</a:t>
              </a:r>
              <a:br>
                <a:rPr lang="de-DE" sz="2400" i="1">
                  <a:effectLst>
                    <a:outerShdw blurRad="38100" dist="38100" dir="2700000" algn="tl">
                      <a:srgbClr val="FFFFFF"/>
                    </a:outerShdw>
                  </a:effectLst>
                  <a:latin typeface="Times" pitchFamily="4" charset="0"/>
                  <a:ea typeface="+mn-ea"/>
                </a:rPr>
              </a:br>
              <a:r>
                <a:rPr lang="de-DE" sz="2400" i="1">
                  <a:effectLst>
                    <a:outerShdw blurRad="38100" dist="38100" dir="2700000" algn="tl">
                      <a:srgbClr val="FFFFFF"/>
                    </a:outerShdw>
                  </a:effectLst>
                  <a:latin typeface="Times" pitchFamily="4" charset="0"/>
                  <a:ea typeface="+mn-ea"/>
                </a:rPr>
                <a:t>theory of performance.</a:t>
              </a:r>
            </a:p>
          </p:txBody>
        </p:sp>
        <p:grpSp>
          <p:nvGrpSpPr>
            <p:cNvPr id="8196" name="Group 70">
              <a:extLst>
                <a:ext uri="{FF2B5EF4-FFF2-40B4-BE49-F238E27FC236}">
                  <a16:creationId xmlns:a16="http://schemas.microsoft.com/office/drawing/2014/main" id="{17371722-1E5C-17A2-61F9-03DD500B11FB}"/>
                </a:ext>
              </a:extLst>
            </p:cNvPr>
            <p:cNvGrpSpPr>
              <a:grpSpLocks/>
            </p:cNvGrpSpPr>
            <p:nvPr/>
          </p:nvGrpSpPr>
          <p:grpSpPr bwMode="auto">
            <a:xfrm>
              <a:off x="1599" y="2136"/>
              <a:ext cx="1435" cy="2029"/>
              <a:chOff x="1599" y="2136"/>
              <a:chExt cx="1435" cy="2029"/>
            </a:xfrm>
          </p:grpSpPr>
          <p:pic>
            <p:nvPicPr>
              <p:cNvPr id="914500" name="Picture 68" descr="Danuser.jpg                                                    0009A949Macintosh HD                   7C261EDB:">
                <a:extLst>
                  <a:ext uri="{FF2B5EF4-FFF2-40B4-BE49-F238E27FC236}">
                    <a16:creationId xmlns:a16="http://schemas.microsoft.com/office/drawing/2014/main" id="{9E55CA44-AFDA-6688-3479-690B5058E446}"/>
                  </a:ext>
                </a:extLst>
              </p:cNvPr>
              <p:cNvPicPr>
                <a:picLocks noChangeAspect="1" noChangeArrowheads="1"/>
              </p:cNvPicPr>
              <p:nvPr/>
            </p:nvPicPr>
            <p:blipFill>
              <a:blip r:embed="rId3"/>
              <a:srcRect/>
              <a:stretch>
                <a:fillRect/>
              </a:stretch>
            </p:blipFill>
            <p:spPr bwMode="auto">
              <a:xfrm>
                <a:off x="1674" y="2136"/>
                <a:ext cx="1360" cy="1816"/>
              </a:xfrm>
              <a:prstGeom prst="rect">
                <a:avLst/>
              </a:prstGeom>
              <a:noFill/>
              <a:effectLst>
                <a:outerShdw blurRad="63500" dist="107763" dir="2700000" algn="ctr" rotWithShape="0">
                  <a:srgbClr val="000000">
                    <a:alpha val="74998"/>
                  </a:srgbClr>
                </a:outerShdw>
              </a:effectLst>
            </p:spPr>
          </p:pic>
          <p:sp>
            <p:nvSpPr>
              <p:cNvPr id="914501" name="Text Box 69">
                <a:extLst>
                  <a:ext uri="{FF2B5EF4-FFF2-40B4-BE49-F238E27FC236}">
                    <a16:creationId xmlns:a16="http://schemas.microsoft.com/office/drawing/2014/main" id="{74C9687E-A4C2-C6DA-94F3-7DD162023D03}"/>
                  </a:ext>
                </a:extLst>
              </p:cNvPr>
              <p:cNvSpPr txBox="1">
                <a:spLocks noChangeArrowheads="1"/>
              </p:cNvSpPr>
              <p:nvPr/>
            </p:nvSpPr>
            <p:spPr bwMode="auto">
              <a:xfrm>
                <a:off x="1599" y="3953"/>
                <a:ext cx="1052" cy="212"/>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a:effectLst>
                      <a:outerShdw blurRad="38100" dist="38100" dir="2700000" algn="tl">
                        <a:srgbClr val="FFFFFF"/>
                      </a:outerShdw>
                    </a:effectLst>
                    <a:latin typeface="Times" pitchFamily="2" charset="0"/>
                  </a:rPr>
                  <a:t>Hermann Danuser</a:t>
                </a:r>
                <a:endParaRPr lang="de-DE" altLang="en-US" sz="2400">
                  <a:effectLst>
                    <a:outerShdw blurRad="38100" dist="38100" dir="2700000" algn="tl">
                      <a:srgbClr val="FFFFFF"/>
                    </a:outerShdw>
                  </a:effectLst>
                  <a:latin typeface="Times" pitchFamily="2"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nodeType="clickEffect">
                                  <p:stCondLst>
                                    <p:cond delay="0"/>
                                  </p:stCondLst>
                                  <p:childTnLst>
                                    <p:set>
                                      <p:cBhvr>
                                        <p:cTn id="6" dur="1" fill="hold">
                                          <p:stCondLst>
                                            <p:cond delay="499"/>
                                          </p:stCondLst>
                                        </p:cTn>
                                        <p:tgtEl>
                                          <p:spTgt spid="9144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nodeType="clickEffect">
                                  <p:stCondLst>
                                    <p:cond delay="0"/>
                                  </p:stCondLst>
                                  <p:childTnLst>
                                    <p:set>
                                      <p:cBhvr>
                                        <p:cTn id="10" dur="1" fill="hold">
                                          <p:stCondLst>
                                            <p:cond delay="499"/>
                                          </p:stCondLst>
                                        </p:cTn>
                                        <p:tgtEl>
                                          <p:spTgt spid="91449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nodeType="clickEffect">
                                  <p:stCondLst>
                                    <p:cond delay="0"/>
                                  </p:stCondLst>
                                  <p:childTnLst>
                                    <p:set>
                                      <p:cBhvr>
                                        <p:cTn id="14" dur="1" fill="hold">
                                          <p:stCondLst>
                                            <p:cond delay="499"/>
                                          </p:stCondLst>
                                        </p:cTn>
                                        <p:tgtEl>
                                          <p:spTgt spid="91449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entr" presetSubtype="0" fill="hold" nodeType="clickEffect">
                                  <p:stCondLst>
                                    <p:cond delay="0"/>
                                  </p:stCondLst>
                                  <p:childTnLst>
                                    <p:set>
                                      <p:cBhvr>
                                        <p:cTn id="18" dur="1" fill="hold">
                                          <p:stCondLst>
                                            <p:cond delay="499"/>
                                          </p:stCondLst>
                                        </p:cTn>
                                        <p:tgtEl>
                                          <p:spTgt spid="91449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0"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9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Text Box 2">
            <a:extLst>
              <a:ext uri="{FF2B5EF4-FFF2-40B4-BE49-F238E27FC236}">
                <a16:creationId xmlns:a16="http://schemas.microsoft.com/office/drawing/2014/main" id="{226FEDA7-D33B-1775-749E-255E9EC42D11}"/>
              </a:ext>
            </a:extLst>
          </p:cNvPr>
          <p:cNvSpPr txBox="1">
            <a:spLocks noChangeArrowheads="1"/>
          </p:cNvSpPr>
          <p:nvPr/>
        </p:nvSpPr>
        <p:spPr bwMode="auto">
          <a:xfrm>
            <a:off x="2503488" y="608013"/>
            <a:ext cx="4894262" cy="2678112"/>
          </a:xfrm>
          <a:prstGeom prst="rect">
            <a:avLst/>
          </a:prstGeom>
          <a:noFill/>
          <a:ln w="9525">
            <a:noFill/>
            <a:miter lim="800000"/>
            <a:headEnd/>
            <a:tailEnd/>
          </a:ln>
          <a:effectLst/>
        </p:spPr>
        <p:txBody>
          <a:bodyPr>
            <a:spAutoFit/>
          </a:bodyPr>
          <a:lstStyle/>
          <a:p>
            <a:pPr>
              <a:defRPr/>
            </a:pPr>
            <a:r>
              <a:rPr lang="de-DE" dirty="0">
                <a:effectLst>
                  <a:outerShdw blurRad="38100" dist="38100" dir="2700000" algn="tl">
                    <a:srgbClr val="FFFFFF"/>
                  </a:outerShdw>
                </a:effectLst>
                <a:latin typeface="Times" charset="0"/>
                <a:ea typeface="+mn-ea"/>
              </a:rPr>
              <a:t>Performance </a:t>
            </a:r>
            <a:r>
              <a:rPr lang="de-DE" dirty="0" err="1">
                <a:effectLst>
                  <a:outerShdw blurRad="38100" dist="38100" dir="2700000" algn="tl">
                    <a:srgbClr val="FFFFFF"/>
                  </a:outerShdw>
                </a:effectLst>
                <a:latin typeface="Times" charset="0"/>
                <a:ea typeface="+mn-ea"/>
              </a:rPr>
              <a:t>fields</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are</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gestures</a:t>
            </a:r>
            <a:r>
              <a:rPr lang="de-DE" dirty="0">
                <a:effectLst>
                  <a:outerShdw blurRad="38100" dist="38100" dir="2700000" algn="tl">
                    <a:srgbClr val="FFFFFF"/>
                  </a:outerShdw>
                </a:effectLst>
                <a:latin typeface="Times" charset="0"/>
                <a:ea typeface="+mn-ea"/>
              </a:rPr>
              <a:t>!</a:t>
            </a:r>
          </a:p>
          <a:p>
            <a:pPr>
              <a:defRPr/>
            </a:pPr>
            <a:r>
              <a:rPr lang="de-DE" dirty="0">
                <a:effectLst>
                  <a:outerShdw blurRad="38100" dist="38100" dir="2700000" algn="tl">
                    <a:srgbClr val="FFFFFF"/>
                  </a:outerShdw>
                </a:effectLst>
                <a:latin typeface="Times" charset="0"/>
                <a:ea typeface="+mn-ea"/>
              </a:rPr>
              <a:t>A </a:t>
            </a:r>
            <a:r>
              <a:rPr lang="de-DE" dirty="0" err="1">
                <a:effectLst>
                  <a:outerShdw blurRad="38100" dist="38100" dir="2700000" algn="tl">
                    <a:srgbClr val="FFFFFF"/>
                  </a:outerShdw>
                </a:effectLst>
                <a:latin typeface="Times" charset="0"/>
                <a:ea typeface="+mn-ea"/>
              </a:rPr>
              <a:t>performance</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of</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n</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notes</a:t>
            </a:r>
            <a:r>
              <a:rPr lang="de-DE" dirty="0">
                <a:effectLst>
                  <a:outerShdw blurRad="38100" dist="38100" dir="2700000" algn="tl">
                    <a:srgbClr val="FFFFFF"/>
                  </a:outerShdw>
                </a:effectLst>
                <a:latin typeface="Times" charset="0"/>
                <a:ea typeface="+mn-ea"/>
              </a:rPr>
              <a:t>:</a:t>
            </a:r>
          </a:p>
          <a:p>
            <a:pPr>
              <a:defRPr/>
            </a:pPr>
            <a:endParaRPr lang="de-DE" dirty="0">
              <a:effectLst>
                <a:outerShdw blurRad="38100" dist="38100" dir="2700000" algn="tl">
                  <a:srgbClr val="FFFFFF"/>
                </a:outerShdw>
              </a:effectLst>
              <a:latin typeface="Times" charset="0"/>
              <a:ea typeface="+mn-ea"/>
            </a:endParaRPr>
          </a:p>
          <a:p>
            <a:pPr>
              <a:defRPr/>
            </a:pPr>
            <a:r>
              <a:rPr lang="de-DE" dirty="0">
                <a:effectLst>
                  <a:outerShdw blurRad="38100" dist="38100" dir="2700000" algn="tl">
                    <a:srgbClr val="FFFFFF"/>
                  </a:outerShdw>
                </a:effectLst>
                <a:latin typeface="Times" charset="0"/>
                <a:ea typeface="+mn-ea"/>
              </a:rPr>
              <a:t>∐</a:t>
            </a:r>
            <a:r>
              <a:rPr lang="de-DE" baseline="-25000" dirty="0" err="1">
                <a:effectLst>
                  <a:outerShdw blurRad="38100" dist="38100" dir="2700000" algn="tl">
                    <a:srgbClr val="FFFFFF"/>
                  </a:outerShdw>
                </a:effectLst>
                <a:latin typeface="Times" charset="0"/>
                <a:ea typeface="+mn-ea"/>
              </a:rPr>
              <a:t>n</a:t>
            </a:r>
            <a:r>
              <a:rPr lang="de-DE" dirty="0" err="1">
                <a:effectLst>
                  <a:outerShdw blurRad="38100" dist="38100" dir="2700000" algn="tl">
                    <a:srgbClr val="FFFFFF"/>
                  </a:outerShdw>
                </a:effectLst>
                <a:latin typeface="Times" charset="0"/>
                <a:ea typeface="+mn-ea"/>
              </a:rPr>
              <a:t>→</a:t>
            </a:r>
            <a:r>
              <a:rPr lang="de-DE" baseline="-25000" dirty="0" err="1">
                <a:effectLst>
                  <a:outerShdw blurRad="38100" dist="38100" dir="2700000" algn="tl">
                    <a:srgbClr val="FFFFFF"/>
                  </a:outerShdw>
                </a:effectLst>
                <a:latin typeface="Times" charset="0"/>
                <a:ea typeface="+mn-ea"/>
              </a:rPr>
              <a:t>i</a:t>
            </a:r>
            <a:r>
              <a:rPr lang="de-DE" baseline="-25000" dirty="0">
                <a:effectLst>
                  <a:outerShdw blurRad="38100" dist="38100" dir="2700000" algn="tl">
                    <a:srgbClr val="FFFFFF"/>
                  </a:outerShdw>
                </a:effectLst>
                <a:latin typeface="Times" charset="0"/>
                <a:ea typeface="+mn-ea"/>
              </a:rPr>
              <a:t>                 </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Symbolic</a:t>
            </a:r>
            <a:r>
              <a:rPr lang="de-DE" dirty="0">
                <a:effectLst>
                  <a:outerShdw blurRad="38100" dist="38100" dir="2700000" algn="tl">
                    <a:srgbClr val="FFFFFF"/>
                  </a:outerShdw>
                </a:effectLst>
                <a:latin typeface="Times" charset="0"/>
                <a:ea typeface="+mn-ea"/>
              </a:rPr>
              <a:t> Space</a:t>
            </a:r>
          </a:p>
          <a:p>
            <a:pPr>
              <a:defRPr/>
            </a:pPr>
            <a:r>
              <a:rPr lang="de-DE" dirty="0">
                <a:effectLst>
                  <a:outerShdw blurRad="38100" dist="38100" dir="2700000" algn="tl">
                    <a:srgbClr val="FFFFFF"/>
                  </a:outerShdw>
                </a:effectLst>
                <a:latin typeface="Times" charset="0"/>
                <a:ea typeface="+mn-ea"/>
              </a:rPr>
              <a:t>			↓</a:t>
            </a:r>
          </a:p>
          <a:p>
            <a:pPr>
              <a:defRPr/>
            </a:pP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Physical</a:t>
            </a:r>
            <a:r>
              <a:rPr lang="de-DE" dirty="0">
                <a:effectLst>
                  <a:outerShdw blurRad="38100" dist="38100" dir="2700000" algn="tl">
                    <a:srgbClr val="FFFFFF"/>
                  </a:outerShdw>
                </a:effectLst>
                <a:latin typeface="Times" charset="0"/>
                <a:ea typeface="+mn-ea"/>
              </a:rPr>
              <a:t> Space</a:t>
            </a:r>
          </a:p>
        </p:txBody>
      </p:sp>
      <p:cxnSp>
        <p:nvCxnSpPr>
          <p:cNvPr id="63490" name="Straight Arrow Connector 4">
            <a:extLst>
              <a:ext uri="{FF2B5EF4-FFF2-40B4-BE49-F238E27FC236}">
                <a16:creationId xmlns:a16="http://schemas.microsoft.com/office/drawing/2014/main" id="{9BC336BE-3F0E-CAFF-FCE6-BC0F005DD1B6}"/>
              </a:ext>
            </a:extLst>
          </p:cNvPr>
          <p:cNvCxnSpPr>
            <a:cxnSpLocks noChangeShapeType="1"/>
          </p:cNvCxnSpPr>
          <p:nvPr/>
        </p:nvCxnSpPr>
        <p:spPr bwMode="auto">
          <a:xfrm>
            <a:off x="3471863" y="2571750"/>
            <a:ext cx="771525" cy="371475"/>
          </a:xfrm>
          <a:prstGeom prst="straightConnector1">
            <a:avLst/>
          </a:prstGeom>
          <a:noFill/>
          <a:ln w="15875" algn="ctr">
            <a:solidFill>
              <a:schemeClr val="tx1"/>
            </a:solidFill>
            <a:round/>
            <a:headEnd/>
            <a:tailEnd type="stealth" w="lg" len="lg"/>
          </a:ln>
          <a:extLst>
            <a:ext uri="{909E8E84-426E-40DD-AFC4-6F175D3DCCD1}">
              <a14:hiddenFill xmlns:a14="http://schemas.microsoft.com/office/drawing/2010/main">
                <a:noFill/>
              </a14:hiddenFill>
            </a:ext>
          </a:extLst>
        </p:spPr>
      </p:cxnSp>
      <p:cxnSp>
        <p:nvCxnSpPr>
          <p:cNvPr id="63491" name="Straight Arrow Connector 95">
            <a:extLst>
              <a:ext uri="{FF2B5EF4-FFF2-40B4-BE49-F238E27FC236}">
                <a16:creationId xmlns:a16="http://schemas.microsoft.com/office/drawing/2014/main" id="{F99EF648-A6BA-EE0A-4237-EF3FA0E3D09F}"/>
              </a:ext>
            </a:extLst>
          </p:cNvPr>
          <p:cNvCxnSpPr>
            <a:cxnSpLocks/>
          </p:cNvCxnSpPr>
          <p:nvPr/>
        </p:nvCxnSpPr>
        <p:spPr bwMode="auto">
          <a:xfrm>
            <a:off x="3567113" y="2152650"/>
            <a:ext cx="819150" cy="0"/>
          </a:xfrm>
          <a:prstGeom prst="straightConnector1">
            <a:avLst/>
          </a:prstGeom>
          <a:noFill/>
          <a:ln w="15875" algn="ctr">
            <a:solidFill>
              <a:schemeClr val="tx1"/>
            </a:solidFill>
            <a:round/>
            <a:headEnd/>
            <a:tailEnd type="stealth" w="lg" len="lg"/>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41DE3E82-DEC3-5B59-33F0-4696870A0739}"/>
              </a:ext>
            </a:extLst>
          </p:cNvPr>
          <p:cNvSpPr txBox="1"/>
          <p:nvPr/>
        </p:nvSpPr>
        <p:spPr>
          <a:xfrm>
            <a:off x="2400300" y="4214813"/>
            <a:ext cx="1460500" cy="1384300"/>
          </a:xfrm>
          <a:prstGeom prst="rect">
            <a:avLst/>
          </a:prstGeom>
          <a:noFill/>
        </p:spPr>
        <p:txBody>
          <a:bodyPr wrap="none">
            <a:spAutoFit/>
          </a:bodyPr>
          <a:lstStyle/>
          <a:p>
            <a:pPr>
              <a:defRPr/>
            </a:pPr>
            <a:r>
              <a:rPr lang="de-DE" dirty="0">
                <a:effectLst>
                  <a:outerShdw blurRad="38100" dist="38100" dir="2700000" algn="tl">
                    <a:srgbClr val="FFFFFF"/>
                  </a:outerShdw>
                </a:effectLst>
                <a:latin typeface="Times" charset="0"/>
              </a:rPr>
              <a:t>→</a:t>
            </a:r>
            <a:r>
              <a:rPr lang="de-DE" baseline="-25000" dirty="0">
                <a:effectLst>
                  <a:outerShdw blurRad="38100" dist="38100" dir="2700000" algn="tl">
                    <a:srgbClr val="FFFFFF"/>
                  </a:outerShdw>
                </a:effectLst>
                <a:latin typeface="Times" charset="0"/>
              </a:rPr>
              <a:t>i    </a:t>
            </a:r>
            <a:r>
              <a:rPr lang="de-DE" dirty="0">
                <a:effectLst>
                  <a:outerShdw blurRad="38100" dist="38100" dir="2700000" algn="tl">
                    <a:srgbClr val="FFFFFF"/>
                  </a:outerShdw>
                </a:effectLst>
                <a:latin typeface="Times" charset="0"/>
              </a:rPr>
              <a:t>= </a:t>
            </a:r>
          </a:p>
          <a:p>
            <a:pPr>
              <a:defRPr/>
            </a:pPr>
            <a:endParaRPr lang="de-DE" dirty="0">
              <a:effectLst>
                <a:outerShdw blurRad="38100" dist="38100" dir="2700000" algn="tl">
                  <a:srgbClr val="FFFFFF"/>
                </a:outerShdw>
              </a:effectLst>
              <a:latin typeface="Times" charset="0"/>
            </a:endParaRPr>
          </a:p>
          <a:p>
            <a:pPr>
              <a:defRPr/>
            </a:pPr>
            <a:r>
              <a:rPr lang="de-DE" dirty="0">
                <a:effectLst>
                  <a:outerShdw blurRad="38100" dist="38100" dir="2700000" algn="tl">
                    <a:srgbClr val="FFFFFF"/>
                  </a:outerShdw>
                </a:effectLst>
                <a:latin typeface="Times" charset="0"/>
              </a:rPr>
              <a:t>∐</a:t>
            </a:r>
            <a:r>
              <a:rPr lang="de-DE" baseline="-25000" dirty="0" err="1">
                <a:effectLst>
                  <a:outerShdw blurRad="38100" dist="38100" dir="2700000" algn="tl">
                    <a:srgbClr val="FFFFFF"/>
                  </a:outerShdw>
                </a:effectLst>
                <a:latin typeface="Times" charset="0"/>
              </a:rPr>
              <a:t>n</a:t>
            </a:r>
            <a:r>
              <a:rPr lang="de-DE" dirty="0" err="1">
                <a:effectLst>
                  <a:outerShdw blurRad="38100" dist="38100" dir="2700000" algn="tl">
                    <a:srgbClr val="FFFFFF"/>
                  </a:outerShdw>
                </a:effectLst>
                <a:latin typeface="Times" charset="0"/>
              </a:rPr>
              <a:t>→</a:t>
            </a:r>
            <a:r>
              <a:rPr lang="de-DE" baseline="-25000" dirty="0" err="1">
                <a:effectLst>
                  <a:outerShdw blurRad="38100" dist="38100" dir="2700000" algn="tl">
                    <a:srgbClr val="FFFFFF"/>
                  </a:outerShdw>
                </a:effectLst>
                <a:latin typeface="Times" charset="0"/>
              </a:rPr>
              <a:t>i</a:t>
            </a:r>
            <a:r>
              <a:rPr lang="de-DE" baseline="-25000" dirty="0">
                <a:effectLst>
                  <a:outerShdw blurRad="38100" dist="38100" dir="2700000" algn="tl">
                    <a:srgbClr val="FFFFFF"/>
                  </a:outerShdw>
                </a:effectLst>
                <a:latin typeface="Times" charset="0"/>
              </a:rPr>
              <a:t>    </a:t>
            </a:r>
            <a:r>
              <a:rPr lang="de-DE" dirty="0">
                <a:effectLst>
                  <a:outerShdw blurRad="38100" dist="38100" dir="2700000" algn="tl">
                    <a:srgbClr val="FFFFFF"/>
                  </a:outerShdw>
                </a:effectLst>
                <a:latin typeface="Times" charset="0"/>
              </a:rPr>
              <a:t>=</a:t>
            </a:r>
            <a:endParaRPr lang="en-US" dirty="0"/>
          </a:p>
        </p:txBody>
      </p:sp>
      <p:grpSp>
        <p:nvGrpSpPr>
          <p:cNvPr id="63493" name="Group 14">
            <a:extLst>
              <a:ext uri="{FF2B5EF4-FFF2-40B4-BE49-F238E27FC236}">
                <a16:creationId xmlns:a16="http://schemas.microsoft.com/office/drawing/2014/main" id="{10BECD4C-2925-CA9D-E9E3-47181F90498D}"/>
              </a:ext>
            </a:extLst>
          </p:cNvPr>
          <p:cNvGrpSpPr>
            <a:grpSpLocks/>
          </p:cNvGrpSpPr>
          <p:nvPr/>
        </p:nvGrpSpPr>
        <p:grpSpPr bwMode="auto">
          <a:xfrm>
            <a:off x="3790950" y="4394200"/>
            <a:ext cx="1724025" cy="163513"/>
            <a:chOff x="3790948" y="4393407"/>
            <a:chExt cx="1724022" cy="164303"/>
          </a:xfrm>
        </p:grpSpPr>
        <p:cxnSp>
          <p:nvCxnSpPr>
            <p:cNvPr id="63514" name="Straight Arrow Connector 12">
              <a:extLst>
                <a:ext uri="{FF2B5EF4-FFF2-40B4-BE49-F238E27FC236}">
                  <a16:creationId xmlns:a16="http://schemas.microsoft.com/office/drawing/2014/main" id="{058ED03B-3414-5985-D596-B8595C20B037}"/>
                </a:ext>
              </a:extLst>
            </p:cNvPr>
            <p:cNvCxnSpPr>
              <a:cxnSpLocks noChangeShapeType="1"/>
            </p:cNvCxnSpPr>
            <p:nvPr/>
          </p:nvCxnSpPr>
          <p:spPr bwMode="auto">
            <a:xfrm>
              <a:off x="3976686" y="4471988"/>
              <a:ext cx="1352552" cy="0"/>
            </a:xfrm>
            <a:prstGeom prst="straightConnector1">
              <a:avLst/>
            </a:prstGeom>
            <a:noFill/>
            <a:ln w="25400" algn="ctr">
              <a:solidFill>
                <a:schemeClr val="tx1"/>
              </a:solidFill>
              <a:round/>
              <a:headEnd/>
              <a:tailEnd type="stealth" w="lg" len="lg"/>
            </a:ln>
            <a:extLst>
              <a:ext uri="{909E8E84-426E-40DD-AFC4-6F175D3DCCD1}">
                <a14:hiddenFill xmlns:a14="http://schemas.microsoft.com/office/drawing/2010/main">
                  <a:noFill/>
                </a14:hiddenFill>
              </a:ext>
            </a:extLst>
          </p:spPr>
        </p:cxnSp>
        <p:sp>
          <p:nvSpPr>
            <p:cNvPr id="63515" name="Oval 13">
              <a:extLst>
                <a:ext uri="{FF2B5EF4-FFF2-40B4-BE49-F238E27FC236}">
                  <a16:creationId xmlns:a16="http://schemas.microsoft.com/office/drawing/2014/main" id="{7FC9D7A2-06D9-6BCA-4608-400E4E94FD50}"/>
                </a:ext>
              </a:extLst>
            </p:cNvPr>
            <p:cNvSpPr>
              <a:spLocks noChangeArrowheads="1"/>
            </p:cNvSpPr>
            <p:nvPr/>
          </p:nvSpPr>
          <p:spPr bwMode="auto">
            <a:xfrm>
              <a:off x="3790948" y="4400548"/>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3516" name="Oval 102">
              <a:extLst>
                <a:ext uri="{FF2B5EF4-FFF2-40B4-BE49-F238E27FC236}">
                  <a16:creationId xmlns:a16="http://schemas.microsoft.com/office/drawing/2014/main" id="{06C7DB45-2F6E-22CF-89A7-4F9C40B9D2D6}"/>
                </a:ext>
              </a:extLst>
            </p:cNvPr>
            <p:cNvSpPr>
              <a:spLocks noChangeArrowheads="1"/>
            </p:cNvSpPr>
            <p:nvPr/>
          </p:nvSpPr>
          <p:spPr bwMode="auto">
            <a:xfrm>
              <a:off x="5357808" y="4393407"/>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63494" name="Group 107">
            <a:extLst>
              <a:ext uri="{FF2B5EF4-FFF2-40B4-BE49-F238E27FC236}">
                <a16:creationId xmlns:a16="http://schemas.microsoft.com/office/drawing/2014/main" id="{E0480981-AB01-8F13-D374-F391729F5350}"/>
              </a:ext>
            </a:extLst>
          </p:cNvPr>
          <p:cNvGrpSpPr>
            <a:grpSpLocks/>
          </p:cNvGrpSpPr>
          <p:nvPr/>
        </p:nvGrpSpPr>
        <p:grpSpPr bwMode="auto">
          <a:xfrm flipV="1">
            <a:off x="3995738" y="5249863"/>
            <a:ext cx="781050" cy="74612"/>
            <a:chOff x="3790948" y="4393407"/>
            <a:chExt cx="1724022" cy="164303"/>
          </a:xfrm>
        </p:grpSpPr>
        <p:cxnSp>
          <p:nvCxnSpPr>
            <p:cNvPr id="63511" name="Straight Arrow Connector 108">
              <a:extLst>
                <a:ext uri="{FF2B5EF4-FFF2-40B4-BE49-F238E27FC236}">
                  <a16:creationId xmlns:a16="http://schemas.microsoft.com/office/drawing/2014/main" id="{1685F2F2-A6EC-4EDD-B284-969B6263648C}"/>
                </a:ext>
              </a:extLst>
            </p:cNvPr>
            <p:cNvCxnSpPr>
              <a:cxnSpLocks noChangeShapeType="1"/>
            </p:cNvCxnSpPr>
            <p:nvPr/>
          </p:nvCxnSpPr>
          <p:spPr bwMode="auto">
            <a:xfrm>
              <a:off x="3976686" y="4471988"/>
              <a:ext cx="1352552" cy="0"/>
            </a:xfrm>
            <a:prstGeom prst="straightConnector1">
              <a:avLst/>
            </a:prstGeom>
            <a:noFill/>
            <a:ln w="25400" algn="ctr">
              <a:solidFill>
                <a:schemeClr val="tx1"/>
              </a:solidFill>
              <a:round/>
              <a:headEnd/>
              <a:tailEnd type="stealth" w="lg" len="lg"/>
            </a:ln>
            <a:extLst>
              <a:ext uri="{909E8E84-426E-40DD-AFC4-6F175D3DCCD1}">
                <a14:hiddenFill xmlns:a14="http://schemas.microsoft.com/office/drawing/2010/main">
                  <a:noFill/>
                </a14:hiddenFill>
              </a:ext>
            </a:extLst>
          </p:spPr>
        </p:cxnSp>
        <p:sp>
          <p:nvSpPr>
            <p:cNvPr id="63512" name="Oval 109">
              <a:extLst>
                <a:ext uri="{FF2B5EF4-FFF2-40B4-BE49-F238E27FC236}">
                  <a16:creationId xmlns:a16="http://schemas.microsoft.com/office/drawing/2014/main" id="{A52B97AD-012F-2429-9469-373F7710073A}"/>
                </a:ext>
              </a:extLst>
            </p:cNvPr>
            <p:cNvSpPr>
              <a:spLocks noChangeArrowheads="1"/>
            </p:cNvSpPr>
            <p:nvPr/>
          </p:nvSpPr>
          <p:spPr bwMode="auto">
            <a:xfrm>
              <a:off x="3790948" y="4400548"/>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3513" name="Oval 110">
              <a:extLst>
                <a:ext uri="{FF2B5EF4-FFF2-40B4-BE49-F238E27FC236}">
                  <a16:creationId xmlns:a16="http://schemas.microsoft.com/office/drawing/2014/main" id="{CBD870A1-19C1-FCAD-C7F0-145C4A186CBD}"/>
                </a:ext>
              </a:extLst>
            </p:cNvPr>
            <p:cNvSpPr>
              <a:spLocks noChangeArrowheads="1"/>
            </p:cNvSpPr>
            <p:nvPr/>
          </p:nvSpPr>
          <p:spPr bwMode="auto">
            <a:xfrm>
              <a:off x="5357808" y="4393407"/>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63495" name="Group 111">
            <a:extLst>
              <a:ext uri="{FF2B5EF4-FFF2-40B4-BE49-F238E27FC236}">
                <a16:creationId xmlns:a16="http://schemas.microsoft.com/office/drawing/2014/main" id="{C25C684C-A110-5ACB-BDEF-E8D28E542490}"/>
              </a:ext>
            </a:extLst>
          </p:cNvPr>
          <p:cNvGrpSpPr>
            <a:grpSpLocks/>
          </p:cNvGrpSpPr>
          <p:nvPr/>
        </p:nvGrpSpPr>
        <p:grpSpPr bwMode="auto">
          <a:xfrm flipV="1">
            <a:off x="4148138" y="5402263"/>
            <a:ext cx="781050" cy="74612"/>
            <a:chOff x="3790948" y="4393407"/>
            <a:chExt cx="1724022" cy="164303"/>
          </a:xfrm>
        </p:grpSpPr>
        <p:cxnSp>
          <p:nvCxnSpPr>
            <p:cNvPr id="63508" name="Straight Arrow Connector 112">
              <a:extLst>
                <a:ext uri="{FF2B5EF4-FFF2-40B4-BE49-F238E27FC236}">
                  <a16:creationId xmlns:a16="http://schemas.microsoft.com/office/drawing/2014/main" id="{2B203D2B-433E-70FE-7B54-F8E4ED62E01B}"/>
                </a:ext>
              </a:extLst>
            </p:cNvPr>
            <p:cNvCxnSpPr>
              <a:cxnSpLocks noChangeShapeType="1"/>
            </p:cNvCxnSpPr>
            <p:nvPr/>
          </p:nvCxnSpPr>
          <p:spPr bwMode="auto">
            <a:xfrm>
              <a:off x="3976686" y="4471988"/>
              <a:ext cx="1352552" cy="0"/>
            </a:xfrm>
            <a:prstGeom prst="straightConnector1">
              <a:avLst/>
            </a:prstGeom>
            <a:noFill/>
            <a:ln w="25400" algn="ctr">
              <a:solidFill>
                <a:schemeClr val="tx1"/>
              </a:solidFill>
              <a:round/>
              <a:headEnd/>
              <a:tailEnd type="stealth" w="lg" len="lg"/>
            </a:ln>
            <a:extLst>
              <a:ext uri="{909E8E84-426E-40DD-AFC4-6F175D3DCCD1}">
                <a14:hiddenFill xmlns:a14="http://schemas.microsoft.com/office/drawing/2010/main">
                  <a:noFill/>
                </a14:hiddenFill>
              </a:ext>
            </a:extLst>
          </p:spPr>
        </p:cxnSp>
        <p:sp>
          <p:nvSpPr>
            <p:cNvPr id="63509" name="Oval 113">
              <a:extLst>
                <a:ext uri="{FF2B5EF4-FFF2-40B4-BE49-F238E27FC236}">
                  <a16:creationId xmlns:a16="http://schemas.microsoft.com/office/drawing/2014/main" id="{6550ED06-361C-F513-30E3-EC03FDED8790}"/>
                </a:ext>
              </a:extLst>
            </p:cNvPr>
            <p:cNvSpPr>
              <a:spLocks noChangeArrowheads="1"/>
            </p:cNvSpPr>
            <p:nvPr/>
          </p:nvSpPr>
          <p:spPr bwMode="auto">
            <a:xfrm>
              <a:off x="3790948" y="4400548"/>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3510" name="Oval 114">
              <a:extLst>
                <a:ext uri="{FF2B5EF4-FFF2-40B4-BE49-F238E27FC236}">
                  <a16:creationId xmlns:a16="http://schemas.microsoft.com/office/drawing/2014/main" id="{F7DA468A-546D-3016-2EF5-3D8296F057BD}"/>
                </a:ext>
              </a:extLst>
            </p:cNvPr>
            <p:cNvSpPr>
              <a:spLocks noChangeArrowheads="1"/>
            </p:cNvSpPr>
            <p:nvPr/>
          </p:nvSpPr>
          <p:spPr bwMode="auto">
            <a:xfrm>
              <a:off x="5357808" y="4393407"/>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63496" name="Group 115">
            <a:extLst>
              <a:ext uri="{FF2B5EF4-FFF2-40B4-BE49-F238E27FC236}">
                <a16:creationId xmlns:a16="http://schemas.microsoft.com/office/drawing/2014/main" id="{A5BF2969-E708-4965-CF8A-6008C05C4B75}"/>
              </a:ext>
            </a:extLst>
          </p:cNvPr>
          <p:cNvGrpSpPr>
            <a:grpSpLocks/>
          </p:cNvGrpSpPr>
          <p:nvPr/>
        </p:nvGrpSpPr>
        <p:grpSpPr bwMode="auto">
          <a:xfrm flipV="1">
            <a:off x="4300538" y="5554663"/>
            <a:ext cx="781050" cy="74612"/>
            <a:chOff x="3790948" y="4393407"/>
            <a:chExt cx="1724022" cy="164303"/>
          </a:xfrm>
        </p:grpSpPr>
        <p:cxnSp>
          <p:nvCxnSpPr>
            <p:cNvPr id="63505" name="Straight Arrow Connector 116">
              <a:extLst>
                <a:ext uri="{FF2B5EF4-FFF2-40B4-BE49-F238E27FC236}">
                  <a16:creationId xmlns:a16="http://schemas.microsoft.com/office/drawing/2014/main" id="{A39B80C5-710F-B1BC-C436-8CC40B5A89B5}"/>
                </a:ext>
              </a:extLst>
            </p:cNvPr>
            <p:cNvCxnSpPr>
              <a:cxnSpLocks noChangeShapeType="1"/>
            </p:cNvCxnSpPr>
            <p:nvPr/>
          </p:nvCxnSpPr>
          <p:spPr bwMode="auto">
            <a:xfrm>
              <a:off x="3976686" y="4471988"/>
              <a:ext cx="1352552" cy="0"/>
            </a:xfrm>
            <a:prstGeom prst="straightConnector1">
              <a:avLst/>
            </a:prstGeom>
            <a:noFill/>
            <a:ln w="25400" algn="ctr">
              <a:solidFill>
                <a:schemeClr val="tx1"/>
              </a:solidFill>
              <a:prstDash val="dash"/>
              <a:round/>
              <a:headEnd/>
              <a:tailEnd type="stealth" w="lg" len="lg"/>
            </a:ln>
            <a:extLst>
              <a:ext uri="{909E8E84-426E-40DD-AFC4-6F175D3DCCD1}">
                <a14:hiddenFill xmlns:a14="http://schemas.microsoft.com/office/drawing/2010/main">
                  <a:noFill/>
                </a14:hiddenFill>
              </a:ext>
            </a:extLst>
          </p:spPr>
        </p:cxnSp>
        <p:sp>
          <p:nvSpPr>
            <p:cNvPr id="63506" name="Oval 117">
              <a:extLst>
                <a:ext uri="{FF2B5EF4-FFF2-40B4-BE49-F238E27FC236}">
                  <a16:creationId xmlns:a16="http://schemas.microsoft.com/office/drawing/2014/main" id="{FF352D56-4715-2F19-31B0-88AB4EF7CCD7}"/>
                </a:ext>
              </a:extLst>
            </p:cNvPr>
            <p:cNvSpPr>
              <a:spLocks noChangeArrowheads="1"/>
            </p:cNvSpPr>
            <p:nvPr/>
          </p:nvSpPr>
          <p:spPr bwMode="auto">
            <a:xfrm>
              <a:off x="3790948" y="4400548"/>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3507" name="Oval 118">
              <a:extLst>
                <a:ext uri="{FF2B5EF4-FFF2-40B4-BE49-F238E27FC236}">
                  <a16:creationId xmlns:a16="http://schemas.microsoft.com/office/drawing/2014/main" id="{51BF2426-1525-C5C5-4FC6-E0870E0EF54A}"/>
                </a:ext>
              </a:extLst>
            </p:cNvPr>
            <p:cNvSpPr>
              <a:spLocks noChangeArrowheads="1"/>
            </p:cNvSpPr>
            <p:nvPr/>
          </p:nvSpPr>
          <p:spPr bwMode="auto">
            <a:xfrm>
              <a:off x="5357808" y="4393407"/>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63497" name="Group 119">
            <a:extLst>
              <a:ext uri="{FF2B5EF4-FFF2-40B4-BE49-F238E27FC236}">
                <a16:creationId xmlns:a16="http://schemas.microsoft.com/office/drawing/2014/main" id="{1668D395-0EC1-CD9A-8035-4CED2BE10679}"/>
              </a:ext>
            </a:extLst>
          </p:cNvPr>
          <p:cNvGrpSpPr>
            <a:grpSpLocks/>
          </p:cNvGrpSpPr>
          <p:nvPr/>
        </p:nvGrpSpPr>
        <p:grpSpPr bwMode="auto">
          <a:xfrm flipV="1">
            <a:off x="4452938" y="5707063"/>
            <a:ext cx="781050" cy="74612"/>
            <a:chOff x="3790948" y="4393407"/>
            <a:chExt cx="1724022" cy="164303"/>
          </a:xfrm>
        </p:grpSpPr>
        <p:cxnSp>
          <p:nvCxnSpPr>
            <p:cNvPr id="63502" name="Straight Arrow Connector 120">
              <a:extLst>
                <a:ext uri="{FF2B5EF4-FFF2-40B4-BE49-F238E27FC236}">
                  <a16:creationId xmlns:a16="http://schemas.microsoft.com/office/drawing/2014/main" id="{1478B885-1F66-2EEA-F5EB-0389EC159F75}"/>
                </a:ext>
              </a:extLst>
            </p:cNvPr>
            <p:cNvCxnSpPr>
              <a:cxnSpLocks noChangeShapeType="1"/>
            </p:cNvCxnSpPr>
            <p:nvPr/>
          </p:nvCxnSpPr>
          <p:spPr bwMode="auto">
            <a:xfrm>
              <a:off x="3976686" y="4471988"/>
              <a:ext cx="1352552" cy="0"/>
            </a:xfrm>
            <a:prstGeom prst="straightConnector1">
              <a:avLst/>
            </a:prstGeom>
            <a:noFill/>
            <a:ln w="25400" algn="ctr">
              <a:solidFill>
                <a:schemeClr val="tx1"/>
              </a:solidFill>
              <a:round/>
              <a:headEnd/>
              <a:tailEnd type="stealth" w="lg" len="lg"/>
            </a:ln>
            <a:extLst>
              <a:ext uri="{909E8E84-426E-40DD-AFC4-6F175D3DCCD1}">
                <a14:hiddenFill xmlns:a14="http://schemas.microsoft.com/office/drawing/2010/main">
                  <a:noFill/>
                </a14:hiddenFill>
              </a:ext>
            </a:extLst>
          </p:spPr>
        </p:cxnSp>
        <p:sp>
          <p:nvSpPr>
            <p:cNvPr id="63503" name="Oval 121">
              <a:extLst>
                <a:ext uri="{FF2B5EF4-FFF2-40B4-BE49-F238E27FC236}">
                  <a16:creationId xmlns:a16="http://schemas.microsoft.com/office/drawing/2014/main" id="{35125115-A13C-6218-D3A8-80AA864EBF2E}"/>
                </a:ext>
              </a:extLst>
            </p:cNvPr>
            <p:cNvSpPr>
              <a:spLocks noChangeArrowheads="1"/>
            </p:cNvSpPr>
            <p:nvPr/>
          </p:nvSpPr>
          <p:spPr bwMode="auto">
            <a:xfrm>
              <a:off x="3790948" y="4400548"/>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3504" name="Oval 122">
              <a:extLst>
                <a:ext uri="{FF2B5EF4-FFF2-40B4-BE49-F238E27FC236}">
                  <a16:creationId xmlns:a16="http://schemas.microsoft.com/office/drawing/2014/main" id="{9AACB87B-AB60-66B7-7309-A265669EF1DE}"/>
                </a:ext>
              </a:extLst>
            </p:cNvPr>
            <p:cNvSpPr>
              <a:spLocks noChangeArrowheads="1"/>
            </p:cNvSpPr>
            <p:nvPr/>
          </p:nvSpPr>
          <p:spPr bwMode="auto">
            <a:xfrm>
              <a:off x="5357808" y="4393407"/>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grpSp>
        <p:nvGrpSpPr>
          <p:cNvPr id="63498" name="Group 123">
            <a:extLst>
              <a:ext uri="{FF2B5EF4-FFF2-40B4-BE49-F238E27FC236}">
                <a16:creationId xmlns:a16="http://schemas.microsoft.com/office/drawing/2014/main" id="{795F30EF-4D51-B031-2017-B20A5FD8D69E}"/>
              </a:ext>
            </a:extLst>
          </p:cNvPr>
          <p:cNvGrpSpPr>
            <a:grpSpLocks/>
          </p:cNvGrpSpPr>
          <p:nvPr/>
        </p:nvGrpSpPr>
        <p:grpSpPr bwMode="auto">
          <a:xfrm flipV="1">
            <a:off x="4605338" y="5859463"/>
            <a:ext cx="781050" cy="74612"/>
            <a:chOff x="3790948" y="4393407"/>
            <a:chExt cx="1724022" cy="164303"/>
          </a:xfrm>
        </p:grpSpPr>
        <p:cxnSp>
          <p:nvCxnSpPr>
            <p:cNvPr id="63499" name="Straight Arrow Connector 124">
              <a:extLst>
                <a:ext uri="{FF2B5EF4-FFF2-40B4-BE49-F238E27FC236}">
                  <a16:creationId xmlns:a16="http://schemas.microsoft.com/office/drawing/2014/main" id="{4B626D25-FD73-1A32-1A24-243EDB67B718}"/>
                </a:ext>
              </a:extLst>
            </p:cNvPr>
            <p:cNvCxnSpPr>
              <a:cxnSpLocks noChangeShapeType="1"/>
            </p:cNvCxnSpPr>
            <p:nvPr/>
          </p:nvCxnSpPr>
          <p:spPr bwMode="auto">
            <a:xfrm>
              <a:off x="3976686" y="4471988"/>
              <a:ext cx="1352552" cy="0"/>
            </a:xfrm>
            <a:prstGeom prst="straightConnector1">
              <a:avLst/>
            </a:prstGeom>
            <a:noFill/>
            <a:ln w="25400" algn="ctr">
              <a:solidFill>
                <a:schemeClr val="tx1"/>
              </a:solidFill>
              <a:round/>
              <a:headEnd/>
              <a:tailEnd type="stealth" w="lg" len="lg"/>
            </a:ln>
            <a:extLst>
              <a:ext uri="{909E8E84-426E-40DD-AFC4-6F175D3DCCD1}">
                <a14:hiddenFill xmlns:a14="http://schemas.microsoft.com/office/drawing/2010/main">
                  <a:noFill/>
                </a14:hiddenFill>
              </a:ext>
            </a:extLst>
          </p:spPr>
        </p:cxnSp>
        <p:sp>
          <p:nvSpPr>
            <p:cNvPr id="63500" name="Oval 125">
              <a:extLst>
                <a:ext uri="{FF2B5EF4-FFF2-40B4-BE49-F238E27FC236}">
                  <a16:creationId xmlns:a16="http://schemas.microsoft.com/office/drawing/2014/main" id="{456C83DA-5339-7A3D-7F6C-F82F29BD53BE}"/>
                </a:ext>
              </a:extLst>
            </p:cNvPr>
            <p:cNvSpPr>
              <a:spLocks noChangeArrowheads="1"/>
            </p:cNvSpPr>
            <p:nvPr/>
          </p:nvSpPr>
          <p:spPr bwMode="auto">
            <a:xfrm>
              <a:off x="3790948" y="4400548"/>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3501" name="Oval 126">
              <a:extLst>
                <a:ext uri="{FF2B5EF4-FFF2-40B4-BE49-F238E27FC236}">
                  <a16:creationId xmlns:a16="http://schemas.microsoft.com/office/drawing/2014/main" id="{465D1026-B600-795D-D4B9-C304600A269D}"/>
                </a:ext>
              </a:extLst>
            </p:cNvPr>
            <p:cNvSpPr>
              <a:spLocks noChangeArrowheads="1"/>
            </p:cNvSpPr>
            <p:nvPr/>
          </p:nvSpPr>
          <p:spPr bwMode="auto">
            <a:xfrm>
              <a:off x="5357808" y="4393407"/>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50" name="Text Box 2">
            <a:extLst>
              <a:ext uri="{FF2B5EF4-FFF2-40B4-BE49-F238E27FC236}">
                <a16:creationId xmlns:a16="http://schemas.microsoft.com/office/drawing/2014/main" id="{56A185AE-6B01-E153-BF1D-B8341616D429}"/>
              </a:ext>
            </a:extLst>
          </p:cNvPr>
          <p:cNvSpPr txBox="1">
            <a:spLocks noChangeArrowheads="1"/>
          </p:cNvSpPr>
          <p:nvPr/>
        </p:nvSpPr>
        <p:spPr bwMode="auto">
          <a:xfrm>
            <a:off x="1903413" y="822325"/>
            <a:ext cx="6340475" cy="5694363"/>
          </a:xfrm>
          <a:prstGeom prst="rect">
            <a:avLst/>
          </a:prstGeom>
          <a:noFill/>
          <a:ln w="9525">
            <a:noFill/>
            <a:miter lim="800000"/>
            <a:headEnd/>
            <a:tailEnd/>
          </a:ln>
          <a:effectLst/>
        </p:spPr>
        <p:txBody>
          <a:bodyPr>
            <a:spAutoFit/>
          </a:bodyPr>
          <a:lstStyle/>
          <a:p>
            <a:pPr>
              <a:defRPr/>
            </a:pPr>
            <a:r>
              <a:rPr lang="de-DE" dirty="0">
                <a:effectLst>
                  <a:outerShdw blurRad="38100" dist="38100" dir="2700000" algn="tl">
                    <a:srgbClr val="FFFFFF"/>
                  </a:outerShdw>
                </a:effectLst>
                <a:latin typeface="Times" charset="0"/>
                <a:ea typeface="+mn-ea"/>
              </a:rPr>
              <a:t>Performance </a:t>
            </a:r>
            <a:r>
              <a:rPr lang="de-DE" dirty="0" err="1">
                <a:effectLst>
                  <a:outerShdw blurRad="38100" dist="38100" dir="2700000" algn="tl">
                    <a:srgbClr val="FFFFFF"/>
                  </a:outerShdw>
                </a:effectLst>
                <a:latin typeface="Times" charset="0"/>
                <a:ea typeface="+mn-ea"/>
              </a:rPr>
              <a:t>fields</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are</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gestures</a:t>
            </a:r>
            <a:r>
              <a:rPr lang="de-DE" dirty="0">
                <a:effectLst>
                  <a:outerShdw blurRad="38100" dist="38100" dir="2700000" algn="tl">
                    <a:srgbClr val="FFFFFF"/>
                  </a:outerShdw>
                </a:effectLst>
                <a:latin typeface="Times" charset="0"/>
                <a:ea typeface="+mn-ea"/>
              </a:rPr>
              <a:t>!</a:t>
            </a:r>
          </a:p>
          <a:p>
            <a:pPr>
              <a:defRPr/>
            </a:pPr>
            <a:endParaRPr lang="de-DE" dirty="0">
              <a:effectLst>
                <a:outerShdw blurRad="38100" dist="38100" dir="2700000" algn="tl">
                  <a:srgbClr val="FFFFFF"/>
                </a:outerShdw>
              </a:effectLst>
              <a:latin typeface="Times" charset="0"/>
              <a:ea typeface="+mn-ea"/>
            </a:endParaRPr>
          </a:p>
          <a:p>
            <a:pPr>
              <a:defRPr/>
            </a:pPr>
            <a:r>
              <a:rPr lang="de-DE" dirty="0">
                <a:effectLst>
                  <a:outerShdw blurRad="38100" dist="38100" dir="2700000" algn="tl">
                    <a:srgbClr val="FFFFFF"/>
                  </a:outerShdw>
                </a:effectLst>
                <a:latin typeface="Times" charset="0"/>
                <a:ea typeface="+mn-ea"/>
              </a:rPr>
              <a:t>Performance </a:t>
            </a:r>
            <a:r>
              <a:rPr lang="de-DE" i="1" dirty="0" err="1">
                <a:effectLst>
                  <a:outerShdw blurRad="38100" dist="38100" dir="2700000" algn="tl">
                    <a:srgbClr val="FFFFFF"/>
                  </a:outerShdw>
                </a:effectLst>
                <a:latin typeface="Times" charset="0"/>
                <a:ea typeface="+mn-ea"/>
              </a:rPr>
              <a:t>hypergestures</a:t>
            </a:r>
            <a:r>
              <a:rPr lang="de-DE" dirty="0">
                <a:effectLst>
                  <a:outerShdw blurRad="38100" dist="38100" dir="2700000" algn="tl">
                    <a:srgbClr val="FFFFFF"/>
                  </a:outerShdw>
                </a:effectLst>
                <a:latin typeface="Times" charset="0"/>
                <a:ea typeface="+mn-ea"/>
              </a:rPr>
              <a:t>:</a:t>
            </a:r>
          </a:p>
          <a:p>
            <a:pPr>
              <a:defRPr/>
            </a:pPr>
            <a:endParaRPr lang="de-DE" dirty="0">
              <a:effectLst>
                <a:outerShdw blurRad="38100" dist="38100" dir="2700000" algn="tl">
                  <a:srgbClr val="FFFFFF"/>
                </a:outerShdw>
              </a:effectLst>
              <a:latin typeface="Times" charset="0"/>
              <a:ea typeface="+mn-ea"/>
            </a:endParaRPr>
          </a:p>
          <a:p>
            <a:pPr>
              <a:defRPr/>
            </a:pPr>
            <a:r>
              <a:rPr lang="de-DE" dirty="0">
                <a:effectLst>
                  <a:outerShdw blurRad="38100" dist="38100" dir="2700000" algn="tl">
                    <a:srgbClr val="FFFFFF"/>
                  </a:outerShdw>
                </a:effectLst>
                <a:latin typeface="Times" charset="0"/>
                <a:ea typeface="+mn-ea"/>
              </a:rPr>
              <a:t>These </a:t>
            </a:r>
            <a:r>
              <a:rPr lang="de-DE" dirty="0" err="1">
                <a:effectLst>
                  <a:outerShdw blurRad="38100" dist="38100" dir="2700000" algn="tl">
                    <a:srgbClr val="FFFFFF"/>
                  </a:outerShdw>
                </a:effectLst>
                <a:latin typeface="Times" charset="0"/>
                <a:ea typeface="+mn-ea"/>
              </a:rPr>
              <a:t>are</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continuous</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deformations</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of</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performance</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gestures</a:t>
            </a:r>
            <a:r>
              <a:rPr lang="de-DE" dirty="0">
                <a:effectLst>
                  <a:outerShdw blurRad="38100" dist="38100" dir="2700000" algn="tl">
                    <a:srgbClr val="FFFFFF"/>
                  </a:outerShdw>
                </a:effectLst>
                <a:latin typeface="Times" charset="0"/>
                <a:ea typeface="+mn-ea"/>
              </a:rPr>
              <a:t>, i.e., </a:t>
            </a:r>
            <a:r>
              <a:rPr lang="de-DE" dirty="0" err="1">
                <a:effectLst>
                  <a:outerShdw blurRad="38100" dist="38100" dir="2700000" algn="tl">
                    <a:srgbClr val="FFFFFF"/>
                  </a:outerShdw>
                </a:effectLst>
                <a:latin typeface="Times" charset="0"/>
                <a:ea typeface="+mn-ea"/>
              </a:rPr>
              <a:t>connections</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between</a:t>
            </a:r>
            <a:r>
              <a:rPr lang="de-DE" dirty="0">
                <a:effectLst>
                  <a:outerShdw blurRad="38100" dist="38100" dir="2700000" algn="tl">
                    <a:srgbClr val="FFFFFF"/>
                  </a:outerShdw>
                </a:effectLst>
                <a:latin typeface="Times" charset="0"/>
                <a:ea typeface="+mn-ea"/>
              </a:rPr>
              <a:t> different </a:t>
            </a:r>
            <a:r>
              <a:rPr lang="de-DE" dirty="0" err="1">
                <a:effectLst>
                  <a:outerShdw blurRad="38100" dist="38100" dir="2700000" algn="tl">
                    <a:srgbClr val="FFFFFF"/>
                  </a:outerShdw>
                </a:effectLst>
                <a:latin typeface="Times" charset="0"/>
                <a:ea typeface="+mn-ea"/>
              </a:rPr>
              <a:t>performances</a:t>
            </a:r>
            <a:endParaRPr lang="de-DE" dirty="0">
              <a:effectLst>
                <a:outerShdw blurRad="38100" dist="38100" dir="2700000" algn="tl">
                  <a:srgbClr val="FFFFFF"/>
                </a:outerShdw>
              </a:effectLst>
              <a:latin typeface="Times" charset="0"/>
              <a:ea typeface="+mn-ea"/>
            </a:endParaRPr>
          </a:p>
          <a:p>
            <a:pPr>
              <a:defRPr/>
            </a:pPr>
            <a:r>
              <a:rPr lang="de-DE" dirty="0" err="1">
                <a:effectLst>
                  <a:outerShdw blurRad="38100" dist="38100" dir="2700000" algn="tl">
                    <a:srgbClr val="FFFFFF"/>
                  </a:outerShdw>
                </a:effectLst>
                <a:latin typeface="Times" charset="0"/>
                <a:ea typeface="+mn-ea"/>
              </a:rPr>
              <a:t>of</a:t>
            </a:r>
            <a:r>
              <a:rPr lang="de-DE" dirty="0">
                <a:effectLst>
                  <a:outerShdw blurRad="38100" dist="38100" dir="2700000" algn="tl">
                    <a:srgbClr val="FFFFFF"/>
                  </a:outerShdw>
                </a:effectLst>
                <a:latin typeface="Times" charset="0"/>
                <a:ea typeface="+mn-ea"/>
              </a:rPr>
              <a:t> a </a:t>
            </a:r>
            <a:r>
              <a:rPr lang="de-DE" dirty="0" err="1">
                <a:effectLst>
                  <a:outerShdw blurRad="38100" dist="38100" dir="2700000" algn="tl">
                    <a:srgbClr val="FFFFFF"/>
                  </a:outerShdw>
                </a:effectLst>
                <a:latin typeface="Times" charset="0"/>
                <a:ea typeface="+mn-ea"/>
              </a:rPr>
              <a:t>given</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piece</a:t>
            </a:r>
            <a:r>
              <a:rPr lang="de-DE" dirty="0">
                <a:effectLst>
                  <a:outerShdw blurRad="38100" dist="38100" dir="2700000" algn="tl">
                    <a:srgbClr val="FFFFFF"/>
                  </a:outerShdw>
                </a:effectLst>
                <a:latin typeface="Times" charset="0"/>
                <a:ea typeface="+mn-ea"/>
              </a:rPr>
              <a:t>.</a:t>
            </a:r>
          </a:p>
          <a:p>
            <a:pPr>
              <a:defRPr/>
            </a:pPr>
            <a:endParaRPr lang="de-DE" dirty="0">
              <a:effectLst>
                <a:outerShdw blurRad="38100" dist="38100" dir="2700000" algn="tl">
                  <a:srgbClr val="FFFFFF"/>
                </a:outerShdw>
              </a:effectLst>
              <a:latin typeface="Times" charset="0"/>
              <a:ea typeface="+mn-ea"/>
            </a:endParaRPr>
          </a:p>
          <a:p>
            <a:pPr>
              <a:defRPr/>
            </a:pPr>
            <a:r>
              <a:rPr lang="de-DE" dirty="0">
                <a:effectLst>
                  <a:outerShdw blurRad="38100" dist="38100" dir="2700000" algn="tl">
                    <a:srgbClr val="FFFFFF"/>
                  </a:outerShdw>
                </a:effectLst>
                <a:latin typeface="Times" charset="0"/>
                <a:ea typeface="+mn-ea"/>
              </a:rPr>
              <a:t>In </a:t>
            </a:r>
            <a:r>
              <a:rPr lang="de-DE" dirty="0" err="1">
                <a:effectLst>
                  <a:outerShdw blurRad="38100" dist="38100" dir="2700000" algn="tl">
                    <a:srgbClr val="FFFFFF"/>
                  </a:outerShdw>
                </a:effectLst>
                <a:latin typeface="Times" charset="0"/>
                <a:ea typeface="+mn-ea"/>
              </a:rPr>
              <a:t>other</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words</a:t>
            </a:r>
            <a:r>
              <a:rPr lang="de-DE" dirty="0">
                <a:effectLst>
                  <a:outerShdw blurRad="38100" dist="38100" dir="2700000" algn="tl">
                    <a:srgbClr val="FFFFFF"/>
                  </a:outerShdw>
                </a:effectLst>
                <a:latin typeface="Times" charset="0"/>
                <a:ea typeface="+mn-ea"/>
              </a:rPr>
              <a:t>: </a:t>
            </a:r>
          </a:p>
          <a:p>
            <a:pPr>
              <a:defRPr/>
            </a:pPr>
            <a:r>
              <a:rPr lang="de-DE" b="1" i="1" dirty="0">
                <a:effectLst>
                  <a:outerShdw blurRad="38100" dist="38100" dir="2700000" algn="tl">
                    <a:srgbClr val="FFFFFF"/>
                  </a:outerShdw>
                </a:effectLst>
                <a:latin typeface="Times" charset="0"/>
                <a:ea typeface="+mn-ea"/>
              </a:rPr>
              <a:t>Performance (</a:t>
            </a:r>
            <a:r>
              <a:rPr lang="de-DE" b="1" i="1" dirty="0" err="1">
                <a:effectLst>
                  <a:outerShdw blurRad="38100" dist="38100" dir="2700000" algn="tl">
                    <a:srgbClr val="FFFFFF"/>
                  </a:outerShdw>
                </a:effectLst>
                <a:latin typeface="Times" charset="0"/>
                <a:ea typeface="+mn-ea"/>
              </a:rPr>
              <a:t>hyper</a:t>
            </a:r>
            <a:r>
              <a:rPr lang="de-DE" b="1" i="1" dirty="0">
                <a:effectLst>
                  <a:outerShdw blurRad="38100" dist="38100" dir="2700000" algn="tl">
                    <a:srgbClr val="FFFFFF"/>
                  </a:outerShdw>
                </a:effectLst>
                <a:latin typeface="Times" charset="0"/>
                <a:ea typeface="+mn-ea"/>
              </a:rPr>
              <a:t>)</a:t>
            </a:r>
            <a:r>
              <a:rPr lang="de-DE" b="1" i="1" dirty="0" err="1">
                <a:effectLst>
                  <a:outerShdw blurRad="38100" dist="38100" dir="2700000" algn="tl">
                    <a:srgbClr val="FFFFFF"/>
                  </a:outerShdw>
                </a:effectLst>
                <a:latin typeface="Times" charset="0"/>
                <a:ea typeface="+mn-ea"/>
              </a:rPr>
              <a:t>gestures</a:t>
            </a:r>
            <a:r>
              <a:rPr lang="de-DE" b="1" i="1" dirty="0">
                <a:effectLst>
                  <a:outerShdw blurRad="38100" dist="38100" dir="2700000" algn="tl">
                    <a:srgbClr val="FFFFFF"/>
                  </a:outerShdw>
                </a:effectLst>
                <a:latin typeface="Times" charset="0"/>
                <a:ea typeface="+mn-ea"/>
              </a:rPr>
              <a:t> </a:t>
            </a:r>
            <a:r>
              <a:rPr lang="de-DE" b="1" i="1" dirty="0" err="1">
                <a:effectLst>
                  <a:outerShdw blurRad="38100" dist="38100" dir="2700000" algn="tl">
                    <a:srgbClr val="FFFFFF"/>
                  </a:outerShdw>
                </a:effectLst>
                <a:latin typeface="Times" charset="0"/>
                <a:ea typeface="+mn-ea"/>
              </a:rPr>
              <a:t>are</a:t>
            </a:r>
            <a:r>
              <a:rPr lang="de-DE" b="1" i="1" dirty="0">
                <a:effectLst>
                  <a:outerShdw blurRad="38100" dist="38100" dir="2700000" algn="tl">
                    <a:srgbClr val="FFFFFF"/>
                  </a:outerShdw>
                </a:effectLst>
                <a:latin typeface="Times" charset="0"/>
                <a:ea typeface="+mn-ea"/>
              </a:rPr>
              <a:t> a </a:t>
            </a:r>
            <a:r>
              <a:rPr lang="de-DE" b="1" i="1" dirty="0" err="1">
                <a:effectLst>
                  <a:outerShdw blurRad="38100" dist="38100" dir="2700000" algn="tl">
                    <a:srgbClr val="FFFFFF"/>
                  </a:outerShdw>
                </a:effectLst>
                <a:latin typeface="Times" charset="0"/>
                <a:ea typeface="+mn-ea"/>
              </a:rPr>
              <a:t>very</a:t>
            </a:r>
            <a:r>
              <a:rPr lang="de-DE" b="1" i="1" dirty="0">
                <a:effectLst>
                  <a:outerShdw blurRad="38100" dist="38100" dir="2700000" algn="tl">
                    <a:srgbClr val="FFFFFF"/>
                  </a:outerShdw>
                </a:effectLst>
                <a:latin typeface="Times" charset="0"/>
                <a:ea typeface="+mn-ea"/>
              </a:rPr>
              <a:t> </a:t>
            </a:r>
            <a:r>
              <a:rPr lang="de-DE" b="1" i="1" dirty="0" err="1">
                <a:effectLst>
                  <a:outerShdw blurRad="38100" dist="38100" dir="2700000" algn="tl">
                    <a:srgbClr val="FFFFFF"/>
                  </a:outerShdw>
                </a:effectLst>
                <a:latin typeface="Times" charset="0"/>
                <a:ea typeface="+mn-ea"/>
              </a:rPr>
              <a:t>natural</a:t>
            </a:r>
            <a:r>
              <a:rPr lang="de-DE" b="1" i="1" dirty="0">
                <a:effectLst>
                  <a:outerShdw blurRad="38100" dist="38100" dir="2700000" algn="tl">
                    <a:srgbClr val="FFFFFF"/>
                  </a:outerShdw>
                </a:effectLst>
                <a:latin typeface="Times" charset="0"/>
                <a:ea typeface="+mn-ea"/>
              </a:rPr>
              <a:t> </a:t>
            </a:r>
            <a:r>
              <a:rPr lang="de-DE" b="1" i="1" dirty="0" err="1">
                <a:effectLst>
                  <a:outerShdw blurRad="38100" dist="38100" dir="2700000" algn="tl">
                    <a:srgbClr val="FFFFFF"/>
                  </a:outerShdw>
                </a:effectLst>
                <a:latin typeface="Times" charset="0"/>
                <a:ea typeface="+mn-ea"/>
              </a:rPr>
              <a:t>setup</a:t>
            </a:r>
            <a:r>
              <a:rPr lang="de-DE" b="1" i="1" dirty="0">
                <a:effectLst>
                  <a:outerShdw blurRad="38100" dist="38100" dir="2700000" algn="tl">
                    <a:srgbClr val="FFFFFF"/>
                  </a:outerShdw>
                </a:effectLst>
                <a:latin typeface="Times" charset="0"/>
                <a:ea typeface="+mn-ea"/>
              </a:rPr>
              <a:t> </a:t>
            </a:r>
            <a:r>
              <a:rPr lang="de-DE" b="1" i="1" dirty="0" err="1">
                <a:effectLst>
                  <a:outerShdw blurRad="38100" dist="38100" dir="2700000" algn="tl">
                    <a:srgbClr val="FFFFFF"/>
                  </a:outerShdw>
                </a:effectLst>
                <a:latin typeface="Times" charset="0"/>
                <a:ea typeface="+mn-ea"/>
              </a:rPr>
              <a:t>of</a:t>
            </a:r>
            <a:r>
              <a:rPr lang="de-DE" b="1" i="1" dirty="0">
                <a:effectLst>
                  <a:outerShdw blurRad="38100" dist="38100" dir="2700000" algn="tl">
                    <a:srgbClr val="FFFFFF"/>
                  </a:outerShdw>
                </a:effectLst>
                <a:latin typeface="Times" charset="0"/>
                <a:ea typeface="+mn-ea"/>
              </a:rPr>
              <a:t> </a:t>
            </a:r>
            <a:r>
              <a:rPr lang="de-DE" b="1" i="1" dirty="0" err="1">
                <a:effectLst>
                  <a:outerShdw blurRad="38100" dist="38100" dir="2700000" algn="tl">
                    <a:srgbClr val="FFFFFF"/>
                  </a:outerShdw>
                </a:effectLst>
                <a:latin typeface="Times" charset="0"/>
                <a:ea typeface="+mn-ea"/>
              </a:rPr>
              <a:t>performance</a:t>
            </a:r>
            <a:r>
              <a:rPr lang="de-DE" b="1" i="1" dirty="0">
                <a:effectLst>
                  <a:outerShdw blurRad="38100" dist="38100" dir="2700000" algn="tl">
                    <a:srgbClr val="FFFFFF"/>
                  </a:outerShdw>
                </a:effectLst>
                <a:latin typeface="Times" charset="0"/>
                <a:ea typeface="+mn-ea"/>
              </a:rPr>
              <a:t> </a:t>
            </a:r>
            <a:r>
              <a:rPr lang="de-DE" b="1" i="1" dirty="0" err="1">
                <a:effectLst>
                  <a:outerShdw blurRad="38100" dist="38100" dir="2700000" algn="tl">
                    <a:srgbClr val="FFFFFF"/>
                  </a:outerShdw>
                </a:effectLst>
                <a:latin typeface="Times" charset="0"/>
                <a:ea typeface="+mn-ea"/>
              </a:rPr>
              <a:t>analysis</a:t>
            </a:r>
            <a:r>
              <a:rPr lang="de-DE" b="1" i="1" dirty="0">
                <a:effectLst>
                  <a:outerShdw blurRad="38100" dist="38100" dir="2700000" algn="tl">
                    <a:srgbClr val="FFFFFF"/>
                  </a:outerShdw>
                </a:effectLst>
                <a:latin typeface="Times" charset="0"/>
                <a:ea typeface="+mn-ea"/>
              </a:rPr>
              <a:t> </a:t>
            </a:r>
            <a:r>
              <a:rPr lang="de-DE" b="1" i="1" dirty="0" err="1">
                <a:effectLst>
                  <a:outerShdw blurRad="38100" dist="38100" dir="2700000" algn="tl">
                    <a:srgbClr val="FFFFFF"/>
                  </a:outerShdw>
                </a:effectLst>
                <a:latin typeface="Times" charset="0"/>
                <a:ea typeface="+mn-ea"/>
              </a:rPr>
              <a:t>or</a:t>
            </a:r>
            <a:r>
              <a:rPr lang="de-DE" b="1" i="1" dirty="0">
                <a:effectLst>
                  <a:outerShdw blurRad="38100" dist="38100" dir="2700000" algn="tl">
                    <a:srgbClr val="FFFFFF"/>
                  </a:outerShdw>
                </a:effectLst>
                <a:latin typeface="Times" charset="0"/>
                <a:ea typeface="+mn-ea"/>
              </a:rPr>
              <a:t> </a:t>
            </a:r>
            <a:r>
              <a:rPr lang="de-DE" b="1" i="1" dirty="0" err="1">
                <a:effectLst>
                  <a:outerShdw blurRad="38100" dist="38100" dir="2700000" algn="tl">
                    <a:srgbClr val="FFFFFF"/>
                  </a:outerShdw>
                </a:effectLst>
                <a:latin typeface="Times" charset="0"/>
                <a:ea typeface="+mn-ea"/>
              </a:rPr>
              <a:t>synthesis</a:t>
            </a:r>
            <a:r>
              <a:rPr lang="de-DE" b="1" i="1" dirty="0">
                <a:effectLst>
                  <a:outerShdw blurRad="38100" dist="38100" dir="2700000" algn="tl">
                    <a:srgbClr val="FFFFFF"/>
                  </a:outerShdw>
                </a:effectLst>
                <a:latin typeface="Times" charset="0"/>
                <a:ea typeface="+mn-ea"/>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1650" name="Text Box 2">
            <a:extLst>
              <a:ext uri="{FF2B5EF4-FFF2-40B4-BE49-F238E27FC236}">
                <a16:creationId xmlns:a16="http://schemas.microsoft.com/office/drawing/2014/main" id="{22480DBF-F74E-D058-A97C-5D589219B445}"/>
              </a:ext>
            </a:extLst>
          </p:cNvPr>
          <p:cNvSpPr txBox="1">
            <a:spLocks noChangeArrowheads="1"/>
          </p:cNvSpPr>
          <p:nvPr/>
        </p:nvSpPr>
        <p:spPr bwMode="auto">
          <a:xfrm>
            <a:off x="2503488" y="608013"/>
            <a:ext cx="4894262" cy="2678112"/>
          </a:xfrm>
          <a:prstGeom prst="rect">
            <a:avLst/>
          </a:prstGeom>
          <a:noFill/>
          <a:ln w="9525">
            <a:noFill/>
            <a:miter lim="800000"/>
            <a:headEnd/>
            <a:tailEnd/>
          </a:ln>
          <a:effectLst/>
        </p:spPr>
        <p:txBody>
          <a:bodyPr>
            <a:spAutoFit/>
          </a:bodyPr>
          <a:lstStyle/>
          <a:p>
            <a:pPr>
              <a:defRPr/>
            </a:pPr>
            <a:r>
              <a:rPr lang="de-DE" dirty="0">
                <a:effectLst>
                  <a:outerShdw blurRad="38100" dist="38100" dir="2700000" algn="tl">
                    <a:srgbClr val="FFFFFF"/>
                  </a:outerShdw>
                </a:effectLst>
                <a:latin typeface="Times" charset="0"/>
              </a:rPr>
              <a:t>Performance </a:t>
            </a:r>
            <a:r>
              <a:rPr lang="de-DE" dirty="0" err="1">
                <a:effectLst>
                  <a:outerShdw blurRad="38100" dist="38100" dir="2700000" algn="tl">
                    <a:srgbClr val="FFFFFF"/>
                  </a:outerShdw>
                </a:effectLst>
                <a:latin typeface="Times" charset="0"/>
              </a:rPr>
              <a:t>hypergestures</a:t>
            </a:r>
            <a:endParaRPr lang="de-DE" dirty="0">
              <a:effectLst>
                <a:outerShdw blurRad="38100" dist="38100" dir="2700000" algn="tl">
                  <a:srgbClr val="FFFFFF"/>
                </a:outerShdw>
              </a:effectLst>
              <a:latin typeface="Times" charset="0"/>
            </a:endParaRPr>
          </a:p>
          <a:p>
            <a:pPr>
              <a:defRPr/>
            </a:pPr>
            <a:r>
              <a:rPr lang="de-DE" dirty="0" err="1">
                <a:effectLst>
                  <a:outerShdw blurRad="38100" dist="38100" dir="2700000" algn="tl">
                    <a:srgbClr val="FFFFFF"/>
                  </a:outerShdw>
                </a:effectLst>
                <a:latin typeface="Times" charset="0"/>
              </a:rPr>
              <a:t>for</a:t>
            </a:r>
            <a:r>
              <a:rPr lang="de-DE" dirty="0">
                <a:effectLst>
                  <a:outerShdw blurRad="38100" dist="38100" dir="2700000" algn="tl">
                    <a:srgbClr val="FFFFFF"/>
                  </a:outerShdw>
                </a:effectLst>
                <a:latin typeface="Times" charset="0"/>
              </a:rPr>
              <a:t> a </a:t>
            </a:r>
            <a:r>
              <a:rPr lang="de-DE" dirty="0" err="1">
                <a:effectLst>
                  <a:outerShdw blurRad="38100" dist="38100" dir="2700000" algn="tl">
                    <a:srgbClr val="FFFFFF"/>
                  </a:outerShdw>
                </a:effectLst>
                <a:latin typeface="Times" charset="0"/>
              </a:rPr>
              <a:t>fixed</a:t>
            </a:r>
            <a:r>
              <a:rPr lang="de-DE" dirty="0">
                <a:effectLst>
                  <a:outerShdw blurRad="38100" dist="38100" dir="2700000" algn="tl">
                    <a:srgbClr val="FFFFFF"/>
                  </a:outerShdw>
                </a:effectLst>
                <a:latin typeface="Times" charset="0"/>
              </a:rPr>
              <a:t> </a:t>
            </a:r>
            <a:r>
              <a:rPr lang="de-DE" dirty="0" err="1">
                <a:effectLst>
                  <a:outerShdw blurRad="38100" dist="38100" dir="2700000" algn="tl">
                    <a:srgbClr val="FFFFFF"/>
                  </a:outerShdw>
                </a:effectLst>
                <a:latin typeface="Times" charset="0"/>
              </a:rPr>
              <a:t>composition</a:t>
            </a:r>
            <a:r>
              <a:rPr lang="de-DE" dirty="0">
                <a:effectLst>
                  <a:outerShdw blurRad="38100" dist="38100" dir="2700000" algn="tl">
                    <a:srgbClr val="FFFFFF"/>
                  </a:outerShdw>
                </a:effectLst>
                <a:latin typeface="Times" charset="0"/>
              </a:rPr>
              <a:t> </a:t>
            </a:r>
            <a:endParaRPr lang="de-DE" dirty="0">
              <a:effectLst>
                <a:outerShdw blurRad="38100" dist="38100" dir="2700000" algn="tl">
                  <a:srgbClr val="FFFFFF"/>
                </a:outerShdw>
              </a:effectLst>
              <a:latin typeface="Times" charset="0"/>
              <a:ea typeface="+mn-ea"/>
            </a:endParaRPr>
          </a:p>
          <a:p>
            <a:pPr>
              <a:defRPr/>
            </a:pPr>
            <a:endParaRPr lang="de-DE" dirty="0">
              <a:effectLst>
                <a:outerShdw blurRad="38100" dist="38100" dir="2700000" algn="tl">
                  <a:srgbClr val="FFFFFF"/>
                </a:outerShdw>
              </a:effectLst>
              <a:latin typeface="Times" charset="0"/>
              <a:ea typeface="+mn-ea"/>
            </a:endParaRPr>
          </a:p>
          <a:p>
            <a:pPr>
              <a:defRPr/>
            </a:pPr>
            <a:r>
              <a:rPr lang="de-DE" dirty="0">
                <a:effectLst>
                  <a:outerShdw blurRad="38100" dist="38100" dir="2700000" algn="tl">
                    <a:srgbClr val="FFFFFF"/>
                  </a:outerShdw>
                </a:effectLst>
                <a:latin typeface="Times" charset="0"/>
                <a:ea typeface="+mn-ea"/>
              </a:rPr>
              <a:t>∐</a:t>
            </a:r>
            <a:r>
              <a:rPr lang="de-DE" baseline="-25000" dirty="0" err="1">
                <a:effectLst>
                  <a:outerShdw blurRad="38100" dist="38100" dir="2700000" algn="tl">
                    <a:srgbClr val="FFFFFF"/>
                  </a:outerShdw>
                </a:effectLst>
                <a:latin typeface="Times" charset="0"/>
                <a:ea typeface="+mn-ea"/>
              </a:rPr>
              <a:t>n</a:t>
            </a:r>
            <a:r>
              <a:rPr lang="de-DE" dirty="0" err="1">
                <a:effectLst>
                  <a:outerShdw blurRad="38100" dist="38100" dir="2700000" algn="tl">
                    <a:srgbClr val="FFFFFF"/>
                  </a:outerShdw>
                </a:effectLst>
                <a:latin typeface="Times" charset="0"/>
                <a:ea typeface="+mn-ea"/>
              </a:rPr>
              <a:t>→</a:t>
            </a:r>
            <a:r>
              <a:rPr lang="de-DE" baseline="-25000" dirty="0" err="1">
                <a:effectLst>
                  <a:outerShdw blurRad="38100" dist="38100" dir="2700000" algn="tl">
                    <a:srgbClr val="FFFFFF"/>
                  </a:outerShdw>
                </a:effectLst>
                <a:latin typeface="Times" charset="0"/>
                <a:ea typeface="+mn-ea"/>
              </a:rPr>
              <a:t>i</a:t>
            </a:r>
            <a:r>
              <a:rPr lang="de-DE" baseline="-25000" dirty="0">
                <a:effectLst>
                  <a:outerShdw blurRad="38100" dist="38100" dir="2700000" algn="tl">
                    <a:srgbClr val="FFFFFF"/>
                  </a:outerShdw>
                </a:effectLst>
                <a:latin typeface="Times" charset="0"/>
                <a:ea typeface="+mn-ea"/>
              </a:rPr>
              <a:t>                 </a:t>
            </a:r>
            <a:r>
              <a:rPr lang="de-DE" dirty="0">
                <a:effectLst>
                  <a:outerShdw blurRad="38100" dist="38100" dir="2700000" algn="tl">
                    <a:srgbClr val="FFFFFF"/>
                  </a:outerShdw>
                </a:effectLst>
                <a:latin typeface="Times" charset="0"/>
                <a:ea typeface="+mn-ea"/>
              </a:rPr>
              <a:t> </a:t>
            </a:r>
            <a:r>
              <a:rPr lang="de-DE">
                <a:effectLst>
                  <a:outerShdw blurRad="38100" dist="38100" dir="2700000" algn="tl">
                    <a:srgbClr val="FFFFFF"/>
                  </a:outerShdw>
                </a:effectLst>
                <a:latin typeface="Times" charset="0"/>
                <a:ea typeface="+mn-ea"/>
              </a:rPr>
              <a:t>Symbolic</a:t>
            </a:r>
            <a:r>
              <a:rPr lang="de-DE" dirty="0">
                <a:effectLst>
                  <a:outerShdw blurRad="38100" dist="38100" dir="2700000" algn="tl">
                    <a:srgbClr val="FFFFFF"/>
                  </a:outerShdw>
                </a:effectLst>
                <a:latin typeface="Times" charset="0"/>
                <a:ea typeface="+mn-ea"/>
              </a:rPr>
              <a:t> Space</a:t>
            </a:r>
          </a:p>
          <a:p>
            <a:pPr>
              <a:defRPr/>
            </a:pPr>
            <a:r>
              <a:rPr lang="de-DE" dirty="0">
                <a:effectLst>
                  <a:outerShdw blurRad="38100" dist="38100" dir="2700000" algn="tl">
                    <a:srgbClr val="FFFFFF"/>
                  </a:outerShdw>
                </a:effectLst>
                <a:latin typeface="Times" charset="0"/>
                <a:ea typeface="+mn-ea"/>
              </a:rPr>
              <a:t>			</a:t>
            </a:r>
          </a:p>
          <a:p>
            <a:pPr>
              <a:defRPr/>
            </a:pPr>
            <a:r>
              <a:rPr lang="de-DE" dirty="0">
                <a:effectLst>
                  <a:outerShdw blurRad="38100" dist="38100" dir="2700000" algn="tl">
                    <a:srgbClr val="FFFFFF"/>
                  </a:outerShdw>
                </a:effectLst>
                <a:latin typeface="Times" charset="0"/>
              </a:rPr>
              <a:t>∐</a:t>
            </a:r>
            <a:r>
              <a:rPr lang="de-DE" baseline="-25000" dirty="0" err="1">
                <a:effectLst>
                  <a:outerShdw blurRad="38100" dist="38100" dir="2700000" algn="tl">
                    <a:srgbClr val="FFFFFF"/>
                  </a:outerShdw>
                </a:effectLst>
                <a:latin typeface="Times" charset="0"/>
              </a:rPr>
              <a:t>n</a:t>
            </a:r>
            <a:r>
              <a:rPr lang="de-DE" dirty="0" err="1">
                <a:effectLst>
                  <a:outerShdw blurRad="38100" dist="38100" dir="2700000" algn="tl">
                    <a:srgbClr val="FFFFFF"/>
                  </a:outerShdw>
                </a:effectLst>
                <a:latin typeface="Times" charset="0"/>
              </a:rPr>
              <a:t>c</a:t>
            </a:r>
            <a:r>
              <a:rPr lang="de-DE" baseline="-25000" dirty="0" err="1">
                <a:effectLst>
                  <a:outerShdw blurRad="38100" dist="38100" dir="2700000" algn="tl">
                    <a:srgbClr val="FFFFFF"/>
                  </a:outerShdw>
                </a:effectLst>
                <a:latin typeface="Times" charset="0"/>
              </a:rPr>
              <a:t>i</a:t>
            </a:r>
            <a:r>
              <a:rPr lang="de-DE" baseline="-25000" dirty="0">
                <a:effectLst>
                  <a:outerShdw blurRad="38100" dist="38100" dir="2700000" algn="tl">
                    <a:srgbClr val="FFFFFF"/>
                  </a:outerShdw>
                </a:effectLst>
                <a:latin typeface="Times" charset="0"/>
              </a:rPr>
              <a:t> </a:t>
            </a:r>
            <a:r>
              <a:rPr lang="de-DE" dirty="0">
                <a:effectLst>
                  <a:outerShdw blurRad="38100" dist="38100" dir="2700000" algn="tl">
                    <a:srgbClr val="FFFFFF"/>
                  </a:outerShdw>
                </a:effectLst>
                <a:latin typeface="Times" charset="0"/>
                <a:ea typeface="+mn-ea"/>
              </a:rPr>
              <a:t>		</a:t>
            </a:r>
            <a:r>
              <a:rPr lang="de-DE" dirty="0" err="1">
                <a:effectLst>
                  <a:outerShdw blurRad="38100" dist="38100" dir="2700000" algn="tl">
                    <a:srgbClr val="FFFFFF"/>
                  </a:outerShdw>
                </a:effectLst>
                <a:latin typeface="Times" charset="0"/>
                <a:ea typeface="+mn-ea"/>
              </a:rPr>
              <a:t>const</a:t>
            </a:r>
            <a:r>
              <a:rPr lang="de-DE" dirty="0">
                <a:effectLst>
                  <a:outerShdw blurRad="38100" dist="38100" dir="2700000" algn="tl">
                    <a:srgbClr val="FFFFFF"/>
                  </a:outerShdw>
                </a:effectLst>
                <a:latin typeface="Times" charset="0"/>
                <a:ea typeface="+mn-ea"/>
              </a:rPr>
              <a:t>.</a:t>
            </a:r>
          </a:p>
        </p:txBody>
      </p:sp>
      <p:cxnSp>
        <p:nvCxnSpPr>
          <p:cNvPr id="65538" name="Straight Arrow Connector 4">
            <a:extLst>
              <a:ext uri="{FF2B5EF4-FFF2-40B4-BE49-F238E27FC236}">
                <a16:creationId xmlns:a16="http://schemas.microsoft.com/office/drawing/2014/main" id="{48358655-2B0E-F01C-DCD4-23E20F2ADBCE}"/>
              </a:ext>
            </a:extLst>
          </p:cNvPr>
          <p:cNvCxnSpPr>
            <a:cxnSpLocks/>
          </p:cNvCxnSpPr>
          <p:nvPr/>
        </p:nvCxnSpPr>
        <p:spPr bwMode="auto">
          <a:xfrm flipV="1">
            <a:off x="3567113" y="2571750"/>
            <a:ext cx="733425" cy="457200"/>
          </a:xfrm>
          <a:prstGeom prst="straightConnector1">
            <a:avLst/>
          </a:prstGeom>
          <a:noFill/>
          <a:ln w="15875" algn="ctr">
            <a:solidFill>
              <a:schemeClr val="tx1"/>
            </a:solidFill>
            <a:round/>
            <a:headEnd/>
            <a:tailEnd type="stealth" w="lg" len="lg"/>
          </a:ln>
          <a:extLst>
            <a:ext uri="{909E8E84-426E-40DD-AFC4-6F175D3DCCD1}">
              <a14:hiddenFill xmlns:a14="http://schemas.microsoft.com/office/drawing/2010/main">
                <a:noFill/>
              </a14:hiddenFill>
            </a:ext>
          </a:extLst>
        </p:spPr>
      </p:cxnSp>
      <p:cxnSp>
        <p:nvCxnSpPr>
          <p:cNvPr id="65539" name="Straight Arrow Connector 95">
            <a:extLst>
              <a:ext uri="{FF2B5EF4-FFF2-40B4-BE49-F238E27FC236}">
                <a16:creationId xmlns:a16="http://schemas.microsoft.com/office/drawing/2014/main" id="{9669A5BC-D92D-E8C7-6142-C0B03E288D50}"/>
              </a:ext>
            </a:extLst>
          </p:cNvPr>
          <p:cNvCxnSpPr>
            <a:cxnSpLocks/>
          </p:cNvCxnSpPr>
          <p:nvPr/>
        </p:nvCxnSpPr>
        <p:spPr bwMode="auto">
          <a:xfrm>
            <a:off x="3567113" y="2152650"/>
            <a:ext cx="819150" cy="0"/>
          </a:xfrm>
          <a:prstGeom prst="straightConnector1">
            <a:avLst/>
          </a:prstGeom>
          <a:noFill/>
          <a:ln w="15875" algn="ctr">
            <a:solidFill>
              <a:schemeClr val="tx1"/>
            </a:solidFill>
            <a:round/>
            <a:headEnd/>
            <a:tailEnd type="stealth" w="lg" len="lg"/>
          </a:ln>
          <a:extLst>
            <a:ext uri="{909E8E84-426E-40DD-AFC4-6F175D3DCCD1}">
              <a14:hiddenFill xmlns:a14="http://schemas.microsoft.com/office/drawing/2010/main">
                <a:noFill/>
              </a14:hiddenFill>
            </a:ext>
          </a:extLst>
        </p:spPr>
      </p:cxnSp>
      <p:sp>
        <p:nvSpPr>
          <p:cNvPr id="11" name="TextBox 10">
            <a:extLst>
              <a:ext uri="{FF2B5EF4-FFF2-40B4-BE49-F238E27FC236}">
                <a16:creationId xmlns:a16="http://schemas.microsoft.com/office/drawing/2014/main" id="{CBD8E09F-B6DF-F15B-16CC-E648CA3AE9B7}"/>
              </a:ext>
            </a:extLst>
          </p:cNvPr>
          <p:cNvSpPr txBox="1"/>
          <p:nvPr/>
        </p:nvSpPr>
        <p:spPr>
          <a:xfrm>
            <a:off x="2400300" y="4214813"/>
            <a:ext cx="938213" cy="523875"/>
          </a:xfrm>
          <a:prstGeom prst="rect">
            <a:avLst/>
          </a:prstGeom>
          <a:noFill/>
        </p:spPr>
        <p:txBody>
          <a:bodyPr wrap="none">
            <a:spAutoFit/>
          </a:bodyPr>
          <a:lstStyle/>
          <a:p>
            <a:pPr>
              <a:defRPr/>
            </a:pPr>
            <a:r>
              <a:rPr lang="de-DE" dirty="0">
                <a:effectLst>
                  <a:outerShdw blurRad="38100" dist="38100" dir="2700000" algn="tl">
                    <a:srgbClr val="FFFFFF"/>
                  </a:outerShdw>
                </a:effectLst>
                <a:latin typeface="Times" charset="0"/>
              </a:rPr>
              <a:t>c</a:t>
            </a:r>
            <a:r>
              <a:rPr lang="de-DE" baseline="-25000" dirty="0">
                <a:effectLst>
                  <a:outerShdw blurRad="38100" dist="38100" dir="2700000" algn="tl">
                    <a:srgbClr val="FFFFFF"/>
                  </a:outerShdw>
                </a:effectLst>
                <a:latin typeface="Times" charset="0"/>
              </a:rPr>
              <a:t>i    </a:t>
            </a:r>
            <a:r>
              <a:rPr lang="de-DE" dirty="0">
                <a:effectLst>
                  <a:outerShdw blurRad="38100" dist="38100" dir="2700000" algn="tl">
                    <a:srgbClr val="FFFFFF"/>
                  </a:outerShdw>
                </a:effectLst>
                <a:latin typeface="Times" charset="0"/>
              </a:rPr>
              <a:t>= </a:t>
            </a:r>
          </a:p>
        </p:txBody>
      </p:sp>
      <p:grpSp>
        <p:nvGrpSpPr>
          <p:cNvPr id="65541" name="Group 14">
            <a:extLst>
              <a:ext uri="{FF2B5EF4-FFF2-40B4-BE49-F238E27FC236}">
                <a16:creationId xmlns:a16="http://schemas.microsoft.com/office/drawing/2014/main" id="{33560E98-F249-5618-8123-6ED4C1EAF3F6}"/>
              </a:ext>
            </a:extLst>
          </p:cNvPr>
          <p:cNvGrpSpPr>
            <a:grpSpLocks/>
          </p:cNvGrpSpPr>
          <p:nvPr/>
        </p:nvGrpSpPr>
        <p:grpSpPr bwMode="auto">
          <a:xfrm>
            <a:off x="3790950" y="4394200"/>
            <a:ext cx="1724025" cy="163513"/>
            <a:chOff x="3790948" y="4393407"/>
            <a:chExt cx="1724022" cy="164303"/>
          </a:xfrm>
        </p:grpSpPr>
        <p:cxnSp>
          <p:nvCxnSpPr>
            <p:cNvPr id="13" name="Straight Arrow Connector 12">
              <a:extLst>
                <a:ext uri="{FF2B5EF4-FFF2-40B4-BE49-F238E27FC236}">
                  <a16:creationId xmlns:a16="http://schemas.microsoft.com/office/drawing/2014/main" id="{7F87C166-AE65-3406-FE80-E35DF0F7C17B}"/>
                </a:ext>
              </a:extLst>
            </p:cNvPr>
            <p:cNvCxnSpPr/>
            <p:nvPr/>
          </p:nvCxnSpPr>
          <p:spPr bwMode="auto">
            <a:xfrm>
              <a:off x="3976686" y="4471571"/>
              <a:ext cx="1352548" cy="0"/>
            </a:xfrm>
            <a:prstGeom prst="straightConnector1">
              <a:avLst/>
            </a:prstGeom>
            <a:solidFill>
              <a:schemeClr val="accent1"/>
            </a:solidFill>
            <a:ln w="25400" cap="flat" cmpd="sng" algn="ctr">
              <a:solidFill>
                <a:schemeClr val="bg2">
                  <a:lumMod val="60000"/>
                  <a:lumOff val="40000"/>
                </a:schemeClr>
              </a:solidFill>
              <a:prstDash val="solid"/>
              <a:round/>
              <a:headEnd type="none" w="med" len="med"/>
              <a:tailEnd type="stealth" w="lg" len="lg"/>
            </a:ln>
            <a:effectLst/>
          </p:spPr>
        </p:cxnSp>
        <p:sp>
          <p:nvSpPr>
            <p:cNvPr id="14" name="Oval 13">
              <a:extLst>
                <a:ext uri="{FF2B5EF4-FFF2-40B4-BE49-F238E27FC236}">
                  <a16:creationId xmlns:a16="http://schemas.microsoft.com/office/drawing/2014/main" id="{FA5E0037-9942-043B-174C-C6778EA2BA38}"/>
                </a:ext>
              </a:extLst>
            </p:cNvPr>
            <p:cNvSpPr/>
            <p:nvPr/>
          </p:nvSpPr>
          <p:spPr bwMode="auto">
            <a:xfrm>
              <a:off x="3790948" y="4399788"/>
              <a:ext cx="157163" cy="157922"/>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Math1" charset="0"/>
              </a:endParaRPr>
            </a:p>
          </p:txBody>
        </p:sp>
        <p:sp>
          <p:nvSpPr>
            <p:cNvPr id="65549" name="Oval 102">
              <a:extLst>
                <a:ext uri="{FF2B5EF4-FFF2-40B4-BE49-F238E27FC236}">
                  <a16:creationId xmlns:a16="http://schemas.microsoft.com/office/drawing/2014/main" id="{19DCEED1-4F09-456F-296A-90437056FB24}"/>
                </a:ext>
              </a:extLst>
            </p:cNvPr>
            <p:cNvSpPr>
              <a:spLocks noChangeArrowheads="1"/>
            </p:cNvSpPr>
            <p:nvPr/>
          </p:nvSpPr>
          <p:spPr bwMode="auto">
            <a:xfrm>
              <a:off x="5357808" y="4393407"/>
              <a:ext cx="157162"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cxnSp>
        <p:nvCxnSpPr>
          <p:cNvPr id="65542" name="Straight Arrow Connector 31">
            <a:extLst>
              <a:ext uri="{FF2B5EF4-FFF2-40B4-BE49-F238E27FC236}">
                <a16:creationId xmlns:a16="http://schemas.microsoft.com/office/drawing/2014/main" id="{5CD637C3-187E-8638-35A6-D02253B3EC2C}"/>
              </a:ext>
            </a:extLst>
          </p:cNvPr>
          <p:cNvCxnSpPr>
            <a:cxnSpLocks/>
          </p:cNvCxnSpPr>
          <p:nvPr/>
        </p:nvCxnSpPr>
        <p:spPr bwMode="auto">
          <a:xfrm flipV="1">
            <a:off x="2870200" y="2471738"/>
            <a:ext cx="0" cy="228600"/>
          </a:xfrm>
          <a:prstGeom prst="straightConnector1">
            <a:avLst/>
          </a:prstGeom>
          <a:noFill/>
          <a:ln w="15875" algn="ctr">
            <a:solidFill>
              <a:schemeClr val="tx1"/>
            </a:solidFill>
            <a:round/>
            <a:headEnd/>
            <a:tailEnd type="stealth" w="lg" len="lg"/>
          </a:ln>
          <a:extLst>
            <a:ext uri="{909E8E84-426E-40DD-AFC4-6F175D3DCCD1}">
              <a14:hiddenFill xmlns:a14="http://schemas.microsoft.com/office/drawing/2010/main">
                <a:noFill/>
              </a14:hiddenFill>
            </a:ext>
          </a:extLst>
        </p:spPr>
      </p:cxnSp>
      <p:cxnSp>
        <p:nvCxnSpPr>
          <p:cNvPr id="65543" name="Straight Arrow Connector 33">
            <a:extLst>
              <a:ext uri="{FF2B5EF4-FFF2-40B4-BE49-F238E27FC236}">
                <a16:creationId xmlns:a16="http://schemas.microsoft.com/office/drawing/2014/main" id="{3129EDD4-1612-83F7-C887-C9D75B07A86D}"/>
              </a:ext>
            </a:extLst>
          </p:cNvPr>
          <p:cNvCxnSpPr>
            <a:cxnSpLocks/>
          </p:cNvCxnSpPr>
          <p:nvPr/>
        </p:nvCxnSpPr>
        <p:spPr bwMode="auto">
          <a:xfrm>
            <a:off x="1606550" y="2152650"/>
            <a:ext cx="0" cy="990600"/>
          </a:xfrm>
          <a:prstGeom prst="straightConnector1">
            <a:avLst/>
          </a:prstGeom>
          <a:noFill/>
          <a:ln w="25400" algn="ctr">
            <a:solidFill>
              <a:schemeClr val="tx1"/>
            </a:solidFill>
            <a:round/>
            <a:headEnd/>
            <a:tailEnd type="stealth" w="lg" len="lg"/>
          </a:ln>
          <a:extLst>
            <a:ext uri="{909E8E84-426E-40DD-AFC4-6F175D3DCCD1}">
              <a14:hiddenFill xmlns:a14="http://schemas.microsoft.com/office/drawing/2010/main">
                <a:noFill/>
              </a14:hiddenFill>
            </a:ext>
          </a:extLst>
        </p:spPr>
      </p:cxnSp>
      <p:cxnSp>
        <p:nvCxnSpPr>
          <p:cNvPr id="65544" name="Straight Arrow Connector 36">
            <a:extLst>
              <a:ext uri="{FF2B5EF4-FFF2-40B4-BE49-F238E27FC236}">
                <a16:creationId xmlns:a16="http://schemas.microsoft.com/office/drawing/2014/main" id="{0E0CCAAC-C490-DABC-9651-02D966CDDC73}"/>
              </a:ext>
            </a:extLst>
          </p:cNvPr>
          <p:cNvCxnSpPr>
            <a:cxnSpLocks/>
          </p:cNvCxnSpPr>
          <p:nvPr/>
        </p:nvCxnSpPr>
        <p:spPr bwMode="auto">
          <a:xfrm>
            <a:off x="1901825" y="2533650"/>
            <a:ext cx="601663" cy="0"/>
          </a:xfrm>
          <a:prstGeom prst="straightConnector1">
            <a:avLst/>
          </a:prstGeom>
          <a:noFill/>
          <a:ln w="15875" algn="ctr">
            <a:solidFill>
              <a:schemeClr val="tx1"/>
            </a:solidFill>
            <a:round/>
            <a:headEnd/>
            <a:tailEnd type="stealth" w="lg" len="lg"/>
          </a:ln>
          <a:extLst>
            <a:ext uri="{909E8E84-426E-40DD-AFC4-6F175D3DCCD1}">
              <a14:hiddenFill xmlns:a14="http://schemas.microsoft.com/office/drawing/2010/main">
                <a:noFill/>
              </a14:hiddenFill>
            </a:ext>
          </a:extLst>
        </p:spPr>
      </p:cxnSp>
      <p:sp>
        <p:nvSpPr>
          <p:cNvPr id="65545" name="Oval 38">
            <a:extLst>
              <a:ext uri="{FF2B5EF4-FFF2-40B4-BE49-F238E27FC236}">
                <a16:creationId xmlns:a16="http://schemas.microsoft.com/office/drawing/2014/main" id="{A110B621-16D1-2F02-3FCF-9971DD3FBF54}"/>
              </a:ext>
            </a:extLst>
          </p:cNvPr>
          <p:cNvSpPr>
            <a:spLocks noChangeArrowheads="1"/>
          </p:cNvSpPr>
          <p:nvPr/>
        </p:nvSpPr>
        <p:spPr bwMode="auto">
          <a:xfrm>
            <a:off x="1527175" y="1995488"/>
            <a:ext cx="157163" cy="157162"/>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5546" name="Oval 39">
            <a:extLst>
              <a:ext uri="{FF2B5EF4-FFF2-40B4-BE49-F238E27FC236}">
                <a16:creationId xmlns:a16="http://schemas.microsoft.com/office/drawing/2014/main" id="{A5EE7D43-911E-FC8F-72D4-E9040E8EC483}"/>
              </a:ext>
            </a:extLst>
          </p:cNvPr>
          <p:cNvSpPr>
            <a:spLocks noChangeArrowheads="1"/>
          </p:cNvSpPr>
          <p:nvPr/>
        </p:nvSpPr>
        <p:spPr bwMode="auto">
          <a:xfrm>
            <a:off x="1527175" y="3181350"/>
            <a:ext cx="157163" cy="157163"/>
          </a:xfrm>
          <a:prstGeom prst="ellipse">
            <a:avLst/>
          </a:prstGeom>
          <a:solidFill>
            <a:schemeClr val="tx1"/>
          </a:solidFill>
          <a:ln w="9525" algn="ctr">
            <a:solidFill>
              <a:schemeClr val="tx1"/>
            </a:solidFill>
            <a:round/>
            <a:headEnd/>
            <a:tailEnd/>
          </a:ln>
        </p:spPr>
        <p:txBody>
          <a:bodyPr/>
          <a:lstStyle>
            <a:lvl1pPr>
              <a:defRPr sz="2800">
                <a:solidFill>
                  <a:schemeClr val="tx1"/>
                </a:solidFill>
                <a:latin typeface="Math1" pitchFamily="2" charset="0"/>
                <a:ea typeface="ＭＳ Ｐゴシック" panose="020B0600070205080204" pitchFamily="34" charset="-128"/>
              </a:defRPr>
            </a:lvl1pPr>
            <a:lvl2pPr marL="742950" indent="-285750">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770" name="Picture 2" descr="espresso_color.png                                             00026533Macintosh HD                   B746CC0A:">
            <a:extLst>
              <a:ext uri="{FF2B5EF4-FFF2-40B4-BE49-F238E27FC236}">
                <a16:creationId xmlns:a16="http://schemas.microsoft.com/office/drawing/2014/main" id="{07B50629-3EA5-D0A0-8506-6EC6F66302E7}"/>
              </a:ext>
            </a:extLst>
          </p:cNvPr>
          <p:cNvPicPr>
            <a:picLocks noChangeAspect="1" noChangeArrowheads="1"/>
          </p:cNvPicPr>
          <p:nvPr/>
        </p:nvPicPr>
        <p:blipFill>
          <a:blip r:embed="rId3"/>
          <a:srcRect l="146" b="195"/>
          <a:stretch>
            <a:fillRect/>
          </a:stretch>
        </p:blipFill>
        <p:spPr bwMode="auto">
          <a:xfrm>
            <a:off x="1547813" y="504825"/>
            <a:ext cx="8166100" cy="5653088"/>
          </a:xfrm>
          <a:prstGeom prst="rect">
            <a:avLst/>
          </a:prstGeom>
          <a:noFill/>
          <a:ln w="9525">
            <a:solidFill>
              <a:schemeClr val="accent2"/>
            </a:solidFill>
            <a:miter lim="800000"/>
            <a:headEnd/>
            <a:tailEnd/>
          </a:ln>
          <a:effectLst>
            <a:outerShdw blurRad="63500" dist="107763" dir="2700000" algn="ctr" rotWithShape="0">
              <a:srgbClr val="000000">
                <a:alpha val="74998"/>
              </a:srgbClr>
            </a:outerShdw>
          </a:effectLst>
        </p:spPr>
      </p:pic>
      <p:pic>
        <p:nvPicPr>
          <p:cNvPr id="1056771" name="Picture 3" descr="figure_6_czerny_score.tif                                      0002659CMacintosh HD                   B746CC0A:">
            <a:extLst>
              <a:ext uri="{FF2B5EF4-FFF2-40B4-BE49-F238E27FC236}">
                <a16:creationId xmlns:a16="http://schemas.microsoft.com/office/drawing/2014/main" id="{F62481D0-4C08-9DDC-FE83-7638B9EB9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234" t="9459" r="41200" b="1482"/>
          <a:stretch>
            <a:fillRect/>
          </a:stretch>
        </p:blipFill>
        <p:spPr bwMode="auto">
          <a:xfrm>
            <a:off x="2130425" y="725488"/>
            <a:ext cx="1743075" cy="8651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56772" name="Freeform 4">
            <a:extLst>
              <a:ext uri="{FF2B5EF4-FFF2-40B4-BE49-F238E27FC236}">
                <a16:creationId xmlns:a16="http://schemas.microsoft.com/office/drawing/2014/main" id="{42EB6B34-C67B-594F-A28A-A1AB1B6C0AE7}"/>
              </a:ext>
            </a:extLst>
          </p:cNvPr>
          <p:cNvSpPr>
            <a:spLocks/>
          </p:cNvSpPr>
          <p:nvPr/>
        </p:nvSpPr>
        <p:spPr bwMode="auto">
          <a:xfrm>
            <a:off x="2133600" y="1603375"/>
            <a:ext cx="1724025" cy="742950"/>
          </a:xfrm>
          <a:custGeom>
            <a:avLst/>
            <a:gdLst>
              <a:gd name="T0" fmla="*/ 0 w 1003"/>
              <a:gd name="T1" fmla="*/ 0 h 468"/>
              <a:gd name="T2" fmla="*/ 2147483646 w 1003"/>
              <a:gd name="T3" fmla="*/ 0 h 468"/>
              <a:gd name="T4" fmla="*/ 2147483646 w 1003"/>
              <a:gd name="T5" fmla="*/ 2147483646 h 468"/>
              <a:gd name="T6" fmla="*/ 2147483646 w 1003"/>
              <a:gd name="T7" fmla="*/ 2147483646 h 468"/>
              <a:gd name="T8" fmla="*/ 0 w 1003"/>
              <a:gd name="T9" fmla="*/ 0 h 468"/>
              <a:gd name="T10" fmla="*/ 0 60000 65536"/>
              <a:gd name="T11" fmla="*/ 0 60000 65536"/>
              <a:gd name="T12" fmla="*/ 0 60000 65536"/>
              <a:gd name="T13" fmla="*/ 0 60000 65536"/>
              <a:gd name="T14" fmla="*/ 0 60000 65536"/>
              <a:gd name="T15" fmla="*/ 0 w 1003"/>
              <a:gd name="T16" fmla="*/ 0 h 468"/>
              <a:gd name="T17" fmla="*/ 1003 w 1003"/>
              <a:gd name="T18" fmla="*/ 468 h 468"/>
            </a:gdLst>
            <a:ahLst/>
            <a:cxnLst>
              <a:cxn ang="T10">
                <a:pos x="T0" y="T1"/>
              </a:cxn>
              <a:cxn ang="T11">
                <a:pos x="T2" y="T3"/>
              </a:cxn>
              <a:cxn ang="T12">
                <a:pos x="T4" y="T5"/>
              </a:cxn>
              <a:cxn ang="T13">
                <a:pos x="T6" y="T7"/>
              </a:cxn>
              <a:cxn ang="T14">
                <a:pos x="T8" y="T9"/>
              </a:cxn>
            </a:cxnLst>
            <a:rect l="T15" t="T16" r="T17" b="T18"/>
            <a:pathLst>
              <a:path w="1003" h="468">
                <a:moveTo>
                  <a:pt x="0" y="0"/>
                </a:moveTo>
                <a:lnTo>
                  <a:pt x="1003" y="0"/>
                </a:lnTo>
                <a:lnTo>
                  <a:pt x="868" y="441"/>
                </a:lnTo>
                <a:lnTo>
                  <a:pt x="400" y="468"/>
                </a:lnTo>
                <a:lnTo>
                  <a:pt x="0" y="0"/>
                </a:lnTo>
                <a:close/>
              </a:path>
            </a:pathLst>
          </a:custGeom>
          <a:gradFill rotWithShape="0">
            <a:gsLst>
              <a:gs pos="0">
                <a:schemeClr val="tx2">
                  <a:alpha val="1999"/>
                </a:schemeClr>
              </a:gs>
              <a:gs pos="100000">
                <a:schemeClr val="bg2">
                  <a:alpha val="64998"/>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6773" name="Freeform 5">
            <a:extLst>
              <a:ext uri="{FF2B5EF4-FFF2-40B4-BE49-F238E27FC236}">
                <a16:creationId xmlns:a16="http://schemas.microsoft.com/office/drawing/2014/main" id="{BDC2D440-23D5-864F-5BAC-BBB0A1201A92}"/>
              </a:ext>
            </a:extLst>
          </p:cNvPr>
          <p:cNvSpPr>
            <a:spLocks/>
          </p:cNvSpPr>
          <p:nvPr/>
        </p:nvSpPr>
        <p:spPr bwMode="auto">
          <a:xfrm>
            <a:off x="4302125" y="1700213"/>
            <a:ext cx="1514475" cy="508000"/>
          </a:xfrm>
          <a:custGeom>
            <a:avLst/>
            <a:gdLst>
              <a:gd name="T0" fmla="*/ 0 w 881"/>
              <a:gd name="T1" fmla="*/ 0 h 320"/>
              <a:gd name="T2" fmla="*/ 2147483646 w 881"/>
              <a:gd name="T3" fmla="*/ 2147483646 h 320"/>
              <a:gd name="T4" fmla="*/ 2147483646 w 881"/>
              <a:gd name="T5" fmla="*/ 2147483646 h 320"/>
              <a:gd name="T6" fmla="*/ 2147483646 w 881"/>
              <a:gd name="T7" fmla="*/ 2147483646 h 320"/>
              <a:gd name="T8" fmla="*/ 0 w 881"/>
              <a:gd name="T9" fmla="*/ 0 h 320"/>
              <a:gd name="T10" fmla="*/ 0 60000 65536"/>
              <a:gd name="T11" fmla="*/ 0 60000 65536"/>
              <a:gd name="T12" fmla="*/ 0 60000 65536"/>
              <a:gd name="T13" fmla="*/ 0 60000 65536"/>
              <a:gd name="T14" fmla="*/ 0 60000 65536"/>
              <a:gd name="T15" fmla="*/ 0 w 881"/>
              <a:gd name="T16" fmla="*/ 0 h 320"/>
              <a:gd name="T17" fmla="*/ 881 w 881"/>
              <a:gd name="T18" fmla="*/ 320 h 320"/>
            </a:gdLst>
            <a:ahLst/>
            <a:cxnLst>
              <a:cxn ang="T10">
                <a:pos x="T0" y="T1"/>
              </a:cxn>
              <a:cxn ang="T11">
                <a:pos x="T2" y="T3"/>
              </a:cxn>
              <a:cxn ang="T12">
                <a:pos x="T4" y="T5"/>
              </a:cxn>
              <a:cxn ang="T13">
                <a:pos x="T6" y="T7"/>
              </a:cxn>
              <a:cxn ang="T14">
                <a:pos x="T8" y="T9"/>
              </a:cxn>
            </a:cxnLst>
            <a:rect l="T15" t="T16" r="T17" b="T18"/>
            <a:pathLst>
              <a:path w="881" h="320">
                <a:moveTo>
                  <a:pt x="0" y="0"/>
                </a:moveTo>
                <a:lnTo>
                  <a:pt x="881" y="14"/>
                </a:lnTo>
                <a:lnTo>
                  <a:pt x="740" y="293"/>
                </a:lnTo>
                <a:lnTo>
                  <a:pt x="272" y="320"/>
                </a:lnTo>
                <a:lnTo>
                  <a:pt x="0" y="0"/>
                </a:lnTo>
                <a:close/>
              </a:path>
            </a:pathLst>
          </a:custGeom>
          <a:gradFill rotWithShape="0">
            <a:gsLst>
              <a:gs pos="0">
                <a:schemeClr val="tx2">
                  <a:alpha val="1999"/>
                </a:schemeClr>
              </a:gs>
              <a:gs pos="100000">
                <a:schemeClr val="bg2">
                  <a:alpha val="64998"/>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1056774" name="Picture 6" descr="34_Gould.png                                                   000262E4Macintosh HD                   B746CC0A:">
            <a:extLst>
              <a:ext uri="{FF2B5EF4-FFF2-40B4-BE49-F238E27FC236}">
                <a16:creationId xmlns:a16="http://schemas.microsoft.com/office/drawing/2014/main" id="{EFE953CB-AD14-A56D-0BE5-3E9AA8AAD6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6888" y="623888"/>
            <a:ext cx="1520825" cy="1084262"/>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056775" name="Text Box 7">
            <a:extLst>
              <a:ext uri="{FF2B5EF4-FFF2-40B4-BE49-F238E27FC236}">
                <a16:creationId xmlns:a16="http://schemas.microsoft.com/office/drawing/2014/main" id="{6BD04813-5A3D-8D50-476F-D225296D015D}"/>
              </a:ext>
            </a:extLst>
          </p:cNvPr>
          <p:cNvSpPr txBox="1">
            <a:spLocks noChangeArrowheads="1"/>
          </p:cNvSpPr>
          <p:nvPr/>
        </p:nvSpPr>
        <p:spPr bwMode="auto">
          <a:xfrm>
            <a:off x="6194425" y="6303963"/>
            <a:ext cx="3654425" cy="457200"/>
          </a:xfrm>
          <a:prstGeom prst="rect">
            <a:avLst/>
          </a:prstGeom>
          <a:noFill/>
          <a:ln w="9525">
            <a:noFill/>
            <a:miter lim="800000"/>
            <a:headEnd/>
            <a:tailEnd/>
          </a:ln>
          <a:effectLst/>
        </p:spPr>
        <p:txBody>
          <a:bodyPr wrap="none">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400">
                <a:effectLst>
                  <a:outerShdw blurRad="38100" dist="38100" dir="2700000" algn="tl">
                    <a:srgbClr val="FFFFFF"/>
                  </a:outerShdw>
                </a:effectLst>
                <a:latin typeface="Times" pitchFamily="2" charset="0"/>
              </a:rPr>
              <a:t>Stefan Göller, Stefan Müller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56770"/>
                                        </p:tgtEl>
                                        <p:attrNameLst>
                                          <p:attrName>style.visibility</p:attrName>
                                        </p:attrNameLst>
                                      </p:cBhvr>
                                      <p:to>
                                        <p:strVal val="visible"/>
                                      </p:to>
                                    </p:set>
                                    <p:animEffect transition="in" filter="dissolve">
                                      <p:cBhvr>
                                        <p:cTn id="7" dur="500"/>
                                        <p:tgtEl>
                                          <p:spTgt spid="10567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05677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5" presetClass="entr" presetSubtype="0" fill="hold" nodeType="clickEffect">
                                  <p:stCondLst>
                                    <p:cond delay="0"/>
                                  </p:stCondLst>
                                  <p:childTnLst>
                                    <p:set>
                                      <p:cBhvr>
                                        <p:cTn id="15" dur="1" fill="hold">
                                          <p:stCondLst>
                                            <p:cond delay="0"/>
                                          </p:stCondLst>
                                        </p:cTn>
                                        <p:tgtEl>
                                          <p:spTgt spid="1056771"/>
                                        </p:tgtEl>
                                        <p:attrNameLst>
                                          <p:attrName>style.visibility</p:attrName>
                                        </p:attrNameLst>
                                      </p:cBhvr>
                                      <p:to>
                                        <p:strVal val="visible"/>
                                      </p:to>
                                    </p:set>
                                    <p:anim calcmode="lin" valueType="num">
                                      <p:cBhvr>
                                        <p:cTn id="16" dur="1000" fill="hold"/>
                                        <p:tgtEl>
                                          <p:spTgt spid="1056771"/>
                                        </p:tgtEl>
                                        <p:attrNameLst>
                                          <p:attrName>ppt_w</p:attrName>
                                        </p:attrNameLst>
                                      </p:cBhvr>
                                      <p:tavLst>
                                        <p:tav tm="0">
                                          <p:val>
                                            <p:fltVal val="0"/>
                                          </p:val>
                                        </p:tav>
                                        <p:tav tm="100000">
                                          <p:val>
                                            <p:strVal val="#ppt_w"/>
                                          </p:val>
                                        </p:tav>
                                      </p:tavLst>
                                    </p:anim>
                                    <p:anim calcmode="lin" valueType="num">
                                      <p:cBhvr>
                                        <p:cTn id="17" dur="1000" fill="hold"/>
                                        <p:tgtEl>
                                          <p:spTgt spid="1056771"/>
                                        </p:tgtEl>
                                        <p:attrNameLst>
                                          <p:attrName>ppt_h</p:attrName>
                                        </p:attrNameLst>
                                      </p:cBhvr>
                                      <p:tavLst>
                                        <p:tav tm="0">
                                          <p:val>
                                            <p:fltVal val="0"/>
                                          </p:val>
                                        </p:tav>
                                        <p:tav tm="100000">
                                          <p:val>
                                            <p:strVal val="#ppt_h"/>
                                          </p:val>
                                        </p:tav>
                                      </p:tavLst>
                                    </p:anim>
                                    <p:anim calcmode="lin" valueType="num">
                                      <p:cBhvr>
                                        <p:cTn id="18" dur="1000" fill="hold"/>
                                        <p:tgtEl>
                                          <p:spTgt spid="1056771"/>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0567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xit" presetSubtype="0" fill="hold" nodeType="clickEffect">
                                  <p:stCondLst>
                                    <p:cond delay="0"/>
                                  </p:stCondLst>
                                  <p:childTnLst>
                                    <p:animEffect transition="out" filter="dissolve">
                                      <p:cBhvr>
                                        <p:cTn id="23" dur="500"/>
                                        <p:tgtEl>
                                          <p:spTgt spid="1056771"/>
                                        </p:tgtEl>
                                      </p:cBhvr>
                                    </p:animEffect>
                                    <p:set>
                                      <p:cBhvr>
                                        <p:cTn id="24" dur="1" fill="hold">
                                          <p:stCondLst>
                                            <p:cond delay="499"/>
                                          </p:stCondLst>
                                        </p:cTn>
                                        <p:tgtEl>
                                          <p:spTgt spid="1056771"/>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Blubbern"/>
                                        </p:tgtEl>
                                      </p:cMediaNode>
                                    </p:audio>
                                  </p:subTnLst>
                                </p:cTn>
                              </p:par>
                            </p:childTnLst>
                          </p:cTn>
                        </p:par>
                        <p:par>
                          <p:cTn id="25" fill="hold" nodeType="afterGroup">
                            <p:stCondLst>
                              <p:cond delay="500"/>
                            </p:stCondLst>
                            <p:childTnLst>
                              <p:par>
                                <p:cTn id="26" presetID="11" presetClass="entr" presetSubtype="0" fill="hold" nodeType="afterEffect">
                                  <p:stCondLst>
                                    <p:cond delay="0"/>
                                  </p:stCondLst>
                                  <p:childTnLst>
                                    <p:set>
                                      <p:cBhvr>
                                        <p:cTn id="27" dur="75">
                                          <p:stCondLst>
                                            <p:cond delay="0"/>
                                          </p:stCondLst>
                                        </p:cTn>
                                        <p:tgtEl>
                                          <p:spTgt spid="105677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nodeType="clickEffect">
                                  <p:stCondLst>
                                    <p:cond delay="0"/>
                                  </p:stCondLst>
                                  <p:childTnLst>
                                    <p:set>
                                      <p:cBhvr>
                                        <p:cTn id="31" dur="1" fill="hold">
                                          <p:stCondLst>
                                            <p:cond delay="0"/>
                                          </p:stCondLst>
                                        </p:cTn>
                                        <p:tgtEl>
                                          <p:spTgt spid="1056774"/>
                                        </p:tgtEl>
                                        <p:attrNameLst>
                                          <p:attrName>style.visibility</p:attrName>
                                        </p:attrNameLst>
                                      </p:cBhvr>
                                      <p:to>
                                        <p:strVal val="visible"/>
                                      </p:to>
                                    </p:set>
                                    <p:anim calcmode="lin" valueType="num">
                                      <p:cBhvr>
                                        <p:cTn id="32" dur="1000" fill="hold"/>
                                        <p:tgtEl>
                                          <p:spTgt spid="1056774"/>
                                        </p:tgtEl>
                                        <p:attrNameLst>
                                          <p:attrName>ppt_w</p:attrName>
                                        </p:attrNameLst>
                                      </p:cBhvr>
                                      <p:tavLst>
                                        <p:tav tm="0">
                                          <p:val>
                                            <p:fltVal val="0"/>
                                          </p:val>
                                        </p:tav>
                                        <p:tav tm="100000">
                                          <p:val>
                                            <p:strVal val="#ppt_w"/>
                                          </p:val>
                                        </p:tav>
                                      </p:tavLst>
                                    </p:anim>
                                    <p:anim calcmode="lin" valueType="num">
                                      <p:cBhvr>
                                        <p:cTn id="33" dur="1000" fill="hold"/>
                                        <p:tgtEl>
                                          <p:spTgt spid="1056774"/>
                                        </p:tgtEl>
                                        <p:attrNameLst>
                                          <p:attrName>ppt_h</p:attrName>
                                        </p:attrNameLst>
                                      </p:cBhvr>
                                      <p:tavLst>
                                        <p:tav tm="0">
                                          <p:val>
                                            <p:fltVal val="0"/>
                                          </p:val>
                                        </p:tav>
                                        <p:tav tm="100000">
                                          <p:val>
                                            <p:strVal val="#ppt_h"/>
                                          </p:val>
                                        </p:tav>
                                      </p:tavLst>
                                    </p:anim>
                                    <p:anim calcmode="lin" valueType="num">
                                      <p:cBhvr>
                                        <p:cTn id="34" dur="1000" fill="hold"/>
                                        <p:tgtEl>
                                          <p:spTgt spid="105677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0567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nodeType="clickEffect">
                                  <p:stCondLst>
                                    <p:cond delay="0"/>
                                  </p:stCondLst>
                                  <p:childTnLst>
                                    <p:animEffect transition="out" filter="dissolve">
                                      <p:cBhvr>
                                        <p:cTn id="39" dur="500"/>
                                        <p:tgtEl>
                                          <p:spTgt spid="1056774"/>
                                        </p:tgtEl>
                                      </p:cBhvr>
                                    </p:animEffect>
                                    <p:set>
                                      <p:cBhvr>
                                        <p:cTn id="40" dur="1" fill="hold">
                                          <p:stCondLst>
                                            <p:cond delay="499"/>
                                          </p:stCondLst>
                                        </p:cTn>
                                        <p:tgtEl>
                                          <p:spTgt spid="105677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Blubbern"/>
                                        </p:tgtEl>
                                      </p:cMediaNode>
                                    </p:audio>
                                  </p:subTnLst>
                                </p:cTn>
                              </p:par>
                            </p:childTnLst>
                          </p:cTn>
                        </p:par>
                        <p:par>
                          <p:cTn id="41" fill="hold" nodeType="afterGroup">
                            <p:stCondLst>
                              <p:cond delay="500"/>
                            </p:stCondLst>
                            <p:childTnLst>
                              <p:par>
                                <p:cTn id="42" presetID="11" presetClass="entr" presetSubtype="0" fill="hold" nodeType="afterEffect">
                                  <p:stCondLst>
                                    <p:cond delay="0"/>
                                  </p:stCondLst>
                                  <p:childTnLst>
                                    <p:set>
                                      <p:cBhvr>
                                        <p:cTn id="43" dur="75">
                                          <p:stCondLst>
                                            <p:cond delay="0"/>
                                          </p:stCondLst>
                                        </p:cTn>
                                        <p:tgtEl>
                                          <p:spTgt spid="1056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77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descr="figure_6_czerny_score.tif                                      0002659CMacintosh HD                   B746CC0A:">
            <a:extLst>
              <a:ext uri="{FF2B5EF4-FFF2-40B4-BE49-F238E27FC236}">
                <a16:creationId xmlns:a16="http://schemas.microsoft.com/office/drawing/2014/main" id="{F996D120-89B4-9E77-C918-F7A7EB6B63A2}"/>
              </a:ext>
            </a:extLst>
          </p:cNvPr>
          <p:cNvPicPr>
            <a:picLocks noChangeAspect="1" noChangeArrowheads="1"/>
          </p:cNvPicPr>
          <p:nvPr/>
        </p:nvPicPr>
        <p:blipFill>
          <a:blip r:embed="rId2"/>
          <a:srcRect l="15234" t="9459" r="41200" b="1482"/>
          <a:stretch>
            <a:fillRect/>
          </a:stretch>
        </p:blipFill>
        <p:spPr bwMode="auto">
          <a:xfrm>
            <a:off x="2305050" y="444500"/>
            <a:ext cx="6708775" cy="3330575"/>
          </a:xfrm>
          <a:prstGeom prst="rect">
            <a:avLst/>
          </a:prstGeom>
          <a:noFill/>
          <a:effectLst>
            <a:outerShdw blurRad="63500" dist="107763" dir="2700000" algn="ctr" rotWithShape="0">
              <a:srgbClr val="000000">
                <a:alpha val="74998"/>
              </a:srgbClr>
            </a:outerShdw>
          </a:effectLst>
        </p:spPr>
      </p:pic>
      <p:grpSp>
        <p:nvGrpSpPr>
          <p:cNvPr id="2" name="Group 3">
            <a:extLst>
              <a:ext uri="{FF2B5EF4-FFF2-40B4-BE49-F238E27FC236}">
                <a16:creationId xmlns:a16="http://schemas.microsoft.com/office/drawing/2014/main" id="{23FF19B2-5A7D-0F23-08FB-6BEE01F12A40}"/>
              </a:ext>
            </a:extLst>
          </p:cNvPr>
          <p:cNvGrpSpPr>
            <a:grpSpLocks/>
          </p:cNvGrpSpPr>
          <p:nvPr/>
        </p:nvGrpSpPr>
        <p:grpSpPr bwMode="auto">
          <a:xfrm>
            <a:off x="2311400" y="441325"/>
            <a:ext cx="6724650" cy="6316663"/>
            <a:chOff x="1344" y="278"/>
            <a:chExt cx="3912" cy="3979"/>
          </a:xfrm>
        </p:grpSpPr>
        <p:pic>
          <p:nvPicPr>
            <p:cNvPr id="1057796" name="Picture 4" descr="czerny_performance.tiff                                        00026597Macintosh HD                   B746CC0A:">
              <a:extLst>
                <a:ext uri="{FF2B5EF4-FFF2-40B4-BE49-F238E27FC236}">
                  <a16:creationId xmlns:a16="http://schemas.microsoft.com/office/drawing/2014/main" id="{73982FA4-BCF0-3978-F710-FA70EC5B0545}"/>
                </a:ext>
              </a:extLst>
            </p:cNvPr>
            <p:cNvPicPr>
              <a:picLocks noChangeAspect="1" noChangeArrowheads="1"/>
            </p:cNvPicPr>
            <p:nvPr/>
          </p:nvPicPr>
          <p:blipFill>
            <a:blip r:embed="rId3"/>
            <a:srcRect/>
            <a:stretch>
              <a:fillRect/>
            </a:stretch>
          </p:blipFill>
          <p:spPr bwMode="auto">
            <a:xfrm>
              <a:off x="1345" y="2449"/>
              <a:ext cx="3911" cy="1802"/>
            </a:xfrm>
            <a:prstGeom prst="rect">
              <a:avLst/>
            </a:prstGeom>
            <a:noFill/>
            <a:effectLst>
              <a:outerShdw blurRad="63500" dist="107763" dir="2700000" algn="ctr" rotWithShape="0">
                <a:srgbClr val="000000">
                  <a:alpha val="74998"/>
                </a:srgbClr>
              </a:outerShdw>
            </a:effectLst>
          </p:spPr>
        </p:pic>
        <p:sp>
          <p:nvSpPr>
            <p:cNvPr id="67588" name="Rectangle 5">
              <a:extLst>
                <a:ext uri="{FF2B5EF4-FFF2-40B4-BE49-F238E27FC236}">
                  <a16:creationId xmlns:a16="http://schemas.microsoft.com/office/drawing/2014/main" id="{ACD8BCE4-086D-F4D9-E7F1-54BB62A87A28}"/>
                </a:ext>
              </a:extLst>
            </p:cNvPr>
            <p:cNvSpPr>
              <a:spLocks noChangeArrowheads="1"/>
            </p:cNvSpPr>
            <p:nvPr/>
          </p:nvSpPr>
          <p:spPr bwMode="auto">
            <a:xfrm>
              <a:off x="1344" y="278"/>
              <a:ext cx="217" cy="3966"/>
            </a:xfrm>
            <a:prstGeom prst="rect">
              <a:avLst/>
            </a:prstGeom>
            <a:gradFill rotWithShape="0">
              <a:gsLst>
                <a:gs pos="0">
                  <a:srgbClr val="FF0000">
                    <a:alpha val="48000"/>
                  </a:srgbClr>
                </a:gs>
                <a:gs pos="100000">
                  <a:schemeClr val="accent2">
                    <a:alpha val="25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
          <p:nvSpPr>
            <p:cNvPr id="67589" name="Freeform 6">
              <a:extLst>
                <a:ext uri="{FF2B5EF4-FFF2-40B4-BE49-F238E27FC236}">
                  <a16:creationId xmlns:a16="http://schemas.microsoft.com/office/drawing/2014/main" id="{715336E1-7944-BB03-7B17-EFDE2CA76E05}"/>
                </a:ext>
              </a:extLst>
            </p:cNvPr>
            <p:cNvSpPr>
              <a:spLocks/>
            </p:cNvSpPr>
            <p:nvPr/>
          </p:nvSpPr>
          <p:spPr bwMode="auto">
            <a:xfrm>
              <a:off x="2156" y="278"/>
              <a:ext cx="230" cy="3966"/>
            </a:xfrm>
            <a:custGeom>
              <a:avLst/>
              <a:gdLst>
                <a:gd name="T0" fmla="*/ 7 w 230"/>
                <a:gd name="T1" fmla="*/ 0 h 3966"/>
                <a:gd name="T2" fmla="*/ 0 w 230"/>
                <a:gd name="T3" fmla="*/ 1437 h 3966"/>
                <a:gd name="T4" fmla="*/ 27 w 230"/>
                <a:gd name="T5" fmla="*/ 1959 h 3966"/>
                <a:gd name="T6" fmla="*/ 102 w 230"/>
                <a:gd name="T7" fmla="*/ 2169 h 3966"/>
                <a:gd name="T8" fmla="*/ 95 w 230"/>
                <a:gd name="T9" fmla="*/ 3966 h 3966"/>
                <a:gd name="T10" fmla="*/ 203 w 230"/>
                <a:gd name="T11" fmla="*/ 3966 h 3966"/>
                <a:gd name="T12" fmla="*/ 230 w 230"/>
                <a:gd name="T13" fmla="*/ 1952 h 3966"/>
                <a:gd name="T14" fmla="*/ 222 w 230"/>
                <a:gd name="T15" fmla="*/ 1439 h 3966"/>
                <a:gd name="T16" fmla="*/ 183 w 230"/>
                <a:gd name="T17" fmla="*/ 1166 h 3966"/>
                <a:gd name="T18" fmla="*/ 156 w 230"/>
                <a:gd name="T19" fmla="*/ 0 h 39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0"/>
                <a:gd name="T31" fmla="*/ 0 h 3966"/>
                <a:gd name="T32" fmla="*/ 230 w 230"/>
                <a:gd name="T33" fmla="*/ 3966 h 39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0" h="3966">
                  <a:moveTo>
                    <a:pt x="7" y="0"/>
                  </a:moveTo>
                  <a:lnTo>
                    <a:pt x="0" y="1437"/>
                  </a:lnTo>
                  <a:lnTo>
                    <a:pt x="27" y="1959"/>
                  </a:lnTo>
                  <a:lnTo>
                    <a:pt x="102" y="2169"/>
                  </a:lnTo>
                  <a:lnTo>
                    <a:pt x="95" y="3966"/>
                  </a:lnTo>
                  <a:lnTo>
                    <a:pt x="203" y="3966"/>
                  </a:lnTo>
                  <a:lnTo>
                    <a:pt x="230" y="1952"/>
                  </a:lnTo>
                  <a:lnTo>
                    <a:pt x="222" y="1439"/>
                  </a:lnTo>
                  <a:lnTo>
                    <a:pt x="183" y="1166"/>
                  </a:lnTo>
                  <a:lnTo>
                    <a:pt x="156" y="0"/>
                  </a:lnTo>
                </a:path>
              </a:pathLst>
            </a:custGeom>
            <a:gradFill rotWithShape="0">
              <a:gsLst>
                <a:gs pos="0">
                  <a:srgbClr val="FF0000">
                    <a:alpha val="50000"/>
                  </a:srgbClr>
                </a:gs>
                <a:gs pos="100000">
                  <a:schemeClr val="accent2">
                    <a:alpha val="32999"/>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590" name="Freeform 7">
              <a:extLst>
                <a:ext uri="{FF2B5EF4-FFF2-40B4-BE49-F238E27FC236}">
                  <a16:creationId xmlns:a16="http://schemas.microsoft.com/office/drawing/2014/main" id="{3FDE9139-4937-D4B0-633F-93A453E1976D}"/>
                </a:ext>
              </a:extLst>
            </p:cNvPr>
            <p:cNvSpPr>
              <a:spLocks/>
            </p:cNvSpPr>
            <p:nvPr/>
          </p:nvSpPr>
          <p:spPr bwMode="auto">
            <a:xfrm>
              <a:off x="3064" y="278"/>
              <a:ext cx="211" cy="3979"/>
            </a:xfrm>
            <a:custGeom>
              <a:avLst/>
              <a:gdLst>
                <a:gd name="T0" fmla="*/ 7 w 211"/>
                <a:gd name="T1" fmla="*/ 0 h 3965"/>
                <a:gd name="T2" fmla="*/ 0 w 211"/>
                <a:gd name="T3" fmla="*/ 1480 h 3965"/>
                <a:gd name="T4" fmla="*/ 8 w 211"/>
                <a:gd name="T5" fmla="*/ 2028 h 3965"/>
                <a:gd name="T6" fmla="*/ 83 w 211"/>
                <a:gd name="T7" fmla="*/ 2248 h 3965"/>
                <a:gd name="T8" fmla="*/ 76 w 211"/>
                <a:gd name="T9" fmla="*/ 4105 h 3965"/>
                <a:gd name="T10" fmla="*/ 184 w 211"/>
                <a:gd name="T11" fmla="*/ 4105 h 3965"/>
                <a:gd name="T12" fmla="*/ 211 w 211"/>
                <a:gd name="T13" fmla="*/ 2021 h 3965"/>
                <a:gd name="T14" fmla="*/ 203 w 211"/>
                <a:gd name="T15" fmla="*/ 1488 h 3965"/>
                <a:gd name="T16" fmla="*/ 183 w 211"/>
                <a:gd name="T17" fmla="*/ 1213 h 3965"/>
                <a:gd name="T18" fmla="*/ 190 w 211"/>
                <a:gd name="T19" fmla="*/ 0 h 39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1"/>
                <a:gd name="T31" fmla="*/ 0 h 3965"/>
                <a:gd name="T32" fmla="*/ 211 w 211"/>
                <a:gd name="T33" fmla="*/ 3965 h 39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1" h="3965">
                  <a:moveTo>
                    <a:pt x="7" y="0"/>
                  </a:moveTo>
                  <a:lnTo>
                    <a:pt x="0" y="1430"/>
                  </a:lnTo>
                  <a:lnTo>
                    <a:pt x="8" y="1958"/>
                  </a:lnTo>
                  <a:lnTo>
                    <a:pt x="83" y="2168"/>
                  </a:lnTo>
                  <a:lnTo>
                    <a:pt x="76" y="3965"/>
                  </a:lnTo>
                  <a:lnTo>
                    <a:pt x="184" y="3965"/>
                  </a:lnTo>
                  <a:lnTo>
                    <a:pt x="211" y="1951"/>
                  </a:lnTo>
                  <a:lnTo>
                    <a:pt x="203" y="1438"/>
                  </a:lnTo>
                  <a:lnTo>
                    <a:pt x="183" y="1173"/>
                  </a:lnTo>
                  <a:lnTo>
                    <a:pt x="190" y="0"/>
                  </a:lnTo>
                </a:path>
              </a:pathLst>
            </a:custGeom>
            <a:gradFill rotWithShape="0">
              <a:gsLst>
                <a:gs pos="0">
                  <a:srgbClr val="FF0000">
                    <a:alpha val="50000"/>
                  </a:srgbClr>
                </a:gs>
                <a:gs pos="100000">
                  <a:schemeClr val="accent2">
                    <a:alpha val="32999"/>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591" name="Freeform 8">
              <a:extLst>
                <a:ext uri="{FF2B5EF4-FFF2-40B4-BE49-F238E27FC236}">
                  <a16:creationId xmlns:a16="http://schemas.microsoft.com/office/drawing/2014/main" id="{62FAFAD8-79EA-8A54-132C-36C8F637FAD0}"/>
                </a:ext>
              </a:extLst>
            </p:cNvPr>
            <p:cNvSpPr>
              <a:spLocks/>
            </p:cNvSpPr>
            <p:nvPr/>
          </p:nvSpPr>
          <p:spPr bwMode="auto">
            <a:xfrm>
              <a:off x="3872" y="278"/>
              <a:ext cx="263" cy="3973"/>
            </a:xfrm>
            <a:custGeom>
              <a:avLst/>
              <a:gdLst>
                <a:gd name="T0" fmla="*/ 6 w 263"/>
                <a:gd name="T1" fmla="*/ 0 h 3973"/>
                <a:gd name="T2" fmla="*/ 0 w 263"/>
                <a:gd name="T3" fmla="*/ 1455 h 3973"/>
                <a:gd name="T4" fmla="*/ 8 w 263"/>
                <a:gd name="T5" fmla="*/ 1985 h 3973"/>
                <a:gd name="T6" fmla="*/ 135 w 263"/>
                <a:gd name="T7" fmla="*/ 2169 h 3973"/>
                <a:gd name="T8" fmla="*/ 148 w 263"/>
                <a:gd name="T9" fmla="*/ 3966 h 3973"/>
                <a:gd name="T10" fmla="*/ 263 w 263"/>
                <a:gd name="T11" fmla="*/ 3973 h 3973"/>
                <a:gd name="T12" fmla="*/ 263 w 263"/>
                <a:gd name="T13" fmla="*/ 2162 h 3973"/>
                <a:gd name="T14" fmla="*/ 211 w 263"/>
                <a:gd name="T15" fmla="*/ 1978 h 3973"/>
                <a:gd name="T16" fmla="*/ 203 w 263"/>
                <a:gd name="T17" fmla="*/ 1463 h 3973"/>
                <a:gd name="T18" fmla="*/ 183 w 263"/>
                <a:gd name="T19" fmla="*/ 1197 h 3973"/>
                <a:gd name="T20" fmla="*/ 182 w 263"/>
                <a:gd name="T21" fmla="*/ 0 h 39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3"/>
                <a:gd name="T34" fmla="*/ 0 h 3973"/>
                <a:gd name="T35" fmla="*/ 263 w 263"/>
                <a:gd name="T36" fmla="*/ 3973 h 39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3" h="3973">
                  <a:moveTo>
                    <a:pt x="6" y="0"/>
                  </a:moveTo>
                  <a:lnTo>
                    <a:pt x="0" y="1455"/>
                  </a:lnTo>
                  <a:lnTo>
                    <a:pt x="8" y="1985"/>
                  </a:lnTo>
                  <a:lnTo>
                    <a:pt x="135" y="2169"/>
                  </a:lnTo>
                  <a:lnTo>
                    <a:pt x="148" y="3966"/>
                  </a:lnTo>
                  <a:lnTo>
                    <a:pt x="263" y="3973"/>
                  </a:lnTo>
                  <a:lnTo>
                    <a:pt x="263" y="2162"/>
                  </a:lnTo>
                  <a:lnTo>
                    <a:pt x="211" y="1978"/>
                  </a:lnTo>
                  <a:lnTo>
                    <a:pt x="203" y="1463"/>
                  </a:lnTo>
                  <a:lnTo>
                    <a:pt x="183" y="1197"/>
                  </a:lnTo>
                  <a:lnTo>
                    <a:pt x="182" y="0"/>
                  </a:lnTo>
                </a:path>
              </a:pathLst>
            </a:custGeom>
            <a:gradFill rotWithShape="0">
              <a:gsLst>
                <a:gs pos="0">
                  <a:srgbClr val="FF0000">
                    <a:alpha val="50000"/>
                  </a:srgbClr>
                </a:gs>
                <a:gs pos="100000">
                  <a:schemeClr val="accent2">
                    <a:alpha val="32999"/>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7592" name="Freeform 9">
              <a:extLst>
                <a:ext uri="{FF2B5EF4-FFF2-40B4-BE49-F238E27FC236}">
                  <a16:creationId xmlns:a16="http://schemas.microsoft.com/office/drawing/2014/main" id="{50CCA2C6-F1B9-129C-1951-FB4C9A3DBBF9}"/>
                </a:ext>
              </a:extLst>
            </p:cNvPr>
            <p:cNvSpPr>
              <a:spLocks/>
            </p:cNvSpPr>
            <p:nvPr/>
          </p:nvSpPr>
          <p:spPr bwMode="auto">
            <a:xfrm>
              <a:off x="4908" y="278"/>
              <a:ext cx="292" cy="3973"/>
            </a:xfrm>
            <a:custGeom>
              <a:avLst/>
              <a:gdLst>
                <a:gd name="T0" fmla="*/ 278 w 292"/>
                <a:gd name="T1" fmla="*/ 0 h 3973"/>
                <a:gd name="T2" fmla="*/ 292 w 292"/>
                <a:gd name="T3" fmla="*/ 1444 h 3973"/>
                <a:gd name="T4" fmla="*/ 258 w 292"/>
                <a:gd name="T5" fmla="*/ 1977 h 3973"/>
                <a:gd name="T6" fmla="*/ 131 w 292"/>
                <a:gd name="T7" fmla="*/ 2161 h 3973"/>
                <a:gd name="T8" fmla="*/ 109 w 292"/>
                <a:gd name="T9" fmla="*/ 3973 h 3973"/>
                <a:gd name="T10" fmla="*/ 0 w 292"/>
                <a:gd name="T11" fmla="*/ 3973 h 3973"/>
                <a:gd name="T12" fmla="*/ 3 w 292"/>
                <a:gd name="T13" fmla="*/ 2154 h 3973"/>
                <a:gd name="T14" fmla="*/ 55 w 292"/>
                <a:gd name="T15" fmla="*/ 1970 h 3973"/>
                <a:gd name="T16" fmla="*/ 63 w 292"/>
                <a:gd name="T17" fmla="*/ 1455 h 3973"/>
                <a:gd name="T18" fmla="*/ 0 w 292"/>
                <a:gd name="T19" fmla="*/ 1145 h 3973"/>
                <a:gd name="T20" fmla="*/ 21 w 292"/>
                <a:gd name="T21" fmla="*/ 0 h 39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3973"/>
                <a:gd name="T35" fmla="*/ 292 w 292"/>
                <a:gd name="T36" fmla="*/ 3973 h 39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3973">
                  <a:moveTo>
                    <a:pt x="278" y="0"/>
                  </a:moveTo>
                  <a:lnTo>
                    <a:pt x="292" y="1444"/>
                  </a:lnTo>
                  <a:lnTo>
                    <a:pt x="258" y="1977"/>
                  </a:lnTo>
                  <a:lnTo>
                    <a:pt x="131" y="2161"/>
                  </a:lnTo>
                  <a:lnTo>
                    <a:pt x="109" y="3973"/>
                  </a:lnTo>
                  <a:lnTo>
                    <a:pt x="0" y="3973"/>
                  </a:lnTo>
                  <a:lnTo>
                    <a:pt x="3" y="2154"/>
                  </a:lnTo>
                  <a:lnTo>
                    <a:pt x="55" y="1970"/>
                  </a:lnTo>
                  <a:lnTo>
                    <a:pt x="63" y="1455"/>
                  </a:lnTo>
                  <a:lnTo>
                    <a:pt x="0" y="1145"/>
                  </a:lnTo>
                  <a:lnTo>
                    <a:pt x="21" y="0"/>
                  </a:lnTo>
                </a:path>
              </a:pathLst>
            </a:custGeom>
            <a:gradFill rotWithShape="0">
              <a:gsLst>
                <a:gs pos="0">
                  <a:srgbClr val="FF0000">
                    <a:alpha val="50000"/>
                  </a:srgbClr>
                </a:gs>
                <a:gs pos="100000">
                  <a:schemeClr val="accent2">
                    <a:alpha val="32999"/>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057794"/>
                                        </p:tgtEl>
                                        <p:attrNameLst>
                                          <p:attrName>style.visibility</p:attrName>
                                        </p:attrNameLst>
                                      </p:cBhvr>
                                      <p:to>
                                        <p:strVal val="visible"/>
                                      </p:to>
                                    </p:set>
                                    <p:anim calcmode="lin" valueType="num">
                                      <p:cBhvr>
                                        <p:cTn id="7" dur="500" fill="hold"/>
                                        <p:tgtEl>
                                          <p:spTgt spid="1057794"/>
                                        </p:tgtEl>
                                        <p:attrNameLst>
                                          <p:attrName>ppt_w</p:attrName>
                                        </p:attrNameLst>
                                      </p:cBhvr>
                                      <p:tavLst>
                                        <p:tav tm="0">
                                          <p:val>
                                            <p:strVal val="4*#ppt_w"/>
                                          </p:val>
                                        </p:tav>
                                        <p:tav tm="100000">
                                          <p:val>
                                            <p:strVal val="#ppt_w"/>
                                          </p:val>
                                        </p:tav>
                                      </p:tavLst>
                                    </p:anim>
                                    <p:anim calcmode="lin" valueType="num">
                                      <p:cBhvr>
                                        <p:cTn id="8" dur="500" fill="hold"/>
                                        <p:tgtEl>
                                          <p:spTgt spid="105779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ppt_h/2"/>
                                          </p:val>
                                        </p:tav>
                                        <p:tav tm="100000">
                                          <p:val>
                                            <p:strVal val="#ppt_y"/>
                                          </p:val>
                                        </p:tav>
                                      </p:tavLst>
                                    </p:anim>
                                    <p:anim calcmode="lin" valueType="num">
                                      <p:cBhvr>
                                        <p:cTn id="15" dur="500" fill="hold"/>
                                        <p:tgtEl>
                                          <p:spTgt spid="2"/>
                                        </p:tgtEl>
                                        <p:attrNameLst>
                                          <p:attrName>ppt_w</p:attrName>
                                        </p:attrNameLst>
                                      </p:cBhvr>
                                      <p:tavLst>
                                        <p:tav tm="0">
                                          <p:val>
                                            <p:strVal val="#ppt_w"/>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B5926614-B36F-C20B-BBE5-A54BC9D70E66}"/>
              </a:ext>
            </a:extLst>
          </p:cNvPr>
          <p:cNvGrpSpPr>
            <a:grpSpLocks/>
          </p:cNvGrpSpPr>
          <p:nvPr/>
        </p:nvGrpSpPr>
        <p:grpSpPr bwMode="auto">
          <a:xfrm>
            <a:off x="2797175" y="1962150"/>
            <a:ext cx="6959600" cy="2897188"/>
            <a:chOff x="1762" y="1236"/>
            <a:chExt cx="4384" cy="1825"/>
          </a:xfrm>
        </p:grpSpPr>
        <p:pic>
          <p:nvPicPr>
            <p:cNvPr id="68618" name="Picture 4">
              <a:extLst>
                <a:ext uri="{FF2B5EF4-FFF2-40B4-BE49-F238E27FC236}">
                  <a16:creationId xmlns:a16="http://schemas.microsoft.com/office/drawing/2014/main" id="{6037B8D3-5756-6706-DCD7-05F7458B0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3" t="10048" r="563" b="9520"/>
            <a:stretch>
              <a:fillRect/>
            </a:stretch>
          </p:blipFill>
          <p:spPr bwMode="auto">
            <a:xfrm>
              <a:off x="1762" y="1236"/>
              <a:ext cx="2988" cy="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6245" name="Rectangle 5">
              <a:extLst>
                <a:ext uri="{FF2B5EF4-FFF2-40B4-BE49-F238E27FC236}">
                  <a16:creationId xmlns:a16="http://schemas.microsoft.com/office/drawing/2014/main" id="{46B4BA86-48E4-F355-848B-F093B3CBFA54}"/>
                </a:ext>
              </a:extLst>
            </p:cNvPr>
            <p:cNvSpPr>
              <a:spLocks noChangeArrowheads="1"/>
            </p:cNvSpPr>
            <p:nvPr/>
          </p:nvSpPr>
          <p:spPr bwMode="auto">
            <a:xfrm>
              <a:off x="4757" y="1974"/>
              <a:ext cx="1389" cy="288"/>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mn-ea"/>
                </a:rPr>
                <a:t>Melodyne editor</a:t>
              </a:r>
            </a:p>
          </p:txBody>
        </p:sp>
      </p:grpSp>
      <p:grpSp>
        <p:nvGrpSpPr>
          <p:cNvPr id="3" name="Group 8">
            <a:extLst>
              <a:ext uri="{FF2B5EF4-FFF2-40B4-BE49-F238E27FC236}">
                <a16:creationId xmlns:a16="http://schemas.microsoft.com/office/drawing/2014/main" id="{06649B8C-2218-24F7-BDB4-F3C4D0219C8A}"/>
              </a:ext>
            </a:extLst>
          </p:cNvPr>
          <p:cNvGrpSpPr>
            <a:grpSpLocks/>
          </p:cNvGrpSpPr>
          <p:nvPr/>
        </p:nvGrpSpPr>
        <p:grpSpPr bwMode="auto">
          <a:xfrm>
            <a:off x="4216400" y="238125"/>
            <a:ext cx="3402013" cy="965200"/>
            <a:chOff x="2569" y="279"/>
            <a:chExt cx="2143" cy="608"/>
          </a:xfrm>
        </p:grpSpPr>
        <p:sp>
          <p:nvSpPr>
            <p:cNvPr id="906246" name="Rectangle 6">
              <a:extLst>
                <a:ext uri="{FF2B5EF4-FFF2-40B4-BE49-F238E27FC236}">
                  <a16:creationId xmlns:a16="http://schemas.microsoft.com/office/drawing/2014/main" id="{97BBD828-C5B2-66BE-C89D-A5C65D5AF3D8}"/>
                </a:ext>
              </a:extLst>
            </p:cNvPr>
            <p:cNvSpPr>
              <a:spLocks noChangeArrowheads="1"/>
            </p:cNvSpPr>
            <p:nvPr/>
          </p:nvSpPr>
          <p:spPr bwMode="auto">
            <a:xfrm>
              <a:off x="3867" y="422"/>
              <a:ext cx="845" cy="288"/>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mn-ea"/>
                </a:rPr>
                <a:t>audio file</a:t>
              </a:r>
            </a:p>
          </p:txBody>
        </p:sp>
        <p:pic>
          <p:nvPicPr>
            <p:cNvPr id="906247" name="Picture 7" descr="czerny.tiff                                                    0000565DExtra                          BF316153:">
              <a:extLst>
                <a:ext uri="{FF2B5EF4-FFF2-40B4-BE49-F238E27FC236}">
                  <a16:creationId xmlns:a16="http://schemas.microsoft.com/office/drawing/2014/main" id="{F1900A0A-F972-C948-C4DD-5D5F8AF2C6C8}"/>
                </a:ext>
              </a:extLst>
            </p:cNvPr>
            <p:cNvPicPr>
              <a:picLocks noChangeAspect="1" noChangeArrowheads="1"/>
            </p:cNvPicPr>
            <p:nvPr/>
          </p:nvPicPr>
          <p:blipFill>
            <a:blip r:embed="rId3"/>
            <a:srcRect/>
            <a:stretch>
              <a:fillRect/>
            </a:stretch>
          </p:blipFill>
          <p:spPr bwMode="auto">
            <a:xfrm>
              <a:off x="2569" y="279"/>
              <a:ext cx="1240" cy="608"/>
            </a:xfrm>
            <a:prstGeom prst="rect">
              <a:avLst/>
            </a:prstGeom>
            <a:noFill/>
            <a:effectLst>
              <a:outerShdw blurRad="63500" dist="107763" dir="2700000" algn="ctr" rotWithShape="0">
                <a:srgbClr val="000000">
                  <a:alpha val="74998"/>
                </a:srgbClr>
              </a:outerShdw>
            </a:effectLst>
          </p:spPr>
        </p:pic>
      </p:grpSp>
      <p:grpSp>
        <p:nvGrpSpPr>
          <p:cNvPr id="4" name="Group 14">
            <a:extLst>
              <a:ext uri="{FF2B5EF4-FFF2-40B4-BE49-F238E27FC236}">
                <a16:creationId xmlns:a16="http://schemas.microsoft.com/office/drawing/2014/main" id="{4D84AA4E-A3DE-E511-7B22-2053B7F27870}"/>
              </a:ext>
            </a:extLst>
          </p:cNvPr>
          <p:cNvGrpSpPr>
            <a:grpSpLocks/>
          </p:cNvGrpSpPr>
          <p:nvPr/>
        </p:nvGrpSpPr>
        <p:grpSpPr bwMode="auto">
          <a:xfrm>
            <a:off x="4173538" y="5861050"/>
            <a:ext cx="3421062" cy="752475"/>
            <a:chOff x="2613" y="3330"/>
            <a:chExt cx="2155" cy="474"/>
          </a:xfrm>
        </p:grpSpPr>
        <p:sp>
          <p:nvSpPr>
            <p:cNvPr id="906251" name="Rectangle 11">
              <a:extLst>
                <a:ext uri="{FF2B5EF4-FFF2-40B4-BE49-F238E27FC236}">
                  <a16:creationId xmlns:a16="http://schemas.microsoft.com/office/drawing/2014/main" id="{6CAABA9E-7525-DDD1-C8AB-034E6777F1D2}"/>
                </a:ext>
              </a:extLst>
            </p:cNvPr>
            <p:cNvSpPr>
              <a:spLocks noChangeArrowheads="1"/>
            </p:cNvSpPr>
            <p:nvPr/>
          </p:nvSpPr>
          <p:spPr bwMode="auto">
            <a:xfrm>
              <a:off x="3911" y="3473"/>
              <a:ext cx="857" cy="288"/>
            </a:xfrm>
            <a:prstGeom prst="rect">
              <a:avLst/>
            </a:prstGeom>
            <a:noFill/>
            <a:ln w="9525">
              <a:noFill/>
              <a:miter lim="800000"/>
              <a:headEnd/>
              <a:tailEnd/>
            </a:ln>
            <a:effectLst/>
          </p:spPr>
          <p:txBody>
            <a:bodyPr wrap="none">
              <a:spAutoFit/>
            </a:bodyPr>
            <a:lstStyle/>
            <a:p>
              <a:pPr>
                <a:defRPr/>
              </a:pPr>
              <a:r>
                <a:rPr lang="de-DE" sz="2400">
                  <a:effectLst>
                    <a:outerShdw blurRad="38100" dist="38100" dir="2700000" algn="tl">
                      <a:srgbClr val="FFFFFF"/>
                    </a:outerShdw>
                  </a:effectLst>
                  <a:latin typeface="Times" charset="0"/>
                  <a:ea typeface="+mn-ea"/>
                </a:rPr>
                <a:t>MIDI file</a:t>
              </a:r>
            </a:p>
          </p:txBody>
        </p:sp>
        <p:pic>
          <p:nvPicPr>
            <p:cNvPr id="906252" name="Picture 12" descr="czerny.tiff                                                    0000565DExtra                          BF316153:">
              <a:extLst>
                <a:ext uri="{FF2B5EF4-FFF2-40B4-BE49-F238E27FC236}">
                  <a16:creationId xmlns:a16="http://schemas.microsoft.com/office/drawing/2014/main" id="{DB32FD5C-9F4B-D09A-44E3-78FA8CCFF4EC}"/>
                </a:ext>
              </a:extLst>
            </p:cNvPr>
            <p:cNvPicPr>
              <a:picLocks noChangeAspect="1" noChangeArrowheads="1"/>
            </p:cNvPicPr>
            <p:nvPr/>
          </p:nvPicPr>
          <p:blipFill>
            <a:blip r:embed="rId3"/>
            <a:srcRect b="22040"/>
            <a:stretch>
              <a:fillRect/>
            </a:stretch>
          </p:blipFill>
          <p:spPr bwMode="auto">
            <a:xfrm>
              <a:off x="2613" y="3330"/>
              <a:ext cx="1240" cy="474"/>
            </a:xfrm>
            <a:prstGeom prst="rect">
              <a:avLst/>
            </a:prstGeom>
            <a:noFill/>
            <a:effectLst>
              <a:outerShdw blurRad="63500" dist="107763" dir="2700000" algn="ctr" rotWithShape="0">
                <a:srgbClr val="000000">
                  <a:alpha val="74998"/>
                </a:srgbClr>
              </a:outerShdw>
            </a:effectLst>
          </p:spPr>
        </p:pic>
        <p:pic>
          <p:nvPicPr>
            <p:cNvPr id="68615" name="Picture 9" descr="mid.tiff                                                       0000565DExtra                          BF316153:">
              <a:extLst>
                <a:ext uri="{FF2B5EF4-FFF2-40B4-BE49-F238E27FC236}">
                  <a16:creationId xmlns:a16="http://schemas.microsoft.com/office/drawing/2014/main" id="{02FD81DC-586A-AD64-6689-5DF425FD1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5" y="3351"/>
              <a:ext cx="37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06255" name="AutoShape 15">
            <a:extLst>
              <a:ext uri="{FF2B5EF4-FFF2-40B4-BE49-F238E27FC236}">
                <a16:creationId xmlns:a16="http://schemas.microsoft.com/office/drawing/2014/main" id="{76D9B185-BAF4-3CC6-22F7-33F21F578612}"/>
              </a:ext>
            </a:extLst>
          </p:cNvPr>
          <p:cNvSpPr>
            <a:spLocks noChangeArrowheads="1"/>
          </p:cNvSpPr>
          <p:nvPr/>
        </p:nvSpPr>
        <p:spPr bwMode="auto">
          <a:xfrm>
            <a:off x="4645025" y="1352550"/>
            <a:ext cx="1046163" cy="4430713"/>
          </a:xfrm>
          <a:prstGeom prst="downArrow">
            <a:avLst>
              <a:gd name="adj1" fmla="val 30500"/>
              <a:gd name="adj2" fmla="val 77234"/>
            </a:avLst>
          </a:prstGeom>
          <a:gradFill rotWithShape="0">
            <a:gsLst>
              <a:gs pos="0">
                <a:schemeClr val="accent1">
                  <a:alpha val="51999"/>
                </a:schemeClr>
              </a:gs>
              <a:gs pos="100000">
                <a:srgbClr val="FF020B">
                  <a:alpha val="7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 fill="hold" nodeType="clickEffect">
                                  <p:stCondLst>
                                    <p:cond delay="0"/>
                                  </p:stCondLst>
                                  <p:childTnLst>
                                    <p:set>
                                      <p:cBhvr>
                                        <p:cTn id="16" dur="1" fill="hold">
                                          <p:stCondLst>
                                            <p:cond delay="0"/>
                                          </p:stCondLst>
                                        </p:cTn>
                                        <p:tgtEl>
                                          <p:spTgt spid="906255"/>
                                        </p:tgtEl>
                                        <p:attrNameLst>
                                          <p:attrName>style.visibility</p:attrName>
                                        </p:attrNameLst>
                                      </p:cBhvr>
                                      <p:to>
                                        <p:strVal val="visible"/>
                                      </p:to>
                                    </p:set>
                                    <p:anim calcmode="lin" valueType="num">
                                      <p:cBhvr>
                                        <p:cTn id="17" dur="500" fill="hold"/>
                                        <p:tgtEl>
                                          <p:spTgt spid="906255"/>
                                        </p:tgtEl>
                                        <p:attrNameLst>
                                          <p:attrName>ppt_x</p:attrName>
                                        </p:attrNameLst>
                                      </p:cBhvr>
                                      <p:tavLst>
                                        <p:tav tm="0">
                                          <p:val>
                                            <p:strVal val="#ppt_x"/>
                                          </p:val>
                                        </p:tav>
                                        <p:tav tm="100000">
                                          <p:val>
                                            <p:strVal val="#ppt_x"/>
                                          </p:val>
                                        </p:tav>
                                      </p:tavLst>
                                    </p:anim>
                                    <p:anim calcmode="lin" valueType="num">
                                      <p:cBhvr>
                                        <p:cTn id="18" dur="500" fill="hold"/>
                                        <p:tgtEl>
                                          <p:spTgt spid="906255"/>
                                        </p:tgtEl>
                                        <p:attrNameLst>
                                          <p:attrName>ppt_y</p:attrName>
                                        </p:attrNameLst>
                                      </p:cBhvr>
                                      <p:tavLst>
                                        <p:tav tm="0">
                                          <p:val>
                                            <p:strVal val="#ppt_y-#ppt_h/2"/>
                                          </p:val>
                                        </p:tav>
                                        <p:tav tm="100000">
                                          <p:val>
                                            <p:strVal val="#ppt_y"/>
                                          </p:val>
                                        </p:tav>
                                      </p:tavLst>
                                    </p:anim>
                                    <p:anim calcmode="lin" valueType="num">
                                      <p:cBhvr>
                                        <p:cTn id="19" dur="500" fill="hold"/>
                                        <p:tgtEl>
                                          <p:spTgt spid="906255"/>
                                        </p:tgtEl>
                                        <p:attrNameLst>
                                          <p:attrName>ppt_w</p:attrName>
                                        </p:attrNameLst>
                                      </p:cBhvr>
                                      <p:tavLst>
                                        <p:tav tm="0">
                                          <p:val>
                                            <p:strVal val="#ppt_w"/>
                                          </p:val>
                                        </p:tav>
                                        <p:tav tm="100000">
                                          <p:val>
                                            <p:strVal val="#ppt_w"/>
                                          </p:val>
                                        </p:tav>
                                      </p:tavLst>
                                    </p:anim>
                                    <p:anim calcmode="lin" valueType="num">
                                      <p:cBhvr>
                                        <p:cTn id="20" dur="500" fill="hold"/>
                                        <p:tgtEl>
                                          <p:spTgt spid="906255"/>
                                        </p:tgtEl>
                                        <p:attrNameLst>
                                          <p:attrName>ppt_h</p:attrName>
                                        </p:attrNameLst>
                                      </p:cBhvr>
                                      <p:tavLst>
                                        <p:tav tm="0">
                                          <p:val>
                                            <p:fltVal val="0"/>
                                          </p:val>
                                        </p:tav>
                                        <p:tav tm="100000">
                                          <p:val>
                                            <p:strVal val="#ppt_h"/>
                                          </p:val>
                                        </p:tav>
                                      </p:tavLst>
                                    </p:anim>
                                  </p:childTnLst>
                                </p:cTn>
                              </p:par>
                            </p:childTnLst>
                          </p:cTn>
                        </p:par>
                        <p:par>
                          <p:cTn id="21" fill="hold" nodeType="afterGroup">
                            <p:stCondLst>
                              <p:cond delay="500"/>
                            </p:stCondLst>
                            <p:childTnLst>
                              <p:par>
                                <p:cTn id="22" presetID="23" presetClass="entr" presetSubtype="52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 calcmode="lin" valueType="num">
                                      <p:cBhvr>
                                        <p:cTn id="26" dur="500" fill="hold"/>
                                        <p:tgtEl>
                                          <p:spTgt spid="4"/>
                                        </p:tgtEl>
                                        <p:attrNameLst>
                                          <p:attrName>ppt_x</p:attrName>
                                        </p:attrNameLst>
                                      </p:cBhvr>
                                      <p:tavLst>
                                        <p:tav tm="0">
                                          <p:val>
                                            <p:fltVal val="0.5"/>
                                          </p:val>
                                        </p:tav>
                                        <p:tav tm="100000">
                                          <p:val>
                                            <p:strVal val="#ppt_x"/>
                                          </p:val>
                                        </p:tav>
                                      </p:tavLst>
                                    </p:anim>
                                    <p:anim calcmode="lin" valueType="num">
                                      <p:cBhvr>
                                        <p:cTn id="27"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576" name="Rectangle 96">
            <a:extLst>
              <a:ext uri="{FF2B5EF4-FFF2-40B4-BE49-F238E27FC236}">
                <a16:creationId xmlns:a16="http://schemas.microsoft.com/office/drawing/2014/main" id="{F0B98746-F351-A665-FA3E-0A8E4FBE05C4}"/>
              </a:ext>
            </a:extLst>
          </p:cNvPr>
          <p:cNvSpPr>
            <a:spLocks noChangeArrowheads="1"/>
          </p:cNvSpPr>
          <p:nvPr/>
        </p:nvSpPr>
        <p:spPr bwMode="auto">
          <a:xfrm>
            <a:off x="1943100" y="0"/>
            <a:ext cx="7224713" cy="7170738"/>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2400" dirty="0" err="1">
                <a:effectLst>
                  <a:outerShdw blurRad="38100" dist="38100" dir="2700000" algn="tl">
                    <a:srgbClr val="FFFFFF"/>
                  </a:outerShdw>
                </a:effectLst>
                <a:latin typeface="Times" pitchFamily="2" charset="0"/>
              </a:rPr>
              <a:t>History</a:t>
            </a:r>
            <a:r>
              <a:rPr lang="de-DE" altLang="en-US" sz="2400" dirty="0">
                <a:effectLst>
                  <a:outerShdw blurRad="38100" dist="38100" dir="2700000" algn="tl">
                    <a:srgbClr val="FFFFFF"/>
                  </a:outerShdw>
                </a:effectLst>
                <a:latin typeface="Times" pitchFamily="2" charset="0"/>
              </a:rPr>
              <a:t> 1: </a:t>
            </a:r>
            <a:r>
              <a:rPr lang="de-DE" altLang="en-US" sz="2400" dirty="0" err="1">
                <a:effectLst>
                  <a:outerShdw blurRad="38100" dist="38100" dir="2700000" algn="tl">
                    <a:srgbClr val="FFFFFF"/>
                  </a:outerShdw>
                </a:effectLst>
                <a:latin typeface="Times" pitchFamily="2" charset="0"/>
              </a:rPr>
              <a:t>musicological</a:t>
            </a:r>
            <a:r>
              <a:rPr lang="de-DE" altLang="en-US" sz="2400" dirty="0">
                <a:effectLst>
                  <a:outerShdw blurRad="38100" dist="38100" dir="2700000" algn="tl">
                    <a:srgbClr val="FFFFFF"/>
                  </a:outerShdw>
                </a:effectLst>
                <a:latin typeface="Times" pitchFamily="2" charset="0"/>
              </a:rPr>
              <a:t>/</a:t>
            </a:r>
            <a:r>
              <a:rPr lang="de-DE" altLang="en-US" sz="2400" dirty="0" err="1">
                <a:effectLst>
                  <a:outerShdw blurRad="38100" dist="38100" dir="2700000" algn="tl">
                    <a:srgbClr val="FFFFFF"/>
                  </a:outerShdw>
                </a:effectLst>
                <a:latin typeface="Times" pitchFamily="2" charset="0"/>
              </a:rPr>
              <a:t>philosophical</a:t>
            </a:r>
            <a:br>
              <a:rPr lang="de-DE" altLang="en-US" sz="2400" dirty="0">
                <a:effectLst>
                  <a:outerShdw blurRad="38100" dist="38100" dir="2700000" algn="tl">
                    <a:srgbClr val="FFFFFF"/>
                  </a:outerShdw>
                </a:effectLst>
                <a:latin typeface="Times" pitchFamily="2" charset="0"/>
              </a:rPr>
            </a:br>
            <a:r>
              <a:rPr lang="de-DE" altLang="en-US" sz="2400" dirty="0">
                <a:effectLst>
                  <a:outerShdw blurRad="38100" dist="38100" dir="2700000" algn="tl">
                    <a:srgbClr val="FFFFFF"/>
                  </a:outerShdw>
                </a:effectLst>
                <a:latin typeface="Times" pitchFamily="2" charset="0"/>
              </a:rPr>
              <a:t>(</a:t>
            </a:r>
            <a:r>
              <a:rPr lang="de-DE" altLang="en-US" sz="2400" dirty="0" err="1">
                <a:effectLst>
                  <a:outerShdw blurRad="38100" dist="38100" dir="2700000" algn="tl">
                    <a:srgbClr val="FFFFFF"/>
                  </a:outerShdw>
                </a:effectLst>
                <a:latin typeface="Times" pitchFamily="2" charset="0"/>
              </a:rPr>
              <a:t>Danuser</a:t>
            </a:r>
            <a:r>
              <a:rPr lang="de-DE" altLang="en-US" sz="2400" dirty="0">
                <a:effectLst>
                  <a:outerShdw blurRad="38100" dist="38100" dir="2700000" algn="tl">
                    <a:srgbClr val="FFFFFF"/>
                  </a:outerShdw>
                </a:effectLst>
                <a:latin typeface="Times" pitchFamily="2" charset="0"/>
              </a:rPr>
              <a:t> et al.)</a:t>
            </a:r>
          </a:p>
          <a:p>
            <a:pPr>
              <a:defRPr/>
            </a:pPr>
            <a:r>
              <a:rPr lang="de-DE" altLang="en-US" sz="1800" dirty="0">
                <a:effectLst>
                  <a:outerShdw blurRad="38100" dist="38100" dir="2700000" algn="tl">
                    <a:srgbClr val="FFFFFF"/>
                  </a:outerShdw>
                </a:effectLst>
                <a:latin typeface="Times" pitchFamily="2" charset="0"/>
              </a:rPr>
              <a:t>He </a:t>
            </a:r>
            <a:r>
              <a:rPr lang="de-DE" altLang="en-US" sz="1800" dirty="0" err="1">
                <a:effectLst>
                  <a:outerShdw blurRad="38100" dist="38100" dir="2700000" algn="tl">
                    <a:srgbClr val="FFFFFF"/>
                  </a:outerShdw>
                </a:effectLst>
                <a:latin typeface="Times" pitchFamily="2" charset="0"/>
              </a:rPr>
              <a:t>discusses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transition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from</a:t>
            </a:r>
            <a:r>
              <a:rPr lang="de-DE" altLang="en-US" sz="1800" dirty="0">
                <a:effectLst>
                  <a:outerShdw blurRad="38100" dist="38100" dir="2700000" algn="tl">
                    <a:srgbClr val="FFFFFF"/>
                  </a:outerShdw>
                </a:effectLst>
                <a:latin typeface="Times" pitchFamily="2" charset="0"/>
              </a:rPr>
              <a:t> </a:t>
            </a:r>
            <a:r>
              <a:rPr lang="de-DE" altLang="en-US" sz="1800" b="1" dirty="0">
                <a:effectLst>
                  <a:outerShdw blurRad="38100" dist="38100" dir="2700000" algn="tl">
                    <a:srgbClr val="FFFFFF"/>
                  </a:outerShdw>
                </a:effectLst>
                <a:latin typeface="Times" pitchFamily="2" charset="0"/>
              </a:rPr>
              <a:t>traditional </a:t>
            </a:r>
            <a:r>
              <a:rPr lang="de-DE" altLang="en-US" sz="1800" b="1" dirty="0" err="1">
                <a:effectLst>
                  <a:outerShdw blurRad="38100" dist="38100" dir="2700000" algn="tl">
                    <a:srgbClr val="FFFFFF"/>
                  </a:outerShdw>
                </a:effectLst>
                <a:latin typeface="Times" pitchFamily="2" charset="0"/>
              </a:rPr>
              <a:t>rhetorically</a:t>
            </a:r>
            <a:r>
              <a:rPr lang="de-DE" altLang="en-US" sz="1800" b="1" dirty="0">
                <a:effectLst>
                  <a:outerShdw blurRad="38100" dist="38100" dir="2700000" algn="tl">
                    <a:srgbClr val="FFFFFF"/>
                  </a:outerShdw>
                </a:effectLst>
                <a:latin typeface="Times" pitchFamily="2" charset="0"/>
              </a:rPr>
              <a:t> </a:t>
            </a:r>
            <a:r>
              <a:rPr lang="de-DE" altLang="en-US" sz="1800" b="1" dirty="0" err="1">
                <a:effectLst>
                  <a:outerShdw blurRad="38100" dist="38100" dir="2700000" algn="tl">
                    <a:srgbClr val="FFFFFF"/>
                  </a:outerShdw>
                </a:effectLst>
                <a:latin typeface="Times" pitchFamily="2" charset="0"/>
              </a:rPr>
              <a:t>oriented</a:t>
            </a:r>
            <a:r>
              <a:rPr lang="de-DE" altLang="en-US" sz="1800" b="1" dirty="0">
                <a:effectLst>
                  <a:outerShdw blurRad="38100" dist="38100" dir="2700000" algn="tl">
                    <a:srgbClr val="FFFFFF"/>
                  </a:outerShdw>
                </a:effectLst>
                <a:latin typeface="Times" pitchFamily="2" charset="0"/>
              </a:rPr>
              <a:t> </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performance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rules</a:t>
            </a:r>
            <a:r>
              <a:rPr lang="de-DE" altLang="en-US" sz="1800" dirty="0">
                <a:effectLst>
                  <a:outerShdw blurRad="38100" dist="38100" dir="2700000" algn="tl">
                    <a:srgbClr val="FFFFFF"/>
                  </a:outerShdw>
                </a:effectLst>
                <a:latin typeface="Times" pitchFamily="2" charset="0"/>
              </a:rPr>
              <a:t> (German "Vortragslehre" </a:t>
            </a:r>
            <a:r>
              <a:rPr lang="de-DE" altLang="en-US" sz="1800" dirty="0" err="1">
                <a:effectLst>
                  <a:outerShdw blurRad="38100" dist="38100" dir="2700000" algn="tl">
                    <a:srgbClr val="FFFFFF"/>
                  </a:outerShdw>
                </a:effectLst>
                <a:latin typeface="Times" pitchFamily="2" charset="0"/>
              </a:rPr>
              <a:t>for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rendition</a:t>
            </a:r>
            <a:r>
              <a:rPr lang="de-DE" altLang="en-US" sz="1800" dirty="0">
                <a:effectLst>
                  <a:outerShdw blurRad="38100" dist="38100" dir="2700000" algn="tl">
                    <a:srgbClr val="FFFFFF"/>
                  </a:outerShdw>
                </a:effectLst>
                <a:latin typeface="Times" pitchFamily="2" charset="0"/>
              </a:rPr>
              <a:t>")  </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to</a:t>
            </a:r>
            <a:r>
              <a:rPr lang="de-DE" altLang="en-US" sz="1800" dirty="0">
                <a:effectLst>
                  <a:outerShdw blurRad="38100" dist="38100" dir="2700000" algn="tl">
                    <a:srgbClr val="FFFFFF"/>
                  </a:outerShdw>
                </a:effectLst>
                <a:latin typeface="Times" pitchFamily="2" charset="0"/>
              </a:rPr>
              <a:t> a </a:t>
            </a:r>
            <a:r>
              <a:rPr lang="de-DE" altLang="en-US" sz="1800" dirty="0" err="1">
                <a:effectLst>
                  <a:outerShdw blurRad="38100" dist="38100" dir="2700000" algn="tl">
                    <a:srgbClr val="FFFFFF"/>
                  </a:outerShdw>
                </a:effectLst>
                <a:latin typeface="Times" pitchFamily="2" charset="0"/>
              </a:rPr>
              <a:t>performance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theory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that</a:t>
            </a:r>
            <a:r>
              <a:rPr lang="de-DE" altLang="en-US" sz="1800" dirty="0">
                <a:effectLst>
                  <a:outerShdw blurRad="38100" dist="38100" dir="2700000" algn="tl">
                    <a:srgbClr val="FFFFFF"/>
                  </a:outerShdw>
                </a:effectLst>
                <a:latin typeface="Times" pitchFamily="2" charset="0"/>
              </a:rPr>
              <a:t> also </a:t>
            </a:r>
            <a:r>
              <a:rPr lang="de-DE" altLang="en-US" sz="1800" dirty="0" err="1">
                <a:effectLst>
                  <a:outerShdw blurRad="38100" dist="38100" dir="2700000" algn="tl">
                    <a:srgbClr val="FFFFFF"/>
                  </a:outerShdw>
                </a:effectLst>
                <a:latin typeface="Times" pitchFamily="2" charset="0"/>
              </a:rPr>
              <a:t>takes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into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account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specific</a:t>
            </a:r>
            <a:r>
              <a:rPr lang="de-DE" altLang="en-US" sz="1800" dirty="0">
                <a:effectLst>
                  <a:outerShdw blurRad="38100" dist="38100" dir="2700000" algn="tl">
                    <a:srgbClr val="FFFFFF"/>
                  </a:outerShdw>
                </a:effectLst>
                <a:latin typeface="Times" pitchFamily="2" charset="0"/>
              </a:rPr>
              <a:t> </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structure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semantics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 </a:t>
            </a:r>
            <a:r>
              <a:rPr lang="de-DE" altLang="en-US" sz="1800" dirty="0" err="1">
                <a:effectLst>
                  <a:outerShdw blurRad="38100" dist="38100" dir="2700000" algn="tl">
                    <a:srgbClr val="FFFFFF"/>
                  </a:outerShdw>
                </a:effectLst>
                <a:latin typeface="Times" pitchFamily="2" charset="0"/>
              </a:rPr>
              <a:t>given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work</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aims</a:t>
            </a:r>
            <a:r>
              <a:rPr lang="de-DE" altLang="en-US" sz="1800" dirty="0">
                <a:effectLst>
                  <a:outerShdw blurRad="38100" dist="38100" dir="2700000" algn="tl">
                    <a:srgbClr val="FFFFFF"/>
                  </a:outerShdw>
                </a:effectLst>
                <a:latin typeface="Times" pitchFamily="2" charset="0"/>
              </a:rPr>
              <a:t> at </a:t>
            </a:r>
            <a:r>
              <a:rPr lang="de-DE" altLang="en-US" sz="1800" dirty="0" err="1">
                <a:effectLst>
                  <a:outerShdw blurRad="38100" dist="38100" dir="2700000" algn="tl">
                    <a:srgbClr val="FFFFFF"/>
                  </a:outerShdw>
                </a:effectLst>
                <a:latin typeface="Times" pitchFamily="2" charset="0"/>
              </a:rPr>
              <a:t>its</a:t>
            </a:r>
            <a:r>
              <a:rPr lang="de-DE" altLang="en-US" sz="1800" dirty="0">
                <a:effectLst>
                  <a:outerShdw blurRad="38100" dist="38100" dir="2700000" algn="tl">
                    <a:srgbClr val="FFFFFF"/>
                  </a:outerShdw>
                </a:effectLst>
                <a:latin typeface="Times" pitchFamily="2" charset="0"/>
              </a:rPr>
              <a:t> </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expression</a:t>
            </a:r>
            <a:r>
              <a:rPr lang="de-DE" altLang="en-US" sz="1800" dirty="0">
                <a:effectLst>
                  <a:outerShdw blurRad="38100" dist="38100" dir="2700000" algn="tl">
                    <a:srgbClr val="FFFFFF"/>
                  </a:outerShdw>
                </a:effectLst>
                <a:latin typeface="Times" pitchFamily="2" charset="0"/>
              </a:rPr>
              <a:t>/</a:t>
            </a:r>
            <a:r>
              <a:rPr lang="de-DE" altLang="en-US" sz="1800" dirty="0" err="1">
                <a:effectLst>
                  <a:outerShdw blurRad="38100" dist="38100" dir="2700000" algn="tl">
                    <a:srgbClr val="FFFFFF"/>
                  </a:outerShdw>
                </a:effectLst>
                <a:latin typeface="Times" pitchFamily="2" charset="0"/>
              </a:rPr>
              <a:t>communication</a:t>
            </a:r>
            <a:r>
              <a:rPr lang="de-DE" altLang="en-US" sz="1800" dirty="0">
                <a:effectLst>
                  <a:outerShdw blurRad="38100" dist="38100" dir="2700000" algn="tl">
                    <a:srgbClr val="FFFFFF"/>
                  </a:outerShdw>
                </a:effectLst>
                <a:latin typeface="Times" pitchFamily="2" charset="0"/>
              </a:rPr>
              <a:t> via </a:t>
            </a:r>
            <a:r>
              <a:rPr lang="de-DE" altLang="en-US" sz="1800" dirty="0" err="1">
                <a:effectLst>
                  <a:outerShdw blurRad="38100" dist="38100" dir="2700000" algn="tl">
                    <a:srgbClr val="FFFFFF"/>
                  </a:outerShdw>
                </a:effectLst>
                <a:latin typeface="Times" pitchFamily="2" charset="0"/>
              </a:rPr>
              <a:t>rhetorical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means</a:t>
            </a:r>
            <a:r>
              <a:rPr lang="de-DE" altLang="en-US" sz="1800" dirty="0">
                <a:effectLst>
                  <a:outerShdw blurRad="38100" dist="38100" dir="2700000" algn="tl">
                    <a:srgbClr val="FFFFFF"/>
                  </a:outerShdw>
                </a:effectLst>
                <a:latin typeface="Times" pitchFamily="2" charset="0"/>
              </a:rPr>
              <a:t>. </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It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testifies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transition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from</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aesthetics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affect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effect</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to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aesthetics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works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around</a:t>
            </a:r>
            <a:r>
              <a:rPr lang="de-DE" altLang="en-US" sz="1800" dirty="0">
                <a:effectLst>
                  <a:outerShdw blurRad="38100" dist="38100" dir="2700000" algn="tl">
                    <a:srgbClr val="FFFFFF"/>
                  </a:outerShdw>
                </a:effectLst>
                <a:latin typeface="Times" pitchFamily="2" charset="0"/>
              </a:rPr>
              <a:t> 1800 (</a:t>
            </a:r>
            <a:r>
              <a:rPr lang="de-DE" altLang="en-US" sz="1800" dirty="0" err="1">
                <a:effectLst>
                  <a:outerShdw blurRad="38100" dist="38100" dir="2700000" algn="tl">
                    <a:srgbClr val="FFFFFF"/>
                  </a:outerShdw>
                </a:effectLst>
                <a:latin typeface="Times" pitchFamily="2" charset="0"/>
              </a:rPr>
              <a:t>Danuser</a:t>
            </a:r>
            <a:r>
              <a:rPr lang="de-DE" altLang="en-US" sz="1800" dirty="0">
                <a:effectLst>
                  <a:outerShdw blurRad="38100" dist="38100" dir="2700000" algn="tl">
                    <a:srgbClr val="FFFFFF"/>
                  </a:outerShdw>
                </a:effectLst>
                <a:latin typeface="Times" pitchFamily="2" charset="0"/>
              </a:rPr>
              <a:t> p.272). </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Tosi</a:t>
            </a:r>
            <a:r>
              <a:rPr lang="de-DE" altLang="en-US" sz="1800" dirty="0">
                <a:effectLst>
                  <a:outerShdw blurRad="38100" dist="38100" dir="2700000" algn="tl">
                    <a:srgbClr val="FFFFFF"/>
                  </a:outerShdw>
                </a:effectLst>
                <a:latin typeface="Times" pitchFamily="2" charset="0"/>
              </a:rPr>
              <a:t>, Agricola, </a:t>
            </a:r>
            <a:r>
              <a:rPr lang="de-DE" altLang="en-US" sz="1800" dirty="0" err="1">
                <a:effectLst>
                  <a:outerShdw blurRad="38100" dist="38100" dir="2700000" algn="tl">
                    <a:srgbClr val="FFFFFF"/>
                  </a:outerShdw>
                </a:effectLst>
                <a:latin typeface="Times" pitchFamily="2" charset="0"/>
              </a:rPr>
              <a:t>Quantz</a:t>
            </a:r>
            <a:r>
              <a:rPr lang="de-DE" altLang="en-US" sz="1800" dirty="0">
                <a:effectLst>
                  <a:outerShdw blurRad="38100" dist="38100" dir="2700000" algn="tl">
                    <a:srgbClr val="FFFFFF"/>
                  </a:outerShdw>
                </a:effectLst>
                <a:latin typeface="Times" pitchFamily="2" charset="0"/>
              </a:rPr>
              <a:t>, C. </a:t>
            </a:r>
            <a:r>
              <a:rPr lang="de-DE" altLang="en-US" sz="1800" dirty="0" err="1">
                <a:effectLst>
                  <a:outerShdw blurRad="38100" dist="38100" dir="2700000" algn="tl">
                    <a:srgbClr val="FFFFFF"/>
                  </a:outerShdw>
                </a:effectLst>
                <a:latin typeface="Times" pitchFamily="2" charset="0"/>
              </a:rPr>
              <a:t>Ph</a:t>
            </a:r>
            <a:r>
              <a:rPr lang="de-DE" altLang="en-US" sz="1800" dirty="0">
                <a:effectLst>
                  <a:outerShdw blurRad="38100" dist="38100" dir="2700000" algn="tl">
                    <a:srgbClr val="FFFFFF"/>
                  </a:outerShdw>
                </a:effectLst>
                <a:latin typeface="Times" pitchFamily="2" charset="0"/>
              </a:rPr>
              <a:t>. E. Bach, L. Mozart </a:t>
            </a:r>
            <a:r>
              <a:rPr lang="de-DE" altLang="en-US" sz="1800" dirty="0" err="1">
                <a:effectLst>
                  <a:outerShdw blurRad="38100" dist="38100" dir="2700000" algn="tl">
                    <a:srgbClr val="FFFFFF"/>
                  </a:outerShdw>
                </a:effectLst>
                <a:latin typeface="Times" pitchFamily="2" charset="0"/>
              </a:rPr>
              <a:t>are</a:t>
            </a:r>
            <a:r>
              <a:rPr lang="de-DE" altLang="en-US" sz="1800" dirty="0">
                <a:effectLst>
                  <a:outerShdw blurRad="38100" dist="38100" dir="2700000" algn="tl">
                    <a:srgbClr val="FFFFFF"/>
                  </a:outerShdw>
                </a:effectLst>
                <a:latin typeface="Times" pitchFamily="2" charset="0"/>
              </a:rPr>
              <a:t> all </a:t>
            </a:r>
            <a:br>
              <a:rPr lang="de-DE" altLang="en-US" sz="1800" dirty="0">
                <a:effectLst>
                  <a:outerShdw blurRad="38100" dist="38100" dir="2700000" algn="tl">
                    <a:srgbClr val="FFFFFF"/>
                  </a:outerShdw>
                </a:effectLst>
                <a:latin typeface="Times" pitchFamily="2" charset="0"/>
              </a:rPr>
            </a:br>
            <a:r>
              <a:rPr lang="de-DE" altLang="en-US" sz="1800" dirty="0" err="1">
                <a:effectLst>
                  <a:outerShdw blurRad="38100" dist="38100" dir="2700000" algn="tl">
                    <a:srgbClr val="FFFFFF"/>
                  </a:outerShdw>
                </a:effectLst>
                <a:latin typeface="Times" pitchFamily="2" charset="0"/>
              </a:rPr>
              <a:t>systematic</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pedagogical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works</a:t>
            </a:r>
            <a:r>
              <a:rPr lang="de-DE" altLang="en-US" sz="1800" dirty="0">
                <a:effectLst>
                  <a:outerShdw blurRad="38100" dist="38100" dir="2700000" algn="tl">
                    <a:srgbClr val="FFFFFF"/>
                  </a:outerShdw>
                </a:effectLst>
                <a:latin typeface="Times" pitchFamily="2" charset="0"/>
              </a:rPr>
              <a:t>, not </a:t>
            </a:r>
            <a:r>
              <a:rPr lang="de-DE" altLang="en-US" sz="1800" dirty="0" err="1">
                <a:effectLst>
                  <a:outerShdw blurRad="38100" dist="38100" dir="2700000" algn="tl">
                    <a:srgbClr val="FFFFFF"/>
                  </a:outerShdw>
                </a:effectLst>
                <a:latin typeface="Times" pitchFamily="2" charset="0"/>
              </a:rPr>
              <a:t>theoretical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ones</a:t>
            </a:r>
            <a:r>
              <a:rPr lang="de-DE" altLang="en-US" sz="1800" dirty="0">
                <a:effectLst>
                  <a:outerShdw blurRad="38100" dist="38100" dir="2700000" algn="tl">
                    <a:srgbClr val="FFFFFF"/>
                  </a:outerShdw>
                </a:effectLst>
                <a:latin typeface="Times" pitchFamily="2" charset="0"/>
              </a:rPr>
              <a:t>.</a:t>
            </a:r>
          </a:p>
          <a:p>
            <a:pPr>
              <a:defRPr/>
            </a:pPr>
            <a:br>
              <a:rPr lang="de-DE" altLang="en-US" sz="1800" dirty="0">
                <a:effectLst>
                  <a:outerShdw blurRad="38100" dist="38100" dir="2700000" algn="tl">
                    <a:srgbClr val="FFFFFF"/>
                  </a:outerShdw>
                </a:effectLst>
                <a:latin typeface="Times" pitchFamily="2" charset="0"/>
              </a:rPr>
            </a:br>
            <a:r>
              <a:rPr lang="de-DE" altLang="en-US" sz="1800" b="1" dirty="0" err="1">
                <a:effectLst>
                  <a:outerShdw blurRad="38100" dist="38100" dir="2700000" algn="tl">
                    <a:srgbClr val="FFFFFF"/>
                  </a:outerShdw>
                </a:effectLst>
                <a:latin typeface="Times" pitchFamily="2" charset="0"/>
              </a:rPr>
              <a:t>Five</a:t>
            </a:r>
            <a:r>
              <a:rPr lang="de-DE" altLang="en-US" sz="1800" b="1" dirty="0">
                <a:effectLst>
                  <a:outerShdw blurRad="38100" dist="38100" dir="2700000" algn="tl">
                    <a:srgbClr val="FFFFFF"/>
                  </a:outerShdw>
                </a:effectLst>
                <a:latin typeface="Times" pitchFamily="2" charset="0"/>
              </a:rPr>
              <a:t> </a:t>
            </a:r>
            <a:r>
              <a:rPr lang="de-DE" altLang="en-US" sz="1800" b="1" dirty="0" err="1">
                <a:effectLst>
                  <a:outerShdw blurRad="38100" dist="38100" dir="2700000" algn="tl">
                    <a:srgbClr val="FFFFFF"/>
                  </a:outerShdw>
                </a:effectLst>
                <a:latin typeface="Times" pitchFamily="2" charset="0"/>
              </a:rPr>
              <a:t>rules</a:t>
            </a:r>
            <a:r>
              <a:rPr lang="de-DE" altLang="en-US" sz="1800" b="1" dirty="0">
                <a:effectLst>
                  <a:outerShdw blurRad="38100" dist="38100" dir="2700000" algn="tl">
                    <a:srgbClr val="FFFFFF"/>
                  </a:outerShdw>
                </a:effectLst>
                <a:latin typeface="Times" pitchFamily="2" charset="0"/>
              </a:rPr>
              <a:t> </a:t>
            </a:r>
            <a:r>
              <a:rPr lang="de-DE" altLang="en-US" sz="1800" b="1" dirty="0" err="1">
                <a:effectLst>
                  <a:outerShdw blurRad="38100" dist="38100" dir="2700000" algn="tl">
                    <a:srgbClr val="FFFFFF"/>
                  </a:outerShdw>
                </a:effectLst>
                <a:latin typeface="Times" pitchFamily="2" charset="0"/>
              </a:rPr>
              <a:t>of</a:t>
            </a:r>
            <a:r>
              <a:rPr lang="de-DE" altLang="en-US" sz="1800" b="1" dirty="0">
                <a:effectLst>
                  <a:outerShdw blurRad="38100" dist="38100" dir="2700000" algn="tl">
                    <a:srgbClr val="FFFFFF"/>
                  </a:outerShdw>
                </a:effectLst>
                <a:latin typeface="Times" pitchFamily="2" charset="0"/>
              </a:rPr>
              <a:t> </a:t>
            </a:r>
            <a:r>
              <a:rPr lang="de-DE" altLang="en-US" sz="1800" b="1" dirty="0" err="1">
                <a:effectLst>
                  <a:outerShdw blurRad="38100" dist="38100" dir="2700000" algn="tl">
                    <a:srgbClr val="FFFFFF"/>
                  </a:outerShdw>
                </a:effectLst>
                <a:latin typeface="Times" pitchFamily="2" charset="0"/>
              </a:rPr>
              <a:t>rhetorics</a:t>
            </a:r>
            <a:r>
              <a:rPr lang="de-DE" altLang="en-US" sz="1800" b="1" dirty="0">
                <a:effectLst>
                  <a:outerShdw blurRad="38100" dist="38100" dir="2700000" algn="tl">
                    <a:srgbClr val="FFFFFF"/>
                  </a:outerShdw>
                </a:effectLst>
                <a:latin typeface="Times" pitchFamily="2" charset="0"/>
              </a:rPr>
              <a:t>:</a:t>
            </a:r>
          </a:p>
          <a:p>
            <a:pPr>
              <a:buFont typeface="Times" pitchFamily="2" charset="0"/>
              <a:buAutoNum type="arabicPeriod"/>
              <a:defRPr/>
            </a:pP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inventio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arguments</a:t>
            </a:r>
            <a:r>
              <a:rPr lang="de-DE" altLang="en-US" sz="1800" dirty="0">
                <a:effectLst>
                  <a:outerShdw blurRad="38100" dist="38100" dir="2700000" algn="tl">
                    <a:srgbClr val="FFFFFF"/>
                  </a:outerShdw>
                </a:effectLst>
                <a:latin typeface="Times" pitchFamily="2" charset="0"/>
              </a:rPr>
              <a:t>)</a:t>
            </a:r>
          </a:p>
          <a:p>
            <a:pPr>
              <a:buFont typeface="Times" pitchFamily="2" charset="0"/>
              <a:buAutoNum type="arabicPeriod"/>
              <a:defRPr/>
            </a:pP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dispositio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articulation</a:t>
            </a:r>
            <a:r>
              <a:rPr lang="de-DE" altLang="en-US" sz="1800" dirty="0">
                <a:effectLst>
                  <a:outerShdw blurRad="38100" dist="38100" dir="2700000" algn="tl">
                    <a:srgbClr val="FFFFFF"/>
                  </a:outerShdw>
                </a:effectLst>
                <a:latin typeface="Times" pitchFamily="2" charset="0"/>
              </a:rPr>
              <a:t>)</a:t>
            </a:r>
          </a:p>
          <a:p>
            <a:pPr>
              <a:buFont typeface="Times" pitchFamily="2" charset="0"/>
              <a:buAutoNum type="arabicPeriod"/>
              <a:defRPr/>
            </a:pP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elocutio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communicative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wording</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thoughts</a:t>
            </a:r>
            <a:r>
              <a:rPr lang="de-DE" altLang="en-US" sz="1800" dirty="0">
                <a:effectLst>
                  <a:outerShdw blurRad="38100" dist="38100" dir="2700000" algn="tl">
                    <a:srgbClr val="FFFFFF"/>
                  </a:outerShdw>
                </a:effectLst>
                <a:latin typeface="Times" pitchFamily="2" charset="0"/>
              </a:rPr>
              <a:t>)</a:t>
            </a:r>
          </a:p>
          <a:p>
            <a:pPr>
              <a:buFont typeface="Times" pitchFamily="2" charset="0"/>
              <a:buAutoNum type="arabicPeriod"/>
              <a:defRPr/>
            </a:pP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memoria</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memory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performance</a:t>
            </a:r>
            <a:r>
              <a:rPr lang="de-DE" altLang="en-US" sz="1800" dirty="0">
                <a:effectLst>
                  <a:outerShdw blurRad="38100" dist="38100" dir="2700000" algn="tl">
                    <a:srgbClr val="FFFFFF"/>
                  </a:outerShdw>
                </a:effectLst>
                <a:latin typeface="Times" pitchFamily="2" charset="0"/>
              </a:rPr>
              <a:t>)</a:t>
            </a:r>
          </a:p>
          <a:p>
            <a:pPr>
              <a:buFont typeface="Times" pitchFamily="2" charset="0"/>
              <a:buAutoNum type="arabicPeriod"/>
              <a:defRPr/>
            </a:pP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pronuntiatio</a:t>
            </a:r>
            <a:r>
              <a:rPr lang="de-DE" altLang="en-US" sz="1800" dirty="0">
                <a:effectLst>
                  <a:outerShdw blurRad="38100" dist="38100" dir="2700000" algn="tl">
                    <a:srgbClr val="FFFFFF"/>
                  </a:outerShdw>
                </a:effectLst>
                <a:latin typeface="Times" pitchFamily="2" charset="0"/>
              </a:rPr>
              <a:t>/</a:t>
            </a:r>
            <a:r>
              <a:rPr lang="de-DE" altLang="en-US" sz="1800" dirty="0" err="1">
                <a:effectLst>
                  <a:outerShdw blurRad="38100" dist="38100" dir="2700000" algn="tl">
                    <a:srgbClr val="FFFFFF"/>
                  </a:outerShdw>
                </a:effectLst>
                <a:latin typeface="Times" pitchFamily="2" charset="0"/>
              </a:rPr>
              <a:t>actio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actual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physical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performance</a:t>
            </a:r>
            <a:r>
              <a:rPr lang="de-DE" altLang="en-US" sz="1800" dirty="0">
                <a:effectLst>
                  <a:outerShdw blurRad="38100" dist="38100" dir="2700000" algn="tl">
                    <a:srgbClr val="FFFFFF"/>
                  </a:outerShdw>
                </a:effectLst>
                <a:latin typeface="Times" pitchFamily="2" charset="0"/>
              </a:rPr>
              <a:t>)</a:t>
            </a:r>
          </a:p>
          <a:p>
            <a:pPr>
              <a:buFont typeface="Times" pitchFamily="2" charset="0"/>
              <a:buAutoNum type="arabicPeriod"/>
              <a:defRPr/>
            </a:pPr>
            <a:endParaRPr lang="de-DE" altLang="en-US" sz="1800" dirty="0">
              <a:effectLst>
                <a:outerShdw blurRad="38100" dist="38100" dir="2700000" algn="tl">
                  <a:srgbClr val="FFFFFF"/>
                </a:outerShdw>
              </a:effectLst>
              <a:latin typeface="Times" pitchFamily="2" charset="0"/>
            </a:endParaRPr>
          </a:p>
          <a:p>
            <a:pPr>
              <a:defRPr/>
            </a:pPr>
            <a:r>
              <a:rPr lang="de-DE" altLang="en-US" sz="1800" b="1" dirty="0">
                <a:effectLst>
                  <a:outerShdw blurRad="38100" dist="38100" dir="2700000" algn="tl">
                    <a:srgbClr val="FFFFFF"/>
                  </a:outerShdw>
                </a:effectLst>
                <a:latin typeface="Times" pitchFamily="2" charset="0"/>
              </a:rPr>
              <a:t>Start: </a:t>
            </a:r>
            <a:r>
              <a:rPr lang="de-DE" altLang="en-US" sz="1800" dirty="0">
                <a:effectLst>
                  <a:outerShdw blurRad="38100" dist="38100" dir="2700000" algn="tl">
                    <a:srgbClr val="FFFFFF"/>
                  </a:outerShdw>
                </a:effectLst>
                <a:latin typeface="Times" pitchFamily="2" charset="0"/>
              </a:rPr>
              <a:t>Nikolaus </a:t>
            </a:r>
            <a:r>
              <a:rPr lang="de-DE" altLang="en-US" sz="1800" dirty="0" err="1">
                <a:effectLst>
                  <a:outerShdw blurRad="38100" dist="38100" dir="2700000" algn="tl">
                    <a:srgbClr val="FFFFFF"/>
                  </a:outerShdw>
                </a:effectLst>
                <a:latin typeface="Times" pitchFamily="2" charset="0"/>
              </a:rPr>
              <a:t>Listenius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Musica</a:t>
            </a:r>
            <a:r>
              <a:rPr lang="de-DE" altLang="en-US" sz="1800" dirty="0">
                <a:effectLst>
                  <a:outerShdw blurRad="38100" dist="38100" dir="2700000" algn="tl">
                    <a:srgbClr val="FFFFFF"/>
                  </a:outerShdw>
                </a:effectLst>
                <a:latin typeface="Times" pitchFamily="2" charset="0"/>
              </a:rPr>
              <a:t>...(1537) </a:t>
            </a:r>
            <a:r>
              <a:rPr lang="de-DE" altLang="en-US" sz="1800" i="1" dirty="0" err="1">
                <a:effectLst>
                  <a:outerShdw blurRad="38100" dist="38100" dir="2700000" algn="tl">
                    <a:srgbClr val="FFFFFF"/>
                  </a:outerShdw>
                </a:effectLst>
                <a:latin typeface="Times" pitchFamily="2" charset="0"/>
              </a:rPr>
              <a:t>science</a:t>
            </a:r>
            <a:r>
              <a:rPr lang="de-DE" altLang="en-US" sz="1800" i="1" dirty="0">
                <a:effectLst>
                  <a:outerShdw blurRad="38100" dist="38100" dir="2700000" algn="tl">
                    <a:srgbClr val="FFFFFF"/>
                  </a:outerShdw>
                </a:effectLst>
                <a:latin typeface="Times" pitchFamily="2" charset="0"/>
              </a:rPr>
              <a:t> </a:t>
            </a:r>
            <a:r>
              <a:rPr lang="de-DE" altLang="en-US" sz="1800" i="1" dirty="0" err="1">
                <a:effectLst>
                  <a:outerShdw blurRad="38100" dist="38100" dir="2700000" algn="tl">
                    <a:srgbClr val="FFFFFF"/>
                  </a:outerShdw>
                </a:effectLst>
                <a:latin typeface="Times" pitchFamily="2" charset="0"/>
              </a:rPr>
              <a:t>of</a:t>
            </a:r>
            <a:r>
              <a:rPr lang="de-DE" altLang="en-US" sz="1800" i="1" dirty="0">
                <a:effectLst>
                  <a:outerShdw blurRad="38100" dist="38100" dir="2700000" algn="tl">
                    <a:srgbClr val="FFFFFF"/>
                  </a:outerShdw>
                </a:effectLst>
                <a:latin typeface="Times" pitchFamily="2" charset="0"/>
              </a:rPr>
              <a:t> </a:t>
            </a:r>
            <a:r>
              <a:rPr lang="de-DE" altLang="en-US" sz="1800" i="1" dirty="0" err="1">
                <a:effectLst>
                  <a:outerShdw blurRad="38100" dist="38100" dir="2700000" algn="tl">
                    <a:srgbClr val="FFFFFF"/>
                  </a:outerShdw>
                </a:effectLst>
                <a:latin typeface="Times" pitchFamily="2" charset="0"/>
              </a:rPr>
              <a:t>right</a:t>
            </a:r>
            <a:r>
              <a:rPr lang="de-DE" altLang="en-US" sz="1800" i="1" dirty="0">
                <a:effectLst>
                  <a:outerShdw blurRad="38100" dist="38100" dir="2700000" algn="tl">
                    <a:srgbClr val="FFFFFF"/>
                  </a:outerShdw>
                </a:effectLst>
                <a:latin typeface="Times" pitchFamily="2" charset="0"/>
              </a:rPr>
              <a:t> </a:t>
            </a:r>
            <a:r>
              <a:rPr lang="de-DE" altLang="en-US" sz="1800" i="1" dirty="0" err="1">
                <a:effectLst>
                  <a:outerShdw blurRad="38100" dist="38100" dir="2700000" algn="tl">
                    <a:srgbClr val="FFFFFF"/>
                  </a:outerShdw>
                </a:effectLst>
                <a:latin typeface="Times" pitchFamily="2" charset="0"/>
              </a:rPr>
              <a:t>singing</a:t>
            </a:r>
            <a:endParaRPr lang="de-DE" altLang="en-US" sz="1800" i="1" dirty="0">
              <a:effectLst>
                <a:outerShdw blurRad="38100" dist="38100" dir="2700000" algn="tl">
                  <a:srgbClr val="FFFFFF"/>
                </a:outerShdw>
              </a:effectLst>
              <a:latin typeface="Times" pitchFamily="2" charset="0"/>
            </a:endParaRPr>
          </a:p>
          <a:p>
            <a:pPr>
              <a:defRPr/>
            </a:pPr>
            <a:endParaRPr lang="de-DE" altLang="en-US" sz="1800" i="1" dirty="0">
              <a:effectLst>
                <a:outerShdw blurRad="38100" dist="38100" dir="2700000" algn="tl">
                  <a:srgbClr val="FFFFFF"/>
                </a:outerShdw>
              </a:effectLst>
              <a:latin typeface="Times" pitchFamily="2" charset="0"/>
            </a:endParaRPr>
          </a:p>
          <a:p>
            <a:pPr>
              <a:defRPr/>
            </a:pPr>
            <a:r>
              <a:rPr lang="de-DE" altLang="en-US" sz="1800" dirty="0">
                <a:effectLst>
                  <a:outerShdw blurRad="38100" dist="38100" dir="2700000" algn="tl">
                    <a:srgbClr val="FFFFFF"/>
                  </a:outerShdw>
                </a:effectLst>
                <a:latin typeface="Times" pitchFamily="2" charset="0"/>
              </a:rPr>
              <a:t>Parallel </a:t>
            </a:r>
            <a:r>
              <a:rPr lang="de-DE" altLang="en-US" sz="1800" dirty="0" err="1">
                <a:effectLst>
                  <a:outerShdw blurRad="38100" dist="38100" dir="2700000" algn="tl">
                    <a:srgbClr val="FFFFFF"/>
                  </a:outerShdw>
                </a:effectLst>
                <a:latin typeface="Times" pitchFamily="2" charset="0"/>
              </a:rPr>
              <a:t>to</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Vasari‘s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invention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central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perspective</a:t>
            </a:r>
            <a:r>
              <a:rPr lang="de-DE" altLang="en-US" sz="1800" dirty="0">
                <a:effectLst>
                  <a:outerShdw blurRad="38100" dist="38100" dir="2700000" algn="tl">
                    <a:srgbClr val="FFFFFF"/>
                  </a:outerShdw>
                </a:effectLst>
                <a:latin typeface="Times" pitchFamily="2" charset="0"/>
              </a:rPr>
              <a:t> (Individual!)</a:t>
            </a:r>
          </a:p>
          <a:p>
            <a:pPr>
              <a:defRPr/>
            </a:pPr>
            <a:endParaRPr lang="de-DE" altLang="en-US" sz="1800" dirty="0">
              <a:effectLst>
                <a:outerShdw blurRad="38100" dist="38100" dir="2700000" algn="tl">
                  <a:srgbClr val="FFFFFF"/>
                </a:outerShdw>
              </a:effectLst>
              <a:latin typeface="Times" pitchFamily="2" charset="0"/>
            </a:endParaRPr>
          </a:p>
          <a:p>
            <a:pPr>
              <a:defRPr/>
            </a:pPr>
            <a:r>
              <a:rPr lang="de-DE" altLang="en-US" sz="1800" dirty="0">
                <a:effectLst>
                  <a:outerShdw blurRad="38100" dist="38100" dir="2700000" algn="tl">
                    <a:srgbClr val="FFFFFF"/>
                  </a:outerShdw>
                </a:effectLst>
                <a:latin typeface="Times" pitchFamily="2" charset="0"/>
              </a:rPr>
              <a:t>Claudio Monteverdi, 1600: </a:t>
            </a:r>
            <a:r>
              <a:rPr lang="de-DE" altLang="en-US" sz="1800" dirty="0" err="1">
                <a:effectLst>
                  <a:outerShdw blurRad="38100" dist="38100" dir="2700000" algn="tl">
                    <a:srgbClr val="FFFFFF"/>
                  </a:outerShdw>
                </a:effectLst>
                <a:latin typeface="Times" pitchFamily="2" charset="0"/>
              </a:rPr>
              <a:t>general</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categories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affect</a:t>
            </a:r>
            <a:endParaRPr lang="de-DE" altLang="en-US" sz="1800" dirty="0">
              <a:effectLst>
                <a:outerShdw blurRad="38100" dist="38100" dir="2700000" algn="tl">
                  <a:srgbClr val="FFFFFF"/>
                </a:outerShdw>
              </a:effectLst>
              <a:latin typeface="Times"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165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1657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1657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1657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1657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1657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916576">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916576">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916576">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916576">
                                            <p:txEl>
                                              <p:pRg st="11" end="1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91657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57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4B0635EA-1414-8959-7F9E-D7E237B8BE05}"/>
              </a:ext>
            </a:extLst>
          </p:cNvPr>
          <p:cNvGrpSpPr>
            <a:grpSpLocks/>
          </p:cNvGrpSpPr>
          <p:nvPr/>
        </p:nvGrpSpPr>
        <p:grpSpPr bwMode="auto">
          <a:xfrm>
            <a:off x="2101850" y="222250"/>
            <a:ext cx="7192963" cy="1673225"/>
            <a:chOff x="1324" y="140"/>
            <a:chExt cx="4531" cy="1054"/>
          </a:xfrm>
        </p:grpSpPr>
        <p:sp>
          <p:nvSpPr>
            <p:cNvPr id="944131" name="Rectangle 3">
              <a:extLst>
                <a:ext uri="{FF2B5EF4-FFF2-40B4-BE49-F238E27FC236}">
                  <a16:creationId xmlns:a16="http://schemas.microsoft.com/office/drawing/2014/main" id="{19373FC0-62E4-76DA-2A23-65D2E83294D6}"/>
                </a:ext>
              </a:extLst>
            </p:cNvPr>
            <p:cNvSpPr>
              <a:spLocks noChangeArrowheads="1"/>
            </p:cNvSpPr>
            <p:nvPr/>
          </p:nvSpPr>
          <p:spPr bwMode="auto">
            <a:xfrm>
              <a:off x="2380" y="140"/>
              <a:ext cx="3475" cy="58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dirty="0">
                  <a:effectLst>
                    <a:outerShdw blurRad="38100" dist="38100" dir="2700000" algn="tl">
                      <a:srgbClr val="FFFFFF"/>
                    </a:outerShdw>
                  </a:effectLst>
                  <a:latin typeface="Times" pitchFamily="2" charset="0"/>
                </a:rPr>
                <a:t>Johann Joachim </a:t>
              </a:r>
              <a:r>
                <a:rPr lang="de-DE" altLang="en-US" sz="1800" dirty="0" err="1">
                  <a:effectLst>
                    <a:outerShdw blurRad="38100" dist="38100" dir="2700000" algn="tl">
                      <a:srgbClr val="FFFFFF"/>
                    </a:outerShdw>
                  </a:effectLst>
                  <a:latin typeface="Times" pitchFamily="2" charset="0"/>
                </a:rPr>
                <a:t>Quantz</a:t>
              </a:r>
              <a:r>
                <a:rPr lang="de-DE" altLang="en-US" sz="1800" dirty="0">
                  <a:effectLst>
                    <a:outerShdw blurRad="38100" dist="38100" dir="2700000" algn="tl">
                      <a:srgbClr val="FFFFFF"/>
                    </a:outerShdw>
                  </a:effectLst>
                  <a:latin typeface="Times" pitchFamily="2" charset="0"/>
                </a:rPr>
                <a:t> (1697-1773) </a:t>
              </a:r>
              <a:br>
                <a:rPr lang="de-DE" altLang="en-US" sz="1800" dirty="0">
                  <a:effectLst>
                    <a:outerShdw blurRad="38100" dist="38100" dir="2700000" algn="tl">
                      <a:srgbClr val="FFFFFF"/>
                    </a:outerShdw>
                  </a:effectLst>
                  <a:latin typeface="Times" pitchFamily="2" charset="0"/>
                </a:rPr>
              </a:br>
              <a:r>
                <a:rPr lang="de-DE" altLang="en-US" sz="1800" i="1" dirty="0">
                  <a:effectLst>
                    <a:outerShdw blurRad="38100" dist="38100" dir="2700000" algn="tl">
                      <a:srgbClr val="FFFFFF"/>
                    </a:outerShdw>
                  </a:effectLst>
                  <a:latin typeface="Times" pitchFamily="2" charset="0"/>
                </a:rPr>
                <a:t>Versuch</a:t>
              </a:r>
              <a:r>
                <a:rPr lang="de-DE" altLang="en-US" sz="1800" dirty="0">
                  <a:effectLst>
                    <a:outerShdw blurRad="38100" dist="38100" dir="2700000" algn="tl">
                      <a:srgbClr val="FFFFFF"/>
                    </a:outerShdw>
                  </a:effectLst>
                  <a:latin typeface="Times" pitchFamily="2" charset="0"/>
                </a:rPr>
                <a:t> </a:t>
              </a:r>
              <a:r>
                <a:rPr lang="de-DE" altLang="en-US" sz="1800" i="1" dirty="0">
                  <a:effectLst>
                    <a:outerShdw blurRad="38100" dist="38100" dir="2700000" algn="tl">
                      <a:srgbClr val="FFFFFF"/>
                    </a:outerShdw>
                  </a:effectLst>
                  <a:latin typeface="Times" pitchFamily="2" charset="0"/>
                </a:rPr>
                <a:t>einer Anweisung die Flöte </a:t>
              </a:r>
              <a:r>
                <a:rPr lang="de-DE" altLang="en-US" sz="1800" i="1" dirty="0" err="1">
                  <a:effectLst>
                    <a:outerShdw blurRad="38100" dist="38100" dir="2700000" algn="tl">
                      <a:srgbClr val="FFFFFF"/>
                    </a:outerShdw>
                  </a:effectLst>
                  <a:latin typeface="Times" pitchFamily="2" charset="0"/>
                </a:rPr>
                <a:t>traversière</a:t>
              </a:r>
              <a:r>
                <a:rPr lang="de-DE" altLang="en-US" sz="1800" i="1" dirty="0">
                  <a:effectLst>
                    <a:outerShdw blurRad="38100" dist="38100" dir="2700000" algn="tl">
                      <a:srgbClr val="FFFFFF"/>
                    </a:outerShdw>
                  </a:effectLst>
                  <a:latin typeface="Times" pitchFamily="2" charset="0"/>
                </a:rPr>
                <a:t> zu spielen</a:t>
              </a:r>
              <a:r>
                <a:rPr lang="de-DE" altLang="en-US" sz="1800" dirty="0">
                  <a:effectLst>
                    <a:outerShdw blurRad="38100" dist="38100" dir="2700000" algn="tl">
                      <a:srgbClr val="FFFFFF"/>
                    </a:outerShdw>
                  </a:effectLst>
                  <a:latin typeface="Times" pitchFamily="2" charset="0"/>
                </a:rPr>
                <a:t> 1752</a:t>
              </a:r>
            </a:p>
          </p:txBody>
        </p:sp>
        <p:pic>
          <p:nvPicPr>
            <p:cNvPr id="944137" name="Picture 9" descr="&#10;quantz.jpg                                                     0009A949Macintosh HD                   7C261EDB:">
              <a:extLst>
                <a:ext uri="{FF2B5EF4-FFF2-40B4-BE49-F238E27FC236}">
                  <a16:creationId xmlns:a16="http://schemas.microsoft.com/office/drawing/2014/main" id="{5843F5F7-8C79-9387-BDD9-D583383C9B47}"/>
                </a:ext>
              </a:extLst>
            </p:cNvPr>
            <p:cNvPicPr>
              <a:picLocks noChangeAspect="1" noChangeArrowheads="1"/>
            </p:cNvPicPr>
            <p:nvPr/>
          </p:nvPicPr>
          <p:blipFill>
            <a:blip r:embed="rId2"/>
            <a:srcRect l="19185" t="4932" r="2834"/>
            <a:stretch>
              <a:fillRect/>
            </a:stretch>
          </p:blipFill>
          <p:spPr bwMode="auto">
            <a:xfrm>
              <a:off x="1324" y="140"/>
              <a:ext cx="777" cy="1054"/>
            </a:xfrm>
            <a:prstGeom prst="rect">
              <a:avLst/>
            </a:prstGeom>
            <a:noFill/>
            <a:effectLst>
              <a:outerShdw blurRad="63500" dist="107763" dir="2700000" algn="ctr" rotWithShape="0">
                <a:srgbClr val="000000">
                  <a:alpha val="74998"/>
                </a:srgbClr>
              </a:outerShdw>
            </a:effectLst>
          </p:spPr>
        </p:pic>
      </p:grpSp>
      <p:grpSp>
        <p:nvGrpSpPr>
          <p:cNvPr id="3" name="Group 16">
            <a:extLst>
              <a:ext uri="{FF2B5EF4-FFF2-40B4-BE49-F238E27FC236}">
                <a16:creationId xmlns:a16="http://schemas.microsoft.com/office/drawing/2014/main" id="{DA15827A-8363-767F-1416-B544C3786E73}"/>
              </a:ext>
            </a:extLst>
          </p:cNvPr>
          <p:cNvGrpSpPr>
            <a:grpSpLocks/>
          </p:cNvGrpSpPr>
          <p:nvPr/>
        </p:nvGrpSpPr>
        <p:grpSpPr bwMode="auto">
          <a:xfrm>
            <a:off x="2101850" y="2382838"/>
            <a:ext cx="7192963" cy="1606550"/>
            <a:chOff x="1324" y="1501"/>
            <a:chExt cx="4531" cy="1012"/>
          </a:xfrm>
        </p:grpSpPr>
        <p:sp>
          <p:nvSpPr>
            <p:cNvPr id="944133" name="Rectangle 5">
              <a:extLst>
                <a:ext uri="{FF2B5EF4-FFF2-40B4-BE49-F238E27FC236}">
                  <a16:creationId xmlns:a16="http://schemas.microsoft.com/office/drawing/2014/main" id="{2F781C96-41FB-1FAF-6960-56A58BD859EE}"/>
                </a:ext>
              </a:extLst>
            </p:cNvPr>
            <p:cNvSpPr>
              <a:spLocks noChangeArrowheads="1"/>
            </p:cNvSpPr>
            <p:nvPr/>
          </p:nvSpPr>
          <p:spPr bwMode="auto">
            <a:xfrm>
              <a:off x="2380" y="1501"/>
              <a:ext cx="3475" cy="407"/>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a:effectLst>
                    <a:outerShdw blurRad="38100" dist="38100" dir="2700000" algn="tl">
                      <a:srgbClr val="FFFFFF"/>
                    </a:outerShdw>
                  </a:effectLst>
                  <a:latin typeface="Times" pitchFamily="2" charset="0"/>
                </a:rPr>
                <a:t>Carl Philipp Emanuel Bach (1714-1788) </a:t>
              </a:r>
              <a:br>
                <a:rPr lang="de-DE" altLang="en-US" sz="1800">
                  <a:effectLst>
                    <a:outerShdw blurRad="38100" dist="38100" dir="2700000" algn="tl">
                      <a:srgbClr val="FFFFFF"/>
                    </a:outerShdw>
                  </a:effectLst>
                  <a:latin typeface="Times" pitchFamily="2" charset="0"/>
                </a:rPr>
              </a:br>
              <a:r>
                <a:rPr lang="de-DE" altLang="en-US" sz="1800" i="1">
                  <a:effectLst>
                    <a:outerShdw blurRad="38100" dist="38100" dir="2700000" algn="tl">
                      <a:srgbClr val="FFFFFF"/>
                    </a:outerShdw>
                  </a:effectLst>
                  <a:latin typeface="Times" pitchFamily="2" charset="0"/>
                </a:rPr>
                <a:t>Versuch über die wahre Art das Clavier zu spielen</a:t>
              </a:r>
              <a:r>
                <a:rPr lang="de-DE" altLang="en-US" sz="1800">
                  <a:latin typeface="Times" pitchFamily="2" charset="0"/>
                </a:rPr>
                <a:t> </a:t>
              </a:r>
              <a:r>
                <a:rPr lang="de-DE" altLang="en-US" sz="1800">
                  <a:effectLst>
                    <a:outerShdw blurRad="38100" dist="38100" dir="2700000" algn="tl">
                      <a:srgbClr val="FFFFFF"/>
                    </a:outerShdw>
                  </a:effectLst>
                  <a:latin typeface="Times" pitchFamily="2" charset="0"/>
                </a:rPr>
                <a:t>1753</a:t>
              </a:r>
            </a:p>
          </p:txBody>
        </p:sp>
        <p:pic>
          <p:nvPicPr>
            <p:cNvPr id="944138" name="Picture 10" descr="CPhBach.jpg                                                    0009A949Macintosh HD                   7C261EDB:">
              <a:extLst>
                <a:ext uri="{FF2B5EF4-FFF2-40B4-BE49-F238E27FC236}">
                  <a16:creationId xmlns:a16="http://schemas.microsoft.com/office/drawing/2014/main" id="{31F2D622-C0B2-0239-1DD7-F0F5F785835F}"/>
                </a:ext>
              </a:extLst>
            </p:cNvPr>
            <p:cNvPicPr>
              <a:picLocks noChangeAspect="1" noChangeArrowheads="1"/>
            </p:cNvPicPr>
            <p:nvPr/>
          </p:nvPicPr>
          <p:blipFill>
            <a:blip r:embed="rId3"/>
            <a:srcRect l="7317" r="5765"/>
            <a:stretch>
              <a:fillRect/>
            </a:stretch>
          </p:blipFill>
          <p:spPr bwMode="auto">
            <a:xfrm>
              <a:off x="1324" y="1511"/>
              <a:ext cx="784" cy="1002"/>
            </a:xfrm>
            <a:prstGeom prst="rect">
              <a:avLst/>
            </a:prstGeom>
            <a:noFill/>
            <a:effectLst>
              <a:outerShdw blurRad="63500" dist="107763" dir="2700000" algn="ctr" rotWithShape="0">
                <a:srgbClr val="000000">
                  <a:alpha val="74998"/>
                </a:srgbClr>
              </a:outerShdw>
            </a:effectLst>
          </p:spPr>
        </p:pic>
      </p:grpSp>
      <p:grpSp>
        <p:nvGrpSpPr>
          <p:cNvPr id="4" name="Group 17">
            <a:extLst>
              <a:ext uri="{FF2B5EF4-FFF2-40B4-BE49-F238E27FC236}">
                <a16:creationId xmlns:a16="http://schemas.microsoft.com/office/drawing/2014/main" id="{47ADCB64-C380-8F1F-8F42-7A9E8D40B314}"/>
              </a:ext>
            </a:extLst>
          </p:cNvPr>
          <p:cNvGrpSpPr>
            <a:grpSpLocks/>
          </p:cNvGrpSpPr>
          <p:nvPr/>
        </p:nvGrpSpPr>
        <p:grpSpPr bwMode="auto">
          <a:xfrm>
            <a:off x="2101850" y="4406900"/>
            <a:ext cx="7381875" cy="1628775"/>
            <a:chOff x="1324" y="2776"/>
            <a:chExt cx="4650" cy="1026"/>
          </a:xfrm>
        </p:grpSpPr>
        <p:sp>
          <p:nvSpPr>
            <p:cNvPr id="944136" name="Rectangle 8">
              <a:extLst>
                <a:ext uri="{FF2B5EF4-FFF2-40B4-BE49-F238E27FC236}">
                  <a16:creationId xmlns:a16="http://schemas.microsoft.com/office/drawing/2014/main" id="{D4FC5A20-EDA0-8828-D4BC-CB083C7F1143}"/>
                </a:ext>
              </a:extLst>
            </p:cNvPr>
            <p:cNvSpPr>
              <a:spLocks noChangeArrowheads="1"/>
            </p:cNvSpPr>
            <p:nvPr/>
          </p:nvSpPr>
          <p:spPr bwMode="auto">
            <a:xfrm>
              <a:off x="2380" y="2776"/>
              <a:ext cx="3594" cy="407"/>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a:effectLst>
                    <a:outerShdw blurRad="38100" dist="38100" dir="2700000" algn="tl">
                      <a:srgbClr val="FFFFFF"/>
                    </a:outerShdw>
                  </a:effectLst>
                  <a:latin typeface="Times" pitchFamily="2" charset="0"/>
                </a:rPr>
                <a:t>Leopold Mozart (1719-1787) </a:t>
              </a:r>
              <a:br>
                <a:rPr lang="de-DE" altLang="en-US" sz="1800">
                  <a:effectLst>
                    <a:outerShdw blurRad="38100" dist="38100" dir="2700000" algn="tl">
                      <a:srgbClr val="FFFFFF"/>
                    </a:outerShdw>
                  </a:effectLst>
                  <a:latin typeface="Times" pitchFamily="2" charset="0"/>
                </a:rPr>
              </a:br>
              <a:r>
                <a:rPr lang="de-DE" altLang="en-US" sz="1800" i="1">
                  <a:effectLst>
                    <a:outerShdw blurRad="38100" dist="38100" dir="2700000" algn="tl">
                      <a:srgbClr val="FFFFFF"/>
                    </a:outerShdw>
                  </a:effectLst>
                  <a:latin typeface="Times" pitchFamily="2" charset="0"/>
                </a:rPr>
                <a:t>Versuch einer gründlichen Violinschule</a:t>
              </a:r>
              <a:r>
                <a:rPr lang="de-DE" altLang="en-US" sz="1800">
                  <a:latin typeface="Times" pitchFamily="2" charset="0"/>
                </a:rPr>
                <a:t> </a:t>
              </a:r>
              <a:r>
                <a:rPr lang="de-DE" altLang="en-US" sz="1800">
                  <a:effectLst>
                    <a:outerShdw blurRad="38100" dist="38100" dir="2700000" algn="tl">
                      <a:srgbClr val="FFFFFF"/>
                    </a:outerShdw>
                  </a:effectLst>
                  <a:latin typeface="Times" pitchFamily="2" charset="0"/>
                </a:rPr>
                <a:t>1756</a:t>
              </a:r>
            </a:p>
          </p:txBody>
        </p:sp>
        <p:pic>
          <p:nvPicPr>
            <p:cNvPr id="944139" name="Picture 11" descr="l_mozart.jpg                                                   0009A949Macintosh HD                   7C261EDB:">
              <a:extLst>
                <a:ext uri="{FF2B5EF4-FFF2-40B4-BE49-F238E27FC236}">
                  <a16:creationId xmlns:a16="http://schemas.microsoft.com/office/drawing/2014/main" id="{BF05540D-05DE-BD7F-4091-DCDD5DBA7653}"/>
                </a:ext>
              </a:extLst>
            </p:cNvPr>
            <p:cNvPicPr>
              <a:picLocks noChangeAspect="1" noChangeArrowheads="1"/>
            </p:cNvPicPr>
            <p:nvPr/>
          </p:nvPicPr>
          <p:blipFill>
            <a:blip r:embed="rId4"/>
            <a:srcRect l="21227" r="4549" b="7030"/>
            <a:stretch>
              <a:fillRect/>
            </a:stretch>
          </p:blipFill>
          <p:spPr bwMode="auto">
            <a:xfrm>
              <a:off x="1324" y="2797"/>
              <a:ext cx="802" cy="1005"/>
            </a:xfrm>
            <a:prstGeom prst="rect">
              <a:avLst/>
            </a:prstGeom>
            <a:noFill/>
            <a:effectLst>
              <a:outerShdw blurRad="63500" dist="107763" dir="2700000" algn="ctr" rotWithShape="0">
                <a:srgbClr val="000000">
                  <a:alpha val="74998"/>
                </a:srgbClr>
              </a:outerShdw>
            </a:effectLst>
          </p:spPr>
        </p:pic>
      </p:grpSp>
      <p:sp>
        <p:nvSpPr>
          <p:cNvPr id="944146" name="Text Box 18">
            <a:extLst>
              <a:ext uri="{FF2B5EF4-FFF2-40B4-BE49-F238E27FC236}">
                <a16:creationId xmlns:a16="http://schemas.microsoft.com/office/drawing/2014/main" id="{CDFCB437-DC86-E6F9-838E-872C81ACD9A5}"/>
              </a:ext>
            </a:extLst>
          </p:cNvPr>
          <p:cNvSpPr txBox="1">
            <a:spLocks noChangeArrowheads="1"/>
          </p:cNvSpPr>
          <p:nvPr/>
        </p:nvSpPr>
        <p:spPr bwMode="auto">
          <a:xfrm rot="-5400000">
            <a:off x="-268287" y="2960688"/>
            <a:ext cx="3625850" cy="641350"/>
          </a:xfrm>
          <a:prstGeom prst="rect">
            <a:avLst/>
          </a:prstGeom>
          <a:noFill/>
          <a:ln w="9525">
            <a:noFill/>
            <a:miter lim="800000"/>
            <a:headEnd/>
            <a:tailEnd/>
          </a:ln>
          <a:effectLst/>
        </p:spPr>
        <p:txBody>
          <a:bodyPr wrap="none">
            <a:spAutoFit/>
          </a:bodyPr>
          <a:lstStyle/>
          <a:p>
            <a:pPr>
              <a:defRPr/>
            </a:pPr>
            <a:r>
              <a:rPr lang="de-DE" sz="3600">
                <a:effectLst>
                  <a:outerShdw blurRad="38100" dist="38100" dir="2700000" algn="tl">
                    <a:srgbClr val="FFFFFF"/>
                  </a:outerShdw>
                </a:effectLst>
                <a:latin typeface="Times" pitchFamily="4" charset="0"/>
                <a:ea typeface="+mn-ea"/>
              </a:rPr>
              <a:t>pedagogical works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44146"/>
                                        </p:tgtEl>
                                        <p:attrNameLst>
                                          <p:attrName>style.visibility</p:attrName>
                                        </p:attrNameLst>
                                      </p:cBhvr>
                                      <p:to>
                                        <p:strVal val="visible"/>
                                      </p:to>
                                    </p:set>
                                    <p:anim calcmode="lin" valueType="num">
                                      <p:cBhvr>
                                        <p:cTn id="7" dur="1000" fill="hold"/>
                                        <p:tgtEl>
                                          <p:spTgt spid="944146"/>
                                        </p:tgtEl>
                                        <p:attrNameLst>
                                          <p:attrName>ppt_w</p:attrName>
                                        </p:attrNameLst>
                                      </p:cBhvr>
                                      <p:tavLst>
                                        <p:tav tm="0">
                                          <p:val>
                                            <p:fltVal val="0"/>
                                          </p:val>
                                        </p:tav>
                                        <p:tav tm="100000">
                                          <p:val>
                                            <p:strVal val="#ppt_w"/>
                                          </p:val>
                                        </p:tav>
                                      </p:tavLst>
                                    </p:anim>
                                    <p:anim calcmode="lin" valueType="num">
                                      <p:cBhvr>
                                        <p:cTn id="8" dur="1000" fill="hold"/>
                                        <p:tgtEl>
                                          <p:spTgt spid="944146"/>
                                        </p:tgtEl>
                                        <p:attrNameLst>
                                          <p:attrName>ppt_h</p:attrName>
                                        </p:attrNameLst>
                                      </p:cBhvr>
                                      <p:tavLst>
                                        <p:tav tm="0">
                                          <p:val>
                                            <p:fltVal val="0"/>
                                          </p:val>
                                        </p:tav>
                                        <p:tav tm="100000">
                                          <p:val>
                                            <p:strVal val="#ppt_h"/>
                                          </p:val>
                                        </p:tav>
                                      </p:tavLst>
                                    </p:anim>
                                    <p:anim calcmode="lin" valueType="num">
                                      <p:cBhvr>
                                        <p:cTn id="9" dur="1000" fill="hold"/>
                                        <p:tgtEl>
                                          <p:spTgt spid="9441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441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ppt_w/2"/>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ppt_x-#ppt_w/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0">
                                          <p:val>
                                            <p:strVal val="#ppt_x-#ppt_w/2"/>
                                          </p:val>
                                        </p:tav>
                                        <p:tav tm="100000">
                                          <p:val>
                                            <p:strVal val="#ppt_x"/>
                                          </p:val>
                                        </p:tav>
                                      </p:tavLst>
                                    </p:anim>
                                    <p:anim calcmode="lin" valueType="num">
                                      <p:cBhvr>
                                        <p:cTn id="32" dur="500" fill="hold"/>
                                        <p:tgtEl>
                                          <p:spTgt spid="4"/>
                                        </p:tgtEl>
                                        <p:attrNameLst>
                                          <p:attrName>ppt_y</p:attrName>
                                        </p:attrNameLst>
                                      </p:cBhvr>
                                      <p:tavLst>
                                        <p:tav tm="0">
                                          <p:val>
                                            <p:strVal val="#ppt_y"/>
                                          </p:val>
                                        </p:tav>
                                        <p:tav tm="100000">
                                          <p:val>
                                            <p:strVal val="#ppt_y"/>
                                          </p:val>
                                        </p:tav>
                                      </p:tavLst>
                                    </p:anim>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862CE578-1493-9DE6-0F90-C1DF5F2D18CA}"/>
              </a:ext>
            </a:extLst>
          </p:cNvPr>
          <p:cNvGrpSpPr>
            <a:grpSpLocks/>
          </p:cNvGrpSpPr>
          <p:nvPr/>
        </p:nvGrpSpPr>
        <p:grpSpPr bwMode="auto">
          <a:xfrm>
            <a:off x="2103438" y="187325"/>
            <a:ext cx="7223125" cy="1719263"/>
            <a:chOff x="1325" y="118"/>
            <a:chExt cx="4550" cy="1083"/>
          </a:xfrm>
        </p:grpSpPr>
        <p:sp>
          <p:nvSpPr>
            <p:cNvPr id="945154" name="Rectangle 2">
              <a:extLst>
                <a:ext uri="{FF2B5EF4-FFF2-40B4-BE49-F238E27FC236}">
                  <a16:creationId xmlns:a16="http://schemas.microsoft.com/office/drawing/2014/main" id="{486EC7CA-6BD3-0948-A673-7B0BFF664BD9}"/>
                </a:ext>
              </a:extLst>
            </p:cNvPr>
            <p:cNvSpPr>
              <a:spLocks noChangeArrowheads="1"/>
            </p:cNvSpPr>
            <p:nvPr/>
          </p:nvSpPr>
          <p:spPr bwMode="auto">
            <a:xfrm>
              <a:off x="2400" y="118"/>
              <a:ext cx="3475" cy="582"/>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dirty="0">
                  <a:effectLst>
                    <a:outerShdw blurRad="38100" dist="38100" dir="2700000" algn="tl">
                      <a:srgbClr val="FFFFFF"/>
                    </a:outerShdw>
                  </a:effectLst>
                  <a:latin typeface="Times" pitchFamily="2" charset="0"/>
                </a:rPr>
                <a:t>Daniel Gottlob Türk (1750-1813) </a:t>
              </a:r>
              <a:br>
                <a:rPr lang="de-DE" altLang="en-US" sz="1800" dirty="0">
                  <a:effectLst>
                    <a:outerShdw blurRad="38100" dist="38100" dir="2700000" algn="tl">
                      <a:srgbClr val="FFFFFF"/>
                    </a:outerShdw>
                  </a:effectLst>
                  <a:latin typeface="Times" pitchFamily="2" charset="0"/>
                </a:rPr>
              </a:br>
              <a:r>
                <a:rPr lang="de-DE" altLang="en-US" sz="1800" i="1" dirty="0">
                  <a:effectLst>
                    <a:outerShdw blurRad="38100" dist="38100" dir="2700000" algn="tl">
                      <a:srgbClr val="FFFFFF"/>
                    </a:outerShdw>
                  </a:effectLst>
                  <a:latin typeface="Times" pitchFamily="2" charset="0"/>
                </a:rPr>
                <a:t>Klavierschule</a:t>
              </a:r>
              <a:r>
                <a:rPr lang="de-DE" altLang="en-US" sz="1800" dirty="0">
                  <a:effectLst>
                    <a:outerShdw blurRad="38100" dist="38100" dir="2700000" algn="tl">
                      <a:srgbClr val="FFFFFF"/>
                    </a:outerShdw>
                  </a:effectLst>
                  <a:latin typeface="Times" pitchFamily="2" charset="0"/>
                </a:rPr>
                <a:t> 1789: Scientific </a:t>
              </a:r>
              <a:r>
                <a:rPr lang="de-DE" altLang="en-US" sz="1800" dirty="0" err="1">
                  <a:effectLst>
                    <a:outerShdw blurRad="38100" dist="38100" dir="2700000" algn="tl">
                      <a:srgbClr val="FFFFFF"/>
                    </a:outerShdw>
                  </a:effectLst>
                  <a:latin typeface="Times" pitchFamily="2" charset="0"/>
                </a:rPr>
                <a:t>remarks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book</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is</a:t>
              </a:r>
              <a:r>
                <a:rPr lang="de-DE" altLang="en-US" sz="1800" dirty="0">
                  <a:effectLst>
                    <a:outerShdw blurRad="38100" dist="38100" dir="2700000" algn="tl">
                      <a:srgbClr val="FFFFFF"/>
                    </a:outerShdw>
                  </a:effectLst>
                  <a:latin typeface="Times" pitchFamily="2" charset="0"/>
                </a:rPr>
                <a:t> not </a:t>
              </a:r>
              <a:r>
                <a:rPr lang="de-DE" altLang="en-US" sz="1800" dirty="0" err="1">
                  <a:effectLst>
                    <a:outerShdw blurRad="38100" dist="38100" dir="2700000" algn="tl">
                      <a:srgbClr val="FFFFFF"/>
                    </a:outerShdw>
                  </a:effectLst>
                  <a:latin typeface="Times" pitchFamily="2" charset="0"/>
                </a:rPr>
                <a:t>only</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for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students</a:t>
              </a:r>
              <a:r>
                <a:rPr lang="de-DE" altLang="en-US" sz="1800" dirty="0">
                  <a:effectLst>
                    <a:outerShdw blurRad="38100" dist="38100" dir="2700000" algn="tl">
                      <a:srgbClr val="FFFFFF"/>
                    </a:outerShdw>
                  </a:effectLst>
                  <a:latin typeface="Times" pitchFamily="2" charset="0"/>
                </a:rPr>
                <a:t>, but also </a:t>
              </a:r>
              <a:r>
                <a:rPr lang="de-DE" altLang="en-US" sz="1800" dirty="0" err="1">
                  <a:effectLst>
                    <a:outerShdw blurRad="38100" dist="38100" dir="2700000" algn="tl">
                      <a:srgbClr val="FFFFFF"/>
                    </a:outerShdw>
                  </a:effectLst>
                  <a:latin typeface="Times" pitchFamily="2" charset="0"/>
                </a:rPr>
                <a:t>for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researchers</a:t>
              </a:r>
              <a:r>
                <a:rPr lang="de-DE" altLang="en-US" sz="1800" dirty="0">
                  <a:effectLst>
                    <a:outerShdw blurRad="38100" dist="38100" dir="2700000" algn="tl">
                      <a:srgbClr val="FFFFFF"/>
                    </a:outerShdw>
                  </a:effectLst>
                  <a:latin typeface="Times" pitchFamily="2" charset="0"/>
                </a:rPr>
                <a:t>.</a:t>
              </a:r>
            </a:p>
          </p:txBody>
        </p:sp>
        <p:pic>
          <p:nvPicPr>
            <p:cNvPr id="945155" name="Picture 3" descr="&#9;tuerk.jpg                                                      0009A949Macintosh HD                   7C261EDB:">
              <a:extLst>
                <a:ext uri="{FF2B5EF4-FFF2-40B4-BE49-F238E27FC236}">
                  <a16:creationId xmlns:a16="http://schemas.microsoft.com/office/drawing/2014/main" id="{2883F602-129F-21D5-81EB-33E2DBE7D0B9}"/>
                </a:ext>
              </a:extLst>
            </p:cNvPr>
            <p:cNvPicPr>
              <a:picLocks noChangeAspect="1" noChangeArrowheads="1"/>
            </p:cNvPicPr>
            <p:nvPr/>
          </p:nvPicPr>
          <p:blipFill>
            <a:blip r:embed="rId2"/>
            <a:srcRect/>
            <a:stretch>
              <a:fillRect/>
            </a:stretch>
          </p:blipFill>
          <p:spPr bwMode="auto">
            <a:xfrm>
              <a:off x="1325" y="138"/>
              <a:ext cx="787" cy="1063"/>
            </a:xfrm>
            <a:prstGeom prst="rect">
              <a:avLst/>
            </a:prstGeom>
            <a:noFill/>
            <a:effectLst>
              <a:outerShdw blurRad="63500" dist="107763" dir="2700000" algn="ctr" rotWithShape="0">
                <a:srgbClr val="000000">
                  <a:alpha val="74998"/>
                </a:srgbClr>
              </a:outerShdw>
            </a:effectLst>
          </p:spPr>
        </p:pic>
      </p:grpSp>
      <p:grpSp>
        <p:nvGrpSpPr>
          <p:cNvPr id="3" name="Group 9">
            <a:extLst>
              <a:ext uri="{FF2B5EF4-FFF2-40B4-BE49-F238E27FC236}">
                <a16:creationId xmlns:a16="http://schemas.microsoft.com/office/drawing/2014/main" id="{0566E55F-2CCF-C992-40DF-FE30C632C23E}"/>
              </a:ext>
            </a:extLst>
          </p:cNvPr>
          <p:cNvGrpSpPr>
            <a:grpSpLocks/>
          </p:cNvGrpSpPr>
          <p:nvPr/>
        </p:nvGrpSpPr>
        <p:grpSpPr bwMode="auto">
          <a:xfrm>
            <a:off x="2100263" y="4497388"/>
            <a:ext cx="7231062" cy="1606550"/>
            <a:chOff x="1323" y="1265"/>
            <a:chExt cx="4555" cy="1012"/>
          </a:xfrm>
        </p:grpSpPr>
        <p:sp>
          <p:nvSpPr>
            <p:cNvPr id="945156" name="Rectangle 4">
              <a:extLst>
                <a:ext uri="{FF2B5EF4-FFF2-40B4-BE49-F238E27FC236}">
                  <a16:creationId xmlns:a16="http://schemas.microsoft.com/office/drawing/2014/main" id="{6A1DCF2E-A5F8-48CC-4DBA-E82EEDF7361C}"/>
                </a:ext>
              </a:extLst>
            </p:cNvPr>
            <p:cNvSpPr>
              <a:spLocks noChangeArrowheads="1"/>
            </p:cNvSpPr>
            <p:nvPr/>
          </p:nvSpPr>
          <p:spPr bwMode="auto">
            <a:xfrm>
              <a:off x="2403" y="1265"/>
              <a:ext cx="3475" cy="931"/>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a:effectLst>
                    <a:outerShdw blurRad="38100" dist="38100" dir="2700000" algn="tl">
                      <a:srgbClr val="FFFFFF"/>
                    </a:outerShdw>
                  </a:effectLst>
                  <a:latin typeface="Times" pitchFamily="2" charset="0"/>
                </a:rPr>
                <a:t>Georg Wilhelm Friedrich Hegel (1770-1831) </a:t>
              </a:r>
              <a:br>
                <a:rPr lang="de-DE" altLang="en-US" sz="1800">
                  <a:effectLst>
                    <a:outerShdw blurRad="38100" dist="38100" dir="2700000" algn="tl">
                      <a:srgbClr val="FFFFFF"/>
                    </a:outerShdw>
                  </a:effectLst>
                  <a:latin typeface="Times" pitchFamily="2" charset="0"/>
                </a:rPr>
              </a:br>
              <a:r>
                <a:rPr lang="de-DE" altLang="en-US" sz="1800" i="1">
                  <a:effectLst>
                    <a:outerShdw blurRad="38100" dist="38100" dir="2700000" algn="tl">
                      <a:srgbClr val="FFFFFF"/>
                    </a:outerShdw>
                  </a:effectLst>
                  <a:latin typeface="Times" pitchFamily="2" charset="0"/>
                </a:rPr>
                <a:t>Aesthetik</a:t>
              </a:r>
              <a:r>
                <a:rPr lang="de-DE" altLang="en-US" sz="1800">
                  <a:effectLst>
                    <a:outerShdw blurRad="38100" dist="38100" dir="2700000" algn="tl">
                      <a:srgbClr val="FFFFFF"/>
                    </a:outerShdw>
                  </a:effectLst>
                  <a:latin typeface="Times" pitchFamily="2" charset="0"/>
                </a:rPr>
                <a:t> 1835 (posthum): Reproduction vs. creative production. Performance as a recreation of the improvisational origin/root (cf. Adorno!). Transforming composer‘s inside to outside.</a:t>
              </a:r>
            </a:p>
          </p:txBody>
        </p:sp>
        <p:pic>
          <p:nvPicPr>
            <p:cNvPr id="945157" name="Picture 5" descr="Hegel_portrait_by_Sc#A3E7A8.jpg                                0009A949Macintosh HD                   7C261EDB:">
              <a:extLst>
                <a:ext uri="{FF2B5EF4-FFF2-40B4-BE49-F238E27FC236}">
                  <a16:creationId xmlns:a16="http://schemas.microsoft.com/office/drawing/2014/main" id="{0B438C21-397D-2545-8BE0-89C2959565BB}"/>
                </a:ext>
              </a:extLst>
            </p:cNvPr>
            <p:cNvPicPr>
              <a:picLocks noChangeAspect="1" noChangeArrowheads="1"/>
            </p:cNvPicPr>
            <p:nvPr/>
          </p:nvPicPr>
          <p:blipFill>
            <a:blip r:embed="rId3"/>
            <a:srcRect/>
            <a:stretch>
              <a:fillRect/>
            </a:stretch>
          </p:blipFill>
          <p:spPr bwMode="auto">
            <a:xfrm>
              <a:off x="1323" y="1276"/>
              <a:ext cx="791" cy="1001"/>
            </a:xfrm>
            <a:prstGeom prst="rect">
              <a:avLst/>
            </a:prstGeom>
            <a:noFill/>
            <a:effectLst>
              <a:outerShdw blurRad="63500" dist="107763" dir="2700000" algn="ctr" rotWithShape="0">
                <a:srgbClr val="000000">
                  <a:alpha val="74998"/>
                </a:srgbClr>
              </a:outerShdw>
            </a:effectLst>
          </p:spPr>
        </p:pic>
      </p:grpSp>
      <p:grpSp>
        <p:nvGrpSpPr>
          <p:cNvPr id="4" name="Group 10">
            <a:extLst>
              <a:ext uri="{FF2B5EF4-FFF2-40B4-BE49-F238E27FC236}">
                <a16:creationId xmlns:a16="http://schemas.microsoft.com/office/drawing/2014/main" id="{C415EF5E-3D72-EF3A-42B4-11762AB3BD4A}"/>
              </a:ext>
            </a:extLst>
          </p:cNvPr>
          <p:cNvGrpSpPr>
            <a:grpSpLocks/>
          </p:cNvGrpSpPr>
          <p:nvPr/>
        </p:nvGrpSpPr>
        <p:grpSpPr bwMode="auto">
          <a:xfrm>
            <a:off x="2098675" y="2392363"/>
            <a:ext cx="7356475" cy="1754187"/>
            <a:chOff x="1322" y="2813"/>
            <a:chExt cx="4634" cy="1105"/>
          </a:xfrm>
        </p:grpSpPr>
        <p:pic>
          <p:nvPicPr>
            <p:cNvPr id="945158" name="Picture 6" descr="&#10;Crelle.jpg                                                     0009A949Macintosh HD                   7C261EDB:">
              <a:extLst>
                <a:ext uri="{FF2B5EF4-FFF2-40B4-BE49-F238E27FC236}">
                  <a16:creationId xmlns:a16="http://schemas.microsoft.com/office/drawing/2014/main" id="{B55F0A84-F88F-B8CE-4A2B-1C7F373039AF}"/>
                </a:ext>
              </a:extLst>
            </p:cNvPr>
            <p:cNvPicPr>
              <a:picLocks noChangeAspect="1" noChangeArrowheads="1"/>
            </p:cNvPicPr>
            <p:nvPr/>
          </p:nvPicPr>
          <p:blipFill>
            <a:blip r:embed="rId4"/>
            <a:srcRect l="25940" t="6123" r="23842" b="46486"/>
            <a:stretch>
              <a:fillRect/>
            </a:stretch>
          </p:blipFill>
          <p:spPr bwMode="auto">
            <a:xfrm>
              <a:off x="1322" y="2838"/>
              <a:ext cx="793" cy="995"/>
            </a:xfrm>
            <a:prstGeom prst="rect">
              <a:avLst/>
            </a:prstGeom>
            <a:noFill/>
            <a:effectLst>
              <a:outerShdw blurRad="63500" dist="107763" dir="2700000" algn="ctr" rotWithShape="0">
                <a:srgbClr val="000000">
                  <a:alpha val="74998"/>
                </a:srgbClr>
              </a:outerShdw>
            </a:effectLst>
          </p:spPr>
        </p:pic>
        <p:sp>
          <p:nvSpPr>
            <p:cNvPr id="945159" name="Rectangle 7">
              <a:extLst>
                <a:ext uri="{FF2B5EF4-FFF2-40B4-BE49-F238E27FC236}">
                  <a16:creationId xmlns:a16="http://schemas.microsoft.com/office/drawing/2014/main" id="{AF1C5EE9-5BA1-366D-AB28-A9522B6F20CE}"/>
                </a:ext>
              </a:extLst>
            </p:cNvPr>
            <p:cNvSpPr>
              <a:spLocks noChangeArrowheads="1"/>
            </p:cNvSpPr>
            <p:nvPr/>
          </p:nvSpPr>
          <p:spPr bwMode="auto">
            <a:xfrm>
              <a:off x="2362" y="2813"/>
              <a:ext cx="3594" cy="1105"/>
            </a:xfrm>
            <a:prstGeom prst="rect">
              <a:avLst/>
            </a:prstGeom>
            <a:noFill/>
            <a:ln w="9525">
              <a:noFill/>
              <a:miter lim="800000"/>
              <a:headEnd/>
              <a:tailEnd/>
            </a:ln>
            <a:effectLst/>
          </p:spPr>
          <p:txBody>
            <a:bodyPr>
              <a:spAutoFit/>
            </a:bodyP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800" dirty="0">
                  <a:effectLst>
                    <a:outerShdw blurRad="38100" dist="38100" dir="2700000" algn="tl">
                      <a:srgbClr val="FFFFFF"/>
                    </a:outerShdw>
                  </a:effectLst>
                  <a:latin typeface="Times" pitchFamily="2" charset="0"/>
                </a:rPr>
                <a:t>August Leopold </a:t>
              </a:r>
              <a:r>
                <a:rPr lang="de-DE" altLang="en-US" sz="1800" dirty="0" err="1">
                  <a:effectLst>
                    <a:outerShdw blurRad="38100" dist="38100" dir="2700000" algn="tl">
                      <a:srgbClr val="FFFFFF"/>
                    </a:outerShdw>
                  </a:effectLst>
                  <a:latin typeface="Times" pitchFamily="2" charset="0"/>
                </a:rPr>
                <a:t>Crelle</a:t>
              </a:r>
              <a:r>
                <a:rPr lang="de-DE" altLang="en-US" sz="1800" dirty="0">
                  <a:effectLst>
                    <a:outerShdw blurRad="38100" dist="38100" dir="2700000" algn="tl">
                      <a:srgbClr val="FFFFFF"/>
                    </a:outerShdw>
                  </a:effectLst>
                  <a:latin typeface="Times" pitchFamily="2" charset="0"/>
                </a:rPr>
                <a:t> (1780-1855) </a:t>
              </a:r>
              <a:br>
                <a:rPr lang="de-DE" altLang="en-US" sz="1800" dirty="0">
                  <a:effectLst>
                    <a:outerShdw blurRad="38100" dist="38100" dir="2700000" algn="tl">
                      <a:srgbClr val="FFFFFF"/>
                    </a:outerShdw>
                  </a:effectLst>
                  <a:latin typeface="Times" pitchFamily="2" charset="0"/>
                </a:rPr>
              </a:br>
              <a:r>
                <a:rPr lang="de-DE" altLang="en-US" sz="1800" i="1" dirty="0">
                  <a:effectLst>
                    <a:outerShdw blurRad="38100" dist="38100" dir="2700000" algn="tl">
                      <a:srgbClr val="FFFFFF"/>
                    </a:outerShdw>
                  </a:effectLst>
                  <a:latin typeface="Times" pitchFamily="2" charset="0"/>
                </a:rPr>
                <a:t>Einiges über </a:t>
              </a:r>
              <a:r>
                <a:rPr lang="de-DE" altLang="en-US" sz="1800" i="1" dirty="0" err="1">
                  <a:effectLst>
                    <a:outerShdw blurRad="38100" dist="38100" dir="2700000" algn="tl">
                      <a:srgbClr val="FFFFFF"/>
                    </a:outerShdw>
                  </a:effectLst>
                  <a:latin typeface="Times" pitchFamily="2" charset="0"/>
                </a:rPr>
                <a:t>musicalischen</a:t>
              </a:r>
              <a:r>
                <a:rPr lang="de-DE" altLang="en-US" sz="1800" i="1" dirty="0">
                  <a:effectLst>
                    <a:outerShdw blurRad="38100" dist="38100" dir="2700000" algn="tl">
                      <a:srgbClr val="FFFFFF"/>
                    </a:outerShdw>
                  </a:effectLst>
                  <a:latin typeface="Times" pitchFamily="2" charset="0"/>
                </a:rPr>
                <a:t> Ausdruck und Vortrag </a:t>
              </a:r>
              <a:r>
                <a:rPr lang="de-DE" altLang="en-US" sz="1800" dirty="0">
                  <a:effectLst>
                    <a:outerShdw blurRad="38100" dist="38100" dir="2700000" algn="tl">
                      <a:srgbClr val="FFFFFF"/>
                    </a:outerShdw>
                  </a:effectLst>
                  <a:latin typeface="Times" pitchFamily="2" charset="0"/>
                </a:rPr>
                <a:t>1823:</a:t>
              </a:r>
              <a:r>
                <a:rPr lang="de-DE" altLang="en-US" sz="1800" i="1" dirty="0">
                  <a:effectLst>
                    <a:outerShdw blurRad="38100" dist="38100" dir="2700000" algn="tl">
                      <a:srgbClr val="FFFFFF"/>
                    </a:outerShdw>
                  </a:effectLst>
                  <a:latin typeface="Times" pitchFamily="2" charset="0"/>
                </a:rPr>
                <a:t> </a:t>
              </a:r>
              <a:r>
                <a:rPr lang="de-DE" altLang="en-US" sz="1800" dirty="0">
                  <a:effectLst>
                    <a:outerShdw blurRad="38100" dist="38100" dir="2700000" algn="tl">
                      <a:srgbClr val="FFFFFF"/>
                    </a:outerShdw>
                  </a:effectLst>
                  <a:latin typeface="Times" pitchFamily="2" charset="0"/>
                </a:rPr>
                <a:t>Performance </a:t>
              </a:r>
              <a:r>
                <a:rPr lang="de-DE" altLang="en-US" sz="1800" dirty="0" err="1">
                  <a:effectLst>
                    <a:outerShdw blurRad="38100" dist="38100" dir="2700000" algn="tl">
                      <a:srgbClr val="FFFFFF"/>
                    </a:outerShdw>
                  </a:effectLst>
                  <a:latin typeface="Times" pitchFamily="2" charset="0"/>
                </a:rPr>
                <a:t>is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exact</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expression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 </a:t>
              </a:r>
              <a:r>
                <a:rPr lang="de-DE" altLang="en-US" sz="1800" dirty="0" err="1">
                  <a:effectLst>
                    <a:outerShdw blurRad="38100" dist="38100" dir="2700000" algn="tl">
                      <a:srgbClr val="FFFFFF"/>
                    </a:outerShdw>
                  </a:effectLst>
                  <a:latin typeface="Times" pitchFamily="2" charset="0"/>
                </a:rPr>
                <a:t>work‘s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contents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as</a:t>
              </a:r>
              <a:r>
                <a:rPr lang="de-DE" altLang="en-US" sz="1800" dirty="0">
                  <a:effectLst>
                    <a:outerShdw blurRad="38100" dist="38100" dir="2700000" algn="tl">
                      <a:srgbClr val="FFFFFF"/>
                    </a:outerShdw>
                  </a:effectLst>
                  <a:latin typeface="Times" pitchFamily="2" charset="0"/>
                </a:rPr>
                <a:t> a </a:t>
              </a:r>
              <a:r>
                <a:rPr lang="de-DE" altLang="en-US" sz="1800" dirty="0" err="1">
                  <a:effectLst>
                    <a:outerShdw blurRad="38100" dist="38100" dir="2700000" algn="tl">
                      <a:srgbClr val="FFFFFF"/>
                    </a:outerShdw>
                  </a:effectLst>
                  <a:latin typeface="Times" pitchFamily="2" charset="0"/>
                </a:rPr>
                <a:t>whole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in </a:t>
              </a:r>
              <a:r>
                <a:rPr lang="de-DE" altLang="en-US" sz="1800" dirty="0" err="1">
                  <a:effectLst>
                    <a:outerShdw blurRad="38100" dist="38100" dir="2700000" algn="tl">
                      <a:srgbClr val="FFFFFF"/>
                    </a:outerShdw>
                  </a:effectLst>
                  <a:latin typeface="Times" pitchFamily="2" charset="0"/>
                </a:rPr>
                <a:t>parts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And</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as</a:t>
              </a:r>
              <a:r>
                <a:rPr lang="de-DE" altLang="en-US" sz="1800" dirty="0">
                  <a:effectLst>
                    <a:outerShdw blurRad="38100" dist="38100" dir="2700000" algn="tl">
                      <a:srgbClr val="FFFFFF"/>
                    </a:outerShdw>
                  </a:effectLst>
                  <a:latin typeface="Times" pitchFamily="2" charset="0"/>
                </a:rPr>
                <a:t> an </a:t>
              </a:r>
              <a:r>
                <a:rPr lang="de-DE" altLang="en-US" sz="1800" dirty="0" err="1">
                  <a:effectLst>
                    <a:outerShdw blurRad="38100" dist="38100" dir="2700000" algn="tl">
                      <a:srgbClr val="FFFFFF"/>
                    </a:outerShdw>
                  </a:effectLst>
                  <a:latin typeface="Times" pitchFamily="2" charset="0"/>
                </a:rPr>
                <a:t>expression</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individual „</a:t>
              </a:r>
              <a:r>
                <a:rPr lang="de-DE" altLang="en-US" sz="1800" dirty="0" err="1">
                  <a:effectLst>
                    <a:outerShdw blurRad="38100" dist="38100" dir="2700000" algn="tl">
                      <a:srgbClr val="FFFFFF"/>
                    </a:outerShdw>
                  </a:effectLst>
                  <a:latin typeface="Times" pitchFamily="2" charset="0"/>
                </a:rPr>
                <a:t>autonomous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character</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of</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the</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work</a:t>
              </a:r>
              <a:r>
                <a:rPr lang="de-DE" altLang="en-US" sz="1800" dirty="0">
                  <a:effectLst>
                    <a:outerShdw blurRad="38100" dist="38100" dir="2700000" algn="tl">
                      <a:srgbClr val="FFFFFF"/>
                    </a:outerShdw>
                  </a:effectLst>
                  <a:latin typeface="Times" pitchFamily="2" charset="0"/>
                </a:rPr>
                <a:t> (Beethoven, </a:t>
              </a:r>
              <a:r>
                <a:rPr lang="de-DE" altLang="en-US" sz="1800" dirty="0" err="1">
                  <a:effectLst>
                    <a:outerShdw blurRad="38100" dist="38100" dir="2700000" algn="tl">
                      <a:srgbClr val="FFFFFF"/>
                    </a:outerShdw>
                  </a:effectLst>
                  <a:latin typeface="Times" pitchFamily="2" charset="0"/>
                </a:rPr>
                <a:t>autonomous</a:t>
              </a:r>
              <a:r>
                <a:rPr lang="de-DE" altLang="en-US" sz="1800" dirty="0">
                  <a:effectLst>
                    <a:outerShdw blurRad="38100" dist="38100" dir="2700000" algn="tl">
                      <a:srgbClr val="FFFFFF"/>
                    </a:outerShdw>
                  </a:effectLst>
                  <a:latin typeface="Times" pitchFamily="2" charset="0"/>
                </a:rPr>
                <a:t> </a:t>
              </a:r>
              <a:r>
                <a:rPr lang="de-DE" altLang="en-US" sz="1800" dirty="0" err="1">
                  <a:effectLst>
                    <a:outerShdw blurRad="38100" dist="38100" dir="2700000" algn="tl">
                      <a:srgbClr val="FFFFFF"/>
                    </a:outerShdw>
                  </a:effectLst>
                  <a:latin typeface="Times" pitchFamily="2" charset="0"/>
                </a:rPr>
                <a:t>music</a:t>
              </a:r>
              <a:r>
                <a:rPr lang="de-DE" altLang="en-US" sz="1800" dirty="0">
                  <a:effectLst>
                    <a:outerShdw blurRad="38100" dist="38100" dir="2700000" algn="tl">
                      <a:srgbClr val="FFFFFF"/>
                    </a:outerShdw>
                  </a:effectLst>
                  <a:latin typeface="Times" pitchFamily="2" charset="0"/>
                </a:rPr>
                <a:t>).</a:t>
              </a:r>
            </a:p>
          </p:txBody>
        </p:sp>
      </p:grpSp>
      <p:sp>
        <p:nvSpPr>
          <p:cNvPr id="945163" name="Text Box 11">
            <a:extLst>
              <a:ext uri="{FF2B5EF4-FFF2-40B4-BE49-F238E27FC236}">
                <a16:creationId xmlns:a16="http://schemas.microsoft.com/office/drawing/2014/main" id="{130516C6-0391-7069-1520-7A0562D376A8}"/>
              </a:ext>
            </a:extLst>
          </p:cNvPr>
          <p:cNvSpPr txBox="1">
            <a:spLocks noChangeArrowheads="1"/>
          </p:cNvSpPr>
          <p:nvPr/>
        </p:nvSpPr>
        <p:spPr bwMode="auto">
          <a:xfrm rot="-5400000">
            <a:off x="-896937" y="3041650"/>
            <a:ext cx="4883150" cy="641350"/>
          </a:xfrm>
          <a:prstGeom prst="rect">
            <a:avLst/>
          </a:prstGeom>
          <a:noFill/>
          <a:ln w="9525">
            <a:noFill/>
            <a:miter lim="800000"/>
            <a:headEnd/>
            <a:tailEnd/>
          </a:ln>
          <a:effectLst/>
        </p:spPr>
        <p:txBody>
          <a:bodyPr wrap="none">
            <a:spAutoFit/>
          </a:bodyPr>
          <a:lstStyle/>
          <a:p>
            <a:pPr>
              <a:defRPr/>
            </a:pPr>
            <a:r>
              <a:rPr lang="de-DE" sz="3600">
                <a:effectLst>
                  <a:outerShdw blurRad="38100" dist="38100" dir="2700000" algn="tl">
                    <a:srgbClr val="FFFFFF"/>
                  </a:outerShdw>
                </a:effectLst>
                <a:latin typeface="Times" pitchFamily="4" charset="0"/>
                <a:ea typeface="+mn-ea"/>
              </a:rPr>
              <a:t>first theoretical directions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45163"/>
                                        </p:tgtEl>
                                        <p:attrNameLst>
                                          <p:attrName>style.visibility</p:attrName>
                                        </p:attrNameLst>
                                      </p:cBhvr>
                                      <p:to>
                                        <p:strVal val="visible"/>
                                      </p:to>
                                    </p:set>
                                    <p:anim calcmode="lin" valueType="num">
                                      <p:cBhvr>
                                        <p:cTn id="7" dur="1000" fill="hold"/>
                                        <p:tgtEl>
                                          <p:spTgt spid="945163"/>
                                        </p:tgtEl>
                                        <p:attrNameLst>
                                          <p:attrName>ppt_w</p:attrName>
                                        </p:attrNameLst>
                                      </p:cBhvr>
                                      <p:tavLst>
                                        <p:tav tm="0">
                                          <p:val>
                                            <p:fltVal val="0"/>
                                          </p:val>
                                        </p:tav>
                                        <p:tav tm="100000">
                                          <p:val>
                                            <p:strVal val="#ppt_w"/>
                                          </p:val>
                                        </p:tav>
                                      </p:tavLst>
                                    </p:anim>
                                    <p:anim calcmode="lin" valueType="num">
                                      <p:cBhvr>
                                        <p:cTn id="8" dur="1000" fill="hold"/>
                                        <p:tgtEl>
                                          <p:spTgt spid="945163"/>
                                        </p:tgtEl>
                                        <p:attrNameLst>
                                          <p:attrName>ppt_h</p:attrName>
                                        </p:attrNameLst>
                                      </p:cBhvr>
                                      <p:tavLst>
                                        <p:tav tm="0">
                                          <p:val>
                                            <p:fltVal val="0"/>
                                          </p:val>
                                        </p:tav>
                                        <p:tav tm="100000">
                                          <p:val>
                                            <p:strVal val="#ppt_h"/>
                                          </p:val>
                                        </p:tav>
                                      </p:tavLst>
                                    </p:anim>
                                    <p:anim calcmode="lin" valueType="num">
                                      <p:cBhvr>
                                        <p:cTn id="9" dur="1000" fill="hold"/>
                                        <p:tgtEl>
                                          <p:spTgt spid="9451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451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ppt_w/2"/>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ppt_x</p:attrName>
                                        </p:attrNameLst>
                                      </p:cBhvr>
                                      <p:tavLst>
                                        <p:tav tm="0">
                                          <p:val>
                                            <p:strVal val="#ppt_x-#ppt_w/2"/>
                                          </p:val>
                                        </p:tav>
                                        <p:tav tm="100000">
                                          <p:val>
                                            <p:strVal val="#ppt_x"/>
                                          </p:val>
                                        </p:tav>
                                      </p:tavLst>
                                    </p:anim>
                                    <p:anim calcmode="lin" valueType="num">
                                      <p:cBhvr>
                                        <p:cTn id="24" dur="500" fill="hold"/>
                                        <p:tgtEl>
                                          <p:spTgt spid="4"/>
                                        </p:tgtEl>
                                        <p:attrNameLst>
                                          <p:attrName>ppt_y</p:attrName>
                                        </p:attrNameLst>
                                      </p:cBhvr>
                                      <p:tavLst>
                                        <p:tav tm="0">
                                          <p:val>
                                            <p:strVal val="#ppt_y"/>
                                          </p:val>
                                        </p:tav>
                                        <p:tav tm="100000">
                                          <p:val>
                                            <p:strVal val="#ppt_y"/>
                                          </p:val>
                                        </p:tav>
                                      </p:tavLst>
                                    </p:anim>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6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a:extLst>
              <a:ext uri="{FF2B5EF4-FFF2-40B4-BE49-F238E27FC236}">
                <a16:creationId xmlns:a16="http://schemas.microsoft.com/office/drawing/2014/main" id="{ABFFD8F1-5F69-5EF7-2B7A-45105AB7FD64}"/>
              </a:ext>
            </a:extLst>
          </p:cNvPr>
          <p:cNvGrpSpPr>
            <a:grpSpLocks/>
          </p:cNvGrpSpPr>
          <p:nvPr/>
        </p:nvGrpSpPr>
        <p:grpSpPr bwMode="auto">
          <a:xfrm>
            <a:off x="2116138" y="198438"/>
            <a:ext cx="7221537" cy="1517650"/>
            <a:chOff x="1326" y="118"/>
            <a:chExt cx="4549" cy="956"/>
          </a:xfrm>
        </p:grpSpPr>
        <p:sp>
          <p:nvSpPr>
            <p:cNvPr id="946179" name="Rectangle 3">
              <a:extLst>
                <a:ext uri="{FF2B5EF4-FFF2-40B4-BE49-F238E27FC236}">
                  <a16:creationId xmlns:a16="http://schemas.microsoft.com/office/drawing/2014/main" id="{8178CCC9-556B-B233-7562-8E130AC91482}"/>
                </a:ext>
              </a:extLst>
            </p:cNvPr>
            <p:cNvSpPr>
              <a:spLocks noChangeArrowheads="1"/>
            </p:cNvSpPr>
            <p:nvPr/>
          </p:nvSpPr>
          <p:spPr bwMode="auto">
            <a:xfrm>
              <a:off x="2400" y="118"/>
              <a:ext cx="3475" cy="520"/>
            </a:xfrm>
            <a:prstGeom prst="rect">
              <a:avLst/>
            </a:prstGeom>
            <a:noFill/>
            <a:ln w="9525">
              <a:noFill/>
              <a:miter lim="800000"/>
              <a:headEnd/>
              <a:tailEnd/>
            </a:ln>
            <a:effectLst/>
          </p:spPr>
          <p:txBody>
            <a:bodyPr>
              <a:spAutoFit/>
            </a:bodyPr>
            <a:lstStyle/>
            <a:p>
              <a:pPr>
                <a:defRPr/>
              </a:pPr>
              <a:r>
                <a:rPr lang="de-DE" sz="1600">
                  <a:effectLst>
                    <a:outerShdw blurRad="38100" dist="38100" dir="2700000" algn="tl">
                      <a:srgbClr val="FFFFFF"/>
                    </a:outerShdw>
                  </a:effectLst>
                  <a:latin typeface="Times" pitchFamily="4" charset="0"/>
                  <a:ea typeface="+mn-ea"/>
                </a:rPr>
                <a:t>Carl Czerny (1791-1857) </a:t>
              </a:r>
              <a:br>
                <a:rPr lang="de-DE" sz="1600">
                  <a:effectLst>
                    <a:outerShdw blurRad="38100" dist="38100" dir="2700000" algn="tl">
                      <a:srgbClr val="FFFFFF"/>
                    </a:outerShdw>
                  </a:effectLst>
                  <a:latin typeface="Times" pitchFamily="4" charset="0"/>
                  <a:ea typeface="+mn-ea"/>
                </a:rPr>
              </a:br>
              <a:r>
                <a:rPr lang="de-DE" sz="1600" i="1">
                  <a:effectLst>
                    <a:outerShdw blurRad="38100" dist="38100" dir="2700000" algn="tl">
                      <a:srgbClr val="FFFFFF"/>
                    </a:outerShdw>
                  </a:effectLst>
                  <a:latin typeface="Times" pitchFamily="4" charset="0"/>
                  <a:ea typeface="+mn-ea"/>
                </a:rPr>
                <a:t>Klavierschule</a:t>
              </a:r>
              <a:r>
                <a:rPr lang="de-DE" sz="1600">
                  <a:effectLst>
                    <a:outerShdw blurRad="38100" dist="38100" dir="2700000" algn="tl">
                      <a:srgbClr val="FFFFFF"/>
                    </a:outerShdw>
                  </a:effectLst>
                  <a:latin typeface="Times" pitchFamily="4" charset="0"/>
                  <a:ea typeface="+mn-ea"/>
                </a:rPr>
                <a:t> 1840: The interpreter creates the language character of music, adds meaning by his/her shaping.</a:t>
              </a:r>
            </a:p>
          </p:txBody>
        </p:sp>
        <p:pic>
          <p:nvPicPr>
            <p:cNvPr id="946187" name="Picture 11" descr="&#10;czerny.jpg                                                     0009A949Macintosh HD                   7C261EDB:">
              <a:extLst>
                <a:ext uri="{FF2B5EF4-FFF2-40B4-BE49-F238E27FC236}">
                  <a16:creationId xmlns:a16="http://schemas.microsoft.com/office/drawing/2014/main" id="{2CD74533-2554-7818-7B19-DE9BEEB073D5}"/>
                </a:ext>
              </a:extLst>
            </p:cNvPr>
            <p:cNvPicPr>
              <a:picLocks noChangeAspect="1" noChangeArrowheads="1"/>
            </p:cNvPicPr>
            <p:nvPr/>
          </p:nvPicPr>
          <p:blipFill rotWithShape="1">
            <a:blip r:embed="rId3"/>
            <a:srcRect l="2689" r="17683" b="11016"/>
            <a:stretch/>
          </p:blipFill>
          <p:spPr bwMode="auto">
            <a:xfrm>
              <a:off x="1326" y="137"/>
              <a:ext cx="770" cy="937"/>
            </a:xfrm>
            <a:prstGeom prst="rect">
              <a:avLst/>
            </a:prstGeom>
            <a:noFill/>
            <a:effectLst>
              <a:outerShdw blurRad="63500" dist="107763" dir="2700000" algn="ctr" rotWithShape="0">
                <a:srgbClr val="000000">
                  <a:alpha val="74998"/>
                </a:srgbClr>
              </a:outerShdw>
            </a:effectLst>
          </p:spPr>
        </p:pic>
      </p:grpSp>
      <p:grpSp>
        <p:nvGrpSpPr>
          <p:cNvPr id="3" name="Group 13">
            <a:extLst>
              <a:ext uri="{FF2B5EF4-FFF2-40B4-BE49-F238E27FC236}">
                <a16:creationId xmlns:a16="http://schemas.microsoft.com/office/drawing/2014/main" id="{8C937AD2-7230-29B0-338D-55DB82EE2631}"/>
              </a:ext>
            </a:extLst>
          </p:cNvPr>
          <p:cNvGrpSpPr>
            <a:grpSpLocks/>
          </p:cNvGrpSpPr>
          <p:nvPr/>
        </p:nvGrpSpPr>
        <p:grpSpPr bwMode="auto">
          <a:xfrm>
            <a:off x="2101850" y="4662488"/>
            <a:ext cx="7694613" cy="2062162"/>
            <a:chOff x="1324" y="3068"/>
            <a:chExt cx="4632" cy="1299"/>
          </a:xfrm>
        </p:grpSpPr>
        <p:sp>
          <p:nvSpPr>
            <p:cNvPr id="946186" name="Rectangle 10">
              <a:extLst>
                <a:ext uri="{FF2B5EF4-FFF2-40B4-BE49-F238E27FC236}">
                  <a16:creationId xmlns:a16="http://schemas.microsoft.com/office/drawing/2014/main" id="{EAA0A04B-11F2-4110-DA6A-1609EE98AE48}"/>
                </a:ext>
              </a:extLst>
            </p:cNvPr>
            <p:cNvSpPr>
              <a:spLocks noChangeArrowheads="1"/>
            </p:cNvSpPr>
            <p:nvPr/>
          </p:nvSpPr>
          <p:spPr bwMode="auto">
            <a:xfrm>
              <a:off x="2345" y="3068"/>
              <a:ext cx="3611" cy="1299"/>
            </a:xfrm>
            <a:prstGeom prst="rect">
              <a:avLst/>
            </a:prstGeom>
            <a:noFill/>
            <a:ln w="9525">
              <a:noFill/>
              <a:miter lim="800000"/>
              <a:headEnd/>
              <a:tailEnd/>
            </a:ln>
            <a:effectLst>
              <a:outerShdw blurRad="50800" dist="38100" dir="2700000">
                <a:srgbClr val="FFFFFF">
                  <a:alpha val="43000"/>
                </a:srgbClr>
              </a:outerShdw>
            </a:effectLst>
          </p:spPr>
          <p:txBody>
            <a:bodyPr>
              <a:spAutoFit/>
            </a:bodyPr>
            <a:lstStyle/>
            <a:p>
              <a:pPr>
                <a:defRPr/>
              </a:pPr>
              <a:r>
                <a:rPr lang="de-DE" sz="1600" dirty="0">
                  <a:effectLst>
                    <a:outerShdw blurRad="63500" dist="50800" dir="2700000" algn="tl" rotWithShape="0">
                      <a:srgbClr val="FFFFFF">
                        <a:alpha val="40000"/>
                      </a:srgbClr>
                    </a:outerShdw>
                  </a:effectLst>
                  <a:latin typeface="Times" pitchFamily="4" charset="0"/>
                  <a:ea typeface="+mn-ea"/>
                </a:rPr>
                <a:t>Arnold </a:t>
              </a:r>
              <a:r>
                <a:rPr lang="de-DE" sz="1600" dirty="0" err="1">
                  <a:effectLst>
                    <a:outerShdw blurRad="63500" dist="50800" dir="2700000" algn="tl" rotWithShape="0">
                      <a:srgbClr val="FFFFFF">
                        <a:alpha val="40000"/>
                      </a:srgbClr>
                    </a:outerShdw>
                  </a:effectLst>
                  <a:latin typeface="Times" pitchFamily="4" charset="0"/>
                  <a:ea typeface="+mn-ea"/>
                </a:rPr>
                <a:t>Schoenberg</a:t>
              </a:r>
              <a:r>
                <a:rPr lang="de-DE" sz="1600" dirty="0">
                  <a:effectLst>
                    <a:outerShdw blurRad="63500" dist="50800" dir="2700000" algn="tl" rotWithShape="0">
                      <a:srgbClr val="FFFFFF">
                        <a:alpha val="40000"/>
                      </a:srgbClr>
                    </a:outerShdw>
                  </a:effectLst>
                  <a:latin typeface="Times" pitchFamily="4" charset="0"/>
                  <a:ea typeface="+mn-ea"/>
                </a:rPr>
                <a:t> (1874-1951) </a:t>
              </a:r>
              <a:br>
                <a:rPr lang="de-DE" sz="1600" dirty="0">
                  <a:effectLst>
                    <a:outerShdw blurRad="63500" dist="50800" dir="2700000" algn="tl" rotWithShape="0">
                      <a:srgbClr val="FFFFFF">
                        <a:alpha val="40000"/>
                      </a:srgbClr>
                    </a:outerShdw>
                  </a:effectLst>
                  <a:latin typeface="Times" pitchFamily="4" charset="0"/>
                  <a:ea typeface="+mn-ea"/>
                </a:rPr>
              </a:br>
              <a:r>
                <a:rPr lang="de-DE" sz="1600" i="1" dirty="0" err="1">
                  <a:effectLst>
                    <a:outerShdw blurRad="63500" dist="50800" dir="2700000" algn="tl" rotWithShape="0">
                      <a:srgbClr val="FFFFFF">
                        <a:alpha val="40000"/>
                      </a:srgbClr>
                    </a:outerShdw>
                  </a:effectLst>
                  <a:latin typeface="Times" pitchFamily="4" charset="0"/>
                  <a:ea typeface="+mn-ea"/>
                </a:rPr>
                <a:t>Theory</a:t>
              </a:r>
              <a:r>
                <a:rPr lang="de-DE" sz="1600" i="1" dirty="0">
                  <a:effectLst>
                    <a:outerShdw blurRad="63500" dist="50800" dir="2700000" algn="tl" rotWithShape="0">
                      <a:srgbClr val="FFFFFF">
                        <a:alpha val="40000"/>
                      </a:srgbClr>
                    </a:outerShdw>
                  </a:effectLst>
                  <a:latin typeface="Times" pitchFamily="4" charset="0"/>
                  <a:ea typeface="+mn-ea"/>
                </a:rPr>
                <a:t> </a:t>
              </a:r>
              <a:r>
                <a:rPr lang="de-DE" sz="1600" i="1" dirty="0" err="1">
                  <a:effectLst>
                    <a:outerShdw blurRad="63500" dist="50800" dir="2700000" algn="tl" rotWithShape="0">
                      <a:srgbClr val="FFFFFF">
                        <a:alpha val="40000"/>
                      </a:srgbClr>
                    </a:outerShdw>
                  </a:effectLst>
                  <a:latin typeface="Times" pitchFamily="4" charset="0"/>
                  <a:ea typeface="+mn-ea"/>
                </a:rPr>
                <a:t>of</a:t>
              </a:r>
              <a:r>
                <a:rPr lang="de-DE" sz="1600" i="1" dirty="0">
                  <a:effectLst>
                    <a:outerShdw blurRad="63500" dist="50800" dir="2700000" algn="tl" rotWithShape="0">
                      <a:srgbClr val="FFFFFF">
                        <a:alpha val="40000"/>
                      </a:srgbClr>
                    </a:outerShdw>
                  </a:effectLst>
                  <a:latin typeface="Times" pitchFamily="4" charset="0"/>
                  <a:ea typeface="+mn-ea"/>
                </a:rPr>
                <a:t> Performance </a:t>
              </a:r>
              <a:r>
                <a:rPr lang="de-DE" sz="1600" dirty="0">
                  <a:effectLst>
                    <a:outerShdw blurRad="63500" dist="50800" dir="2700000" algn="tl" rotWithShape="0">
                      <a:srgbClr val="FFFFFF">
                        <a:alpha val="40000"/>
                      </a:srgbClr>
                    </a:outerShdw>
                  </a:effectLst>
                  <a:latin typeface="Times" pitchFamily="4" charset="0"/>
                  <a:ea typeface="+mn-ea"/>
                </a:rPr>
                <a:t>1923-31:</a:t>
              </a:r>
              <a:r>
                <a:rPr lang="de-DE" sz="1600" i="1"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Is</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performance</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necessary</a:t>
              </a:r>
              <a:r>
                <a:rPr lang="de-DE" sz="1600" dirty="0">
                  <a:effectLst>
                    <a:outerShdw blurRad="63500" dist="50800" dir="2700000" algn="tl" rotWithShape="0">
                      <a:srgbClr val="FFFFFF">
                        <a:alpha val="40000"/>
                      </a:srgbClr>
                    </a:outerShdw>
                  </a:effectLst>
                  <a:latin typeface="Times" pitchFamily="4" charset="0"/>
                  <a:ea typeface="+mn-ea"/>
                </a:rPr>
                <a:t>? Not </a:t>
              </a:r>
              <a:r>
                <a:rPr lang="de-DE" sz="1600" dirty="0" err="1">
                  <a:effectLst>
                    <a:outerShdw blurRad="63500" dist="50800" dir="2700000" algn="tl" rotWithShape="0">
                      <a:srgbClr val="FFFFFF">
                        <a:alpha val="40000"/>
                      </a:srgbClr>
                    </a:outerShdw>
                  </a:effectLst>
                  <a:latin typeface="Times" pitchFamily="4" charset="0"/>
                  <a:ea typeface="+mn-ea"/>
                </a:rPr>
                <a:t>the</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author</a:t>
              </a:r>
              <a:r>
                <a:rPr lang="de-DE" sz="1600" dirty="0">
                  <a:effectLst>
                    <a:outerShdw blurRad="63500" dist="50800" dir="2700000" algn="tl" rotWithShape="0">
                      <a:srgbClr val="FFFFFF">
                        <a:alpha val="40000"/>
                      </a:srgbClr>
                    </a:outerShdw>
                  </a:effectLst>
                  <a:latin typeface="Times" pitchFamily="4" charset="0"/>
                  <a:ea typeface="+mn-ea"/>
                </a:rPr>
                <a:t>, but </a:t>
              </a:r>
              <a:r>
                <a:rPr lang="de-DE" sz="1600" dirty="0" err="1">
                  <a:effectLst>
                    <a:outerShdw blurRad="63500" dist="50800" dir="2700000" algn="tl" rotWithShape="0">
                      <a:srgbClr val="FFFFFF">
                        <a:alpha val="40000"/>
                      </a:srgbClr>
                    </a:outerShdw>
                  </a:effectLst>
                  <a:latin typeface="Times" pitchFamily="4" charset="0"/>
                  <a:ea typeface="+mn-ea"/>
                </a:rPr>
                <a:t>the</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audience</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only</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needs</a:t>
              </a:r>
              <a:r>
                <a:rPr lang="de-DE" sz="1600" dirty="0">
                  <a:effectLst>
                    <a:outerShdw blurRad="63500" dist="50800" dir="2700000" algn="tl" rotWithShape="0">
                      <a:srgbClr val="FFFFFF">
                        <a:alpha val="40000"/>
                      </a:srgbClr>
                    </a:outerShdw>
                  </a:effectLst>
                  <a:latin typeface="Times" pitchFamily="4" charset="0"/>
                  <a:ea typeface="+mn-ea"/>
                </a:rPr>
                <a:t> it. (...) </a:t>
              </a:r>
              <a:r>
                <a:rPr lang="de-DE" sz="1600" dirty="0" err="1">
                  <a:effectLst>
                    <a:outerShdw blurRad="63500" dist="50800" dir="2700000" algn="tl" rotWithShape="0">
                      <a:srgbClr val="FFFFFF">
                        <a:alpha val="40000"/>
                      </a:srgbClr>
                    </a:outerShdw>
                  </a:effectLst>
                  <a:latin typeface="Times" pitchFamily="4" charset="0"/>
                  <a:ea typeface="+mn-ea"/>
                </a:rPr>
                <a:t>Instead</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of</a:t>
              </a:r>
              <a:r>
                <a:rPr lang="de-DE" sz="24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examining</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what</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performance</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does</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to</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musical</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ideas</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the</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problem</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should</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be</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What</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notation</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does</a:t>
              </a:r>
              <a:r>
                <a:rPr lang="de-DE" sz="1600" dirty="0">
                  <a:effectLst>
                    <a:outerShdw blurRad="63500" dist="50800" dir="2700000" algn="tl" rotWithShape="0">
                      <a:srgbClr val="FFFFFF">
                        <a:alpha val="40000"/>
                      </a:srgbClr>
                    </a:outerShdw>
                  </a:effectLst>
                  <a:latin typeface="Times" pitchFamily="4" charset="0"/>
                  <a:ea typeface="+mn-ea"/>
                </a:rPr>
                <a:t> do </a:t>
              </a:r>
              <a:r>
                <a:rPr lang="de-DE" sz="1600" dirty="0" err="1">
                  <a:effectLst>
                    <a:outerShdw blurRad="63500" dist="50800" dir="2700000" algn="tl" rotWithShape="0">
                      <a:srgbClr val="FFFFFF">
                        <a:alpha val="40000"/>
                      </a:srgbClr>
                    </a:outerShdw>
                  </a:effectLst>
                  <a:latin typeface="Times" pitchFamily="4" charset="0"/>
                  <a:ea typeface="+mn-ea"/>
                </a:rPr>
                <a:t>to</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musical</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performances</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Imperfection</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of</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notation</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causes</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problems</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of</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performances</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and</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causes</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the</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necessity</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of</a:t>
              </a:r>
              <a:r>
                <a:rPr lang="de-DE" sz="1600" dirty="0">
                  <a:effectLst>
                    <a:outerShdw blurRad="63500" dist="50800" dir="2700000" algn="tl" rotWithShape="0">
                      <a:srgbClr val="FFFFFF">
                        <a:alpha val="40000"/>
                      </a:srgbClr>
                    </a:outerShdw>
                  </a:effectLst>
                  <a:latin typeface="Times" pitchFamily="4" charset="0"/>
                  <a:ea typeface="+mn-ea"/>
                </a:rPr>
                <a:t> </a:t>
              </a:r>
              <a:r>
                <a:rPr lang="de-DE" sz="1600" dirty="0" err="1">
                  <a:effectLst>
                    <a:outerShdw blurRad="63500" dist="50800" dir="2700000" algn="tl" rotWithShape="0">
                      <a:srgbClr val="FFFFFF">
                        <a:alpha val="40000"/>
                      </a:srgbClr>
                    </a:outerShdw>
                  </a:effectLst>
                  <a:latin typeface="Times" pitchFamily="4" charset="0"/>
                  <a:ea typeface="+mn-ea"/>
                </a:rPr>
                <a:t>interpretation</a:t>
              </a:r>
              <a:r>
                <a:rPr lang="de-DE" sz="1600" dirty="0">
                  <a:effectLst>
                    <a:outerShdw blurRad="63500" dist="50800" dir="2700000" algn="tl" rotWithShape="0">
                      <a:srgbClr val="FFFFFF">
                        <a:alpha val="40000"/>
                      </a:srgbClr>
                    </a:outerShdw>
                  </a:effectLst>
                  <a:latin typeface="Times" pitchFamily="4" charset="0"/>
                  <a:ea typeface="+mn-ea"/>
                </a:rPr>
                <a:t>.“</a:t>
              </a:r>
              <a:r>
                <a:rPr lang="de-DE" sz="2400" dirty="0">
                  <a:effectLst>
                    <a:outerShdw blurRad="63500" dist="50800" dir="2700000" algn="tl" rotWithShape="0">
                      <a:srgbClr val="FFFFFF">
                        <a:alpha val="40000"/>
                      </a:srgbClr>
                    </a:outerShdw>
                  </a:effectLst>
                  <a:latin typeface="Times" pitchFamily="4" charset="0"/>
                  <a:ea typeface="+mn-ea"/>
                </a:rPr>
                <a:t> </a:t>
              </a:r>
            </a:p>
          </p:txBody>
        </p:sp>
        <p:pic>
          <p:nvPicPr>
            <p:cNvPr id="946188" name="Picture 12" descr="schoenberg.jpg                                                 0009A949Macintosh HD                   7C261EDB:">
              <a:extLst>
                <a:ext uri="{FF2B5EF4-FFF2-40B4-BE49-F238E27FC236}">
                  <a16:creationId xmlns:a16="http://schemas.microsoft.com/office/drawing/2014/main" id="{DDFE1924-1B26-F124-4828-57D2D742E6CD}"/>
                </a:ext>
              </a:extLst>
            </p:cNvPr>
            <p:cNvPicPr>
              <a:picLocks noChangeAspect="1" noChangeArrowheads="1"/>
            </p:cNvPicPr>
            <p:nvPr/>
          </p:nvPicPr>
          <p:blipFill>
            <a:blip r:embed="rId4"/>
            <a:srcRect t="4074" b="3149"/>
            <a:stretch>
              <a:fillRect/>
            </a:stretch>
          </p:blipFill>
          <p:spPr bwMode="auto">
            <a:xfrm>
              <a:off x="1324" y="3097"/>
              <a:ext cx="796" cy="1002"/>
            </a:xfrm>
            <a:prstGeom prst="rect">
              <a:avLst/>
            </a:prstGeom>
            <a:noFill/>
            <a:effectLst>
              <a:outerShdw blurRad="63500" dist="107763" dir="2700000" algn="ctr" rotWithShape="0">
                <a:srgbClr val="000000">
                  <a:alpha val="74998"/>
                </a:srgbClr>
              </a:outerShdw>
            </a:effectLst>
          </p:spPr>
        </p:pic>
      </p:grpSp>
      <p:sp>
        <p:nvSpPr>
          <p:cNvPr id="946194" name="Text Box 18">
            <a:extLst>
              <a:ext uri="{FF2B5EF4-FFF2-40B4-BE49-F238E27FC236}">
                <a16:creationId xmlns:a16="http://schemas.microsoft.com/office/drawing/2014/main" id="{2E925D99-19EC-3BE1-7509-5F9F3E971782}"/>
              </a:ext>
            </a:extLst>
          </p:cNvPr>
          <p:cNvSpPr txBox="1">
            <a:spLocks noChangeArrowheads="1"/>
          </p:cNvSpPr>
          <p:nvPr/>
        </p:nvSpPr>
        <p:spPr bwMode="auto">
          <a:xfrm rot="-5400000">
            <a:off x="-998537" y="2935288"/>
            <a:ext cx="5086350" cy="641350"/>
          </a:xfrm>
          <a:prstGeom prst="rect">
            <a:avLst/>
          </a:prstGeom>
          <a:noFill/>
          <a:ln w="9525">
            <a:noFill/>
            <a:miter lim="800000"/>
            <a:headEnd/>
            <a:tailEnd/>
          </a:ln>
          <a:effectLst/>
        </p:spPr>
        <p:txBody>
          <a:bodyPr wrap="none">
            <a:spAutoFit/>
          </a:bodyPr>
          <a:lstStyle/>
          <a:p>
            <a:pPr>
              <a:defRPr/>
            </a:pPr>
            <a:r>
              <a:rPr lang="de-DE" sz="3600">
                <a:effectLst>
                  <a:outerShdw blurRad="38100" dist="38100" dir="2700000" algn="tl">
                    <a:srgbClr val="FFFFFF"/>
                  </a:outerShdw>
                </a:effectLst>
                <a:latin typeface="Times" pitchFamily="4" charset="0"/>
                <a:ea typeface="+mn-ea"/>
              </a:rPr>
              <a:t>more theoretical directions</a:t>
            </a:r>
          </a:p>
        </p:txBody>
      </p:sp>
      <p:grpSp>
        <p:nvGrpSpPr>
          <p:cNvPr id="7" name="Group 6">
            <a:extLst>
              <a:ext uri="{FF2B5EF4-FFF2-40B4-BE49-F238E27FC236}">
                <a16:creationId xmlns:a16="http://schemas.microsoft.com/office/drawing/2014/main" id="{46748CD0-0593-90CB-8B4C-BFD937B979FC}"/>
              </a:ext>
            </a:extLst>
          </p:cNvPr>
          <p:cNvGrpSpPr>
            <a:grpSpLocks/>
          </p:cNvGrpSpPr>
          <p:nvPr/>
        </p:nvGrpSpPr>
        <p:grpSpPr bwMode="auto">
          <a:xfrm>
            <a:off x="2093913" y="1919288"/>
            <a:ext cx="7627937" cy="2530475"/>
            <a:chOff x="2094080" y="2114550"/>
            <a:chExt cx="7627770" cy="2530475"/>
          </a:xfrm>
        </p:grpSpPr>
        <p:sp>
          <p:nvSpPr>
            <p:cNvPr id="946182" name="Rectangle 6">
              <a:extLst>
                <a:ext uri="{FF2B5EF4-FFF2-40B4-BE49-F238E27FC236}">
                  <a16:creationId xmlns:a16="http://schemas.microsoft.com/office/drawing/2014/main" id="{84A628A0-40EA-5853-EA64-AB7581198C86}"/>
                </a:ext>
              </a:extLst>
            </p:cNvPr>
            <p:cNvSpPr>
              <a:spLocks noChangeArrowheads="1"/>
            </p:cNvSpPr>
            <p:nvPr/>
          </p:nvSpPr>
          <p:spPr bwMode="auto">
            <a:xfrm>
              <a:off x="3814892" y="2114550"/>
              <a:ext cx="5906958" cy="2530475"/>
            </a:xfrm>
            <a:prstGeom prst="rect">
              <a:avLst/>
            </a:prstGeom>
            <a:noFill/>
            <a:ln w="9525">
              <a:noFill/>
              <a:miter lim="800000"/>
              <a:headEnd/>
              <a:tailEnd/>
            </a:ln>
            <a:effectLst/>
          </p:spPr>
          <p:txBody>
            <a:bodyPr>
              <a:spAutoFit/>
            </a:bodyPr>
            <a:lstStyle>
              <a:lvl1pPr defTabSz="285750">
                <a:defRPr sz="2800">
                  <a:solidFill>
                    <a:schemeClr val="tx1"/>
                  </a:solidFill>
                  <a:latin typeface="Math1" pitchFamily="2" charset="0"/>
                  <a:ea typeface="ＭＳ Ｐゴシック" panose="020B0600070205080204" pitchFamily="34" charset="-128"/>
                </a:defRPr>
              </a:lvl1pPr>
              <a:lvl2pPr marL="37931725" indent="-37474525" defTabSz="285750">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dirty="0">
                  <a:effectLst>
                    <a:outerShdw blurRad="38100" dist="38100" dir="2700000" algn="tl">
                      <a:srgbClr val="FFFFFF"/>
                    </a:outerShdw>
                  </a:effectLst>
                  <a:latin typeface="Times" pitchFamily="2" charset="0"/>
                </a:rPr>
                <a:t>Gustav Schilling (1805-1880) </a:t>
              </a:r>
              <a:br>
                <a:rPr lang="de-DE" altLang="en-US" sz="1600" dirty="0">
                  <a:effectLst>
                    <a:outerShdw blurRad="38100" dist="38100" dir="2700000" algn="tl">
                      <a:srgbClr val="FFFFFF"/>
                    </a:outerShdw>
                  </a:effectLst>
                  <a:latin typeface="Times" pitchFamily="2" charset="0"/>
                </a:rPr>
              </a:br>
              <a:r>
                <a:rPr lang="de-DE" altLang="en-US" sz="1600" i="1" dirty="0">
                  <a:effectLst>
                    <a:outerShdw blurRad="38100" dist="38100" dir="2700000" algn="tl">
                      <a:srgbClr val="FFFFFF"/>
                    </a:outerShdw>
                  </a:effectLst>
                  <a:latin typeface="Times" pitchFamily="2" charset="0"/>
                </a:rPr>
                <a:t>Musikalische Dynamik oder die Lehre vom Vortrage in der Musik</a:t>
              </a:r>
              <a:r>
                <a:rPr lang="de-DE" altLang="en-US" sz="1600" dirty="0">
                  <a:effectLst>
                    <a:outerShdw blurRad="38100" dist="38100" dir="2700000" algn="tl">
                      <a:srgbClr val="FFFFFF"/>
                    </a:outerShdw>
                  </a:effectLst>
                  <a:latin typeface="Times" pitchFamily="2" charset="0"/>
                </a:rPr>
                <a:t> 1843: </a:t>
              </a:r>
              <a:r>
                <a:rPr lang="de-DE" altLang="en-US" sz="1600" dirty="0" err="1">
                  <a:effectLst>
                    <a:outerShdw blurRad="38100" dist="38100" dir="2700000" algn="tl">
                      <a:srgbClr val="FFFFFF"/>
                    </a:outerShdw>
                  </a:effectLst>
                  <a:latin typeface="Times" pitchFamily="2" charset="0"/>
                </a:rPr>
                <a:t>From</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general</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to</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particular</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follows</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Hegel's</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systematization</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principles</a:t>
              </a:r>
              <a:r>
                <a:rPr lang="de-DE" altLang="en-US" sz="1600" dirty="0">
                  <a:effectLst>
                    <a:outerShdw blurRad="38100" dist="38100" dir="2700000" algn="tl">
                      <a:srgbClr val="FFFFFF"/>
                    </a:outerShdw>
                  </a:effectLst>
                  <a:latin typeface="Times" pitchFamily="2" charset="0"/>
                </a:rPr>
                <a:t>. Performance </a:t>
              </a:r>
              <a:r>
                <a:rPr lang="de-DE" altLang="en-US" sz="1600" dirty="0" err="1">
                  <a:effectLst>
                    <a:outerShdw blurRad="38100" dist="38100" dir="2700000" algn="tl">
                      <a:srgbClr val="FFFFFF"/>
                    </a:outerShdw>
                  </a:effectLst>
                  <a:latin typeface="Times" pitchFamily="2" charset="0"/>
                </a:rPr>
                <a:t>has</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to</a:t>
              </a:r>
              <a:r>
                <a:rPr lang="de-DE" altLang="en-US" sz="1600" dirty="0">
                  <a:effectLst>
                    <a:outerShdw blurRad="38100" dist="38100" dir="2700000" algn="tl">
                      <a:srgbClr val="FFFFFF"/>
                    </a:outerShdw>
                  </a:effectLst>
                  <a:latin typeface="Times" pitchFamily="2" charset="0"/>
                </a:rPr>
                <a:t> follow </a:t>
              </a:r>
              <a:r>
                <a:rPr lang="de-DE" altLang="en-US" sz="1600" dirty="0" err="1">
                  <a:effectLst>
                    <a:outerShdw blurRad="38100" dist="38100" dir="2700000" algn="tl">
                      <a:srgbClr val="FFFFFF"/>
                    </a:outerShdw>
                  </a:effectLst>
                  <a:latin typeface="Times" pitchFamily="2" charset="0"/>
                </a:rPr>
                <a:t>the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three</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principles</a:t>
              </a:r>
              <a:r>
                <a:rPr lang="de-DE" altLang="en-US" sz="1600" dirty="0">
                  <a:effectLst>
                    <a:outerShdw blurRad="38100" dist="38100" dir="2700000" algn="tl">
                      <a:srgbClr val="FFFFFF"/>
                    </a:outerShdw>
                  </a:effectLst>
                  <a:latin typeface="Times" pitchFamily="2" charset="0"/>
                </a:rPr>
                <a:t> </a:t>
              </a:r>
              <a:r>
                <a:rPr lang="de-DE" altLang="en-US" sz="1600" dirty="0" err="1">
                  <a:effectLst>
                    <a:outerShdw blurRad="38100" dist="38100" dir="2700000" algn="tl">
                      <a:srgbClr val="FFFFFF"/>
                    </a:outerShdw>
                  </a:effectLst>
                  <a:latin typeface="Times" pitchFamily="2" charset="0"/>
                </a:rPr>
                <a:t>of</a:t>
              </a:r>
              <a:br>
                <a:rPr lang="de-DE" altLang="en-US" sz="1600" dirty="0">
                  <a:effectLst>
                    <a:outerShdw blurRad="38100" dist="38100" dir="2700000" algn="tl">
                      <a:srgbClr val="FFFFFF"/>
                    </a:outerShdw>
                  </a:effectLst>
                  <a:latin typeface="Times" pitchFamily="2" charset="0"/>
                </a:rPr>
              </a:br>
              <a:endParaRPr lang="de-DE" altLang="en-US" sz="1600" dirty="0">
                <a:effectLst>
                  <a:outerShdw blurRad="38100" dist="38100" dir="2700000" algn="tl">
                    <a:srgbClr val="FFFFFF"/>
                  </a:outerShdw>
                </a:effectLst>
                <a:latin typeface="Times" pitchFamily="2" charset="0"/>
              </a:endParaRPr>
            </a:p>
            <a:p>
              <a:pPr>
                <a:lnSpc>
                  <a:spcPct val="80000"/>
                </a:lnSpc>
                <a:defRPr/>
              </a:pPr>
              <a:r>
                <a:rPr lang="de-DE" altLang="en-US" sz="1600" dirty="0">
                  <a:effectLst>
                    <a:outerShdw blurRad="38100" dist="38100" dir="2700000" algn="tl">
                      <a:srgbClr val="FFFFFF"/>
                    </a:outerShdw>
                  </a:effectLst>
                  <a:latin typeface="Symbol" pitchFamily="2" charset="2"/>
                  <a:cs typeface="Times New Roman" panose="02020603050405020304" pitchFamily="18" charset="0"/>
                  <a:sym typeface="Symbol" pitchFamily="2" charset="2"/>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objectivity</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reference</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to</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completed</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composition</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when</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transforming</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it</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into</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„real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life</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a:t>
              </a:r>
            </a:p>
            <a:p>
              <a:pPr>
                <a:defRPr/>
              </a:pPr>
              <a:r>
                <a:rPr lang="de-DE" altLang="en-US" sz="1400" dirty="0">
                  <a:effectLst>
                    <a:outerShdw blurRad="38100" dist="38100" dir="2700000" algn="tl">
                      <a:srgbClr val="FFFFFF"/>
                    </a:outerShdw>
                  </a:effectLst>
                  <a:latin typeface="Symbol" pitchFamily="2" charset="2"/>
                  <a:cs typeface="Times New Roman" panose="02020603050405020304" pitchFamily="18" charset="0"/>
                  <a:sym typeface="Symbol" pitchFamily="2" charset="2"/>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ideality</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role</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of</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performer</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in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the</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identification</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with</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the</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composition's</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ideas</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contents</a:t>
              </a:r>
              <a:endParaRPr lang="de-DE" altLang="en-US" sz="1400" dirty="0">
                <a:effectLst>
                  <a:outerShdw blurRad="38100" dist="38100" dir="2700000" algn="tl">
                    <a:srgbClr val="FFFFFF"/>
                  </a:outerShdw>
                </a:effectLst>
                <a:latin typeface="Times" pitchFamily="2" charset="0"/>
                <a:cs typeface="Times New Roman" panose="02020603050405020304" pitchFamily="18" charset="0"/>
              </a:endParaRPr>
            </a:p>
            <a:p>
              <a:pPr>
                <a:defRPr/>
              </a:pPr>
              <a:r>
                <a:rPr lang="de-DE" altLang="en-US" sz="1400" dirty="0">
                  <a:effectLst>
                    <a:outerShdw blurRad="38100" dist="38100" dir="2700000" algn="tl">
                      <a:srgbClr val="FFFFFF"/>
                    </a:outerShdw>
                  </a:effectLst>
                  <a:latin typeface="Symbol" pitchFamily="2" charset="2"/>
                  <a:cs typeface="Times New Roman" panose="02020603050405020304" pitchFamily="18" charset="0"/>
                  <a:sym typeface="Symbol" pitchFamily="2" charset="2"/>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totality</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capturing</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the</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totality</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of</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the</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ideas</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as</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expressed</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in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the</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score's</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 </a:t>
              </a:r>
              <a:r>
                <a:rPr lang="de-DE" altLang="en-US" sz="1400" dirty="0" err="1">
                  <a:effectLst>
                    <a:outerShdw blurRad="38100" dist="38100" dir="2700000" algn="tl">
                      <a:srgbClr val="FFFFFF"/>
                    </a:outerShdw>
                  </a:effectLst>
                  <a:latin typeface="Times" pitchFamily="2" charset="0"/>
                  <a:cs typeface="Times New Roman" panose="02020603050405020304" pitchFamily="18" charset="0"/>
                </a:rPr>
                <a:t>symbols</a:t>
              </a:r>
              <a:r>
                <a:rPr lang="de-DE" altLang="en-US" sz="1400" dirty="0">
                  <a:effectLst>
                    <a:outerShdw blurRad="38100" dist="38100" dir="2700000" algn="tl">
                      <a:srgbClr val="FFFFFF"/>
                    </a:outerShdw>
                  </a:effectLst>
                  <a:latin typeface="Times" pitchFamily="2" charset="0"/>
                  <a:cs typeface="Times New Roman" panose="02020603050405020304" pitchFamily="18" charset="0"/>
                </a:rPr>
                <a:t>.</a:t>
              </a:r>
            </a:p>
          </p:txBody>
        </p:sp>
        <p:pic>
          <p:nvPicPr>
            <p:cNvPr id="6" name="Picture 5" descr="A black and white photo of a person&#10;&#10;Description automatically generated">
              <a:extLst>
                <a:ext uri="{FF2B5EF4-FFF2-40B4-BE49-F238E27FC236}">
                  <a16:creationId xmlns:a16="http://schemas.microsoft.com/office/drawing/2014/main" id="{EB53BA8F-B8F2-B961-B25F-0B3163FD595B}"/>
                </a:ext>
              </a:extLst>
            </p:cNvPr>
            <p:cNvPicPr>
              <a:picLocks noChangeAspect="1"/>
            </p:cNvPicPr>
            <p:nvPr/>
          </p:nvPicPr>
          <p:blipFill>
            <a:blip r:embed="rId5"/>
            <a:stretch>
              <a:fillRect/>
            </a:stretch>
          </p:blipFill>
          <p:spPr>
            <a:xfrm>
              <a:off x="2094080" y="2238375"/>
              <a:ext cx="1385857" cy="1487487"/>
            </a:xfrm>
            <a:prstGeom prst="rect">
              <a:avLst/>
            </a:prstGeom>
            <a:effectLst>
              <a:outerShdw blurRad="50800" dist="38100" dir="2700000" sx="107000" sy="107000" algn="tl"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46194"/>
                                        </p:tgtEl>
                                        <p:attrNameLst>
                                          <p:attrName>style.visibility</p:attrName>
                                        </p:attrNameLst>
                                      </p:cBhvr>
                                      <p:to>
                                        <p:strVal val="visible"/>
                                      </p:to>
                                    </p:set>
                                    <p:anim calcmode="lin" valueType="num">
                                      <p:cBhvr>
                                        <p:cTn id="7" dur="1000" fill="hold"/>
                                        <p:tgtEl>
                                          <p:spTgt spid="946194"/>
                                        </p:tgtEl>
                                        <p:attrNameLst>
                                          <p:attrName>ppt_w</p:attrName>
                                        </p:attrNameLst>
                                      </p:cBhvr>
                                      <p:tavLst>
                                        <p:tav tm="0">
                                          <p:val>
                                            <p:fltVal val="0"/>
                                          </p:val>
                                        </p:tav>
                                        <p:tav tm="100000">
                                          <p:val>
                                            <p:strVal val="#ppt_w"/>
                                          </p:val>
                                        </p:tav>
                                      </p:tavLst>
                                    </p:anim>
                                    <p:anim calcmode="lin" valueType="num">
                                      <p:cBhvr>
                                        <p:cTn id="8" dur="1000" fill="hold"/>
                                        <p:tgtEl>
                                          <p:spTgt spid="946194"/>
                                        </p:tgtEl>
                                        <p:attrNameLst>
                                          <p:attrName>ppt_h</p:attrName>
                                        </p:attrNameLst>
                                      </p:cBhvr>
                                      <p:tavLst>
                                        <p:tav tm="0">
                                          <p:val>
                                            <p:fltVal val="0"/>
                                          </p:val>
                                        </p:tav>
                                        <p:tav tm="100000">
                                          <p:val>
                                            <p:strVal val="#ppt_h"/>
                                          </p:val>
                                        </p:tav>
                                      </p:tavLst>
                                    </p:anim>
                                    <p:anim calcmode="lin" valueType="num">
                                      <p:cBhvr>
                                        <p:cTn id="9" dur="1000" fill="hold"/>
                                        <p:tgtEl>
                                          <p:spTgt spid="9461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461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ppt_w/2"/>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ppt_w/2"/>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F15BAF93-7621-1224-48FA-9E6D65A773F5}"/>
              </a:ext>
            </a:extLst>
          </p:cNvPr>
          <p:cNvGrpSpPr>
            <a:grpSpLocks/>
          </p:cNvGrpSpPr>
          <p:nvPr/>
        </p:nvGrpSpPr>
        <p:grpSpPr bwMode="auto">
          <a:xfrm>
            <a:off x="2065338" y="2517775"/>
            <a:ext cx="7261225" cy="1700213"/>
            <a:chOff x="1301" y="118"/>
            <a:chExt cx="4574" cy="1071"/>
          </a:xfrm>
        </p:grpSpPr>
        <p:sp>
          <p:nvSpPr>
            <p:cNvPr id="947203" name="Rectangle 3">
              <a:extLst>
                <a:ext uri="{FF2B5EF4-FFF2-40B4-BE49-F238E27FC236}">
                  <a16:creationId xmlns:a16="http://schemas.microsoft.com/office/drawing/2014/main" id="{003D321D-75AC-4956-C3FF-AAE70A333C01}"/>
                </a:ext>
              </a:extLst>
            </p:cNvPr>
            <p:cNvSpPr>
              <a:spLocks noChangeArrowheads="1"/>
            </p:cNvSpPr>
            <p:nvPr/>
          </p:nvSpPr>
          <p:spPr bwMode="auto">
            <a:xfrm>
              <a:off x="2400" y="118"/>
              <a:ext cx="3475" cy="674"/>
            </a:xfrm>
            <a:prstGeom prst="rect">
              <a:avLst/>
            </a:prstGeom>
            <a:noFill/>
            <a:ln w="9525">
              <a:noFill/>
              <a:miter lim="800000"/>
              <a:headEnd/>
              <a:tailEnd/>
            </a:ln>
            <a:effectLst/>
          </p:spPr>
          <p:txBody>
            <a:bodyPr>
              <a:spAutoFit/>
            </a:bodyPr>
            <a:lstStyle/>
            <a:p>
              <a:pPr>
                <a:defRPr/>
              </a:pPr>
              <a:r>
                <a:rPr lang="de-DE" sz="1600">
                  <a:effectLst>
                    <a:outerShdw blurRad="38100" dist="38100" dir="2700000" algn="tl">
                      <a:srgbClr val="FFFFFF"/>
                    </a:outerShdw>
                  </a:effectLst>
                  <a:latin typeface="Times" pitchFamily="4" charset="0"/>
                  <a:ea typeface="+mn-ea"/>
                </a:rPr>
                <a:t>Heinrich Schenker (1867-1935) </a:t>
              </a:r>
              <a:br>
                <a:rPr lang="de-DE" sz="1600">
                  <a:effectLst>
                    <a:outerShdw blurRad="38100" dist="38100" dir="2700000" algn="tl">
                      <a:srgbClr val="FFFFFF"/>
                    </a:outerShdw>
                  </a:effectLst>
                  <a:latin typeface="Times" pitchFamily="4" charset="0"/>
                  <a:ea typeface="+mn-ea"/>
                </a:rPr>
              </a:br>
              <a:r>
                <a:rPr lang="de-DE" sz="1600" i="1">
                  <a:effectLst>
                    <a:outerShdw blurRad="38100" dist="38100" dir="2700000" algn="tl">
                      <a:srgbClr val="FFFFFF"/>
                    </a:outerShdw>
                  </a:effectLst>
                  <a:latin typeface="Times" pitchFamily="4" charset="0"/>
                  <a:ea typeface="+mn-ea"/>
                </a:rPr>
                <a:t>Die Kunst des Vortrags</a:t>
              </a:r>
              <a:r>
                <a:rPr lang="de-DE" sz="1600">
                  <a:effectLst>
                    <a:outerShdw blurRad="38100" dist="38100" dir="2700000" algn="tl">
                      <a:srgbClr val="FFFFFF"/>
                    </a:outerShdw>
                  </a:effectLst>
                  <a:latin typeface="Times" pitchFamily="4" charset="0"/>
                  <a:ea typeface="+mn-ea"/>
                </a:rPr>
                <a:t> (unpublished): Schenker argues for a performance as an expression of analytical facts (analytical performance in Adorno's language).</a:t>
              </a:r>
            </a:p>
          </p:txBody>
        </p:sp>
        <p:pic>
          <p:nvPicPr>
            <p:cNvPr id="947213" name="Picture 13" descr="schenker.gif                                                   0009A949Macintosh HD                   7C261EDB:">
              <a:extLst>
                <a:ext uri="{FF2B5EF4-FFF2-40B4-BE49-F238E27FC236}">
                  <a16:creationId xmlns:a16="http://schemas.microsoft.com/office/drawing/2014/main" id="{1C060879-A8A5-5AD4-E0EE-2DCB14770CDD}"/>
                </a:ext>
              </a:extLst>
            </p:cNvPr>
            <p:cNvPicPr>
              <a:picLocks noChangeAspect="1" noChangeArrowheads="1"/>
            </p:cNvPicPr>
            <p:nvPr/>
          </p:nvPicPr>
          <p:blipFill>
            <a:blip r:embed="rId2"/>
            <a:srcRect r="3267" b="17863"/>
            <a:stretch>
              <a:fillRect/>
            </a:stretch>
          </p:blipFill>
          <p:spPr bwMode="auto">
            <a:xfrm>
              <a:off x="1301" y="136"/>
              <a:ext cx="770" cy="1053"/>
            </a:xfrm>
            <a:prstGeom prst="rect">
              <a:avLst/>
            </a:prstGeom>
            <a:noFill/>
            <a:effectLst>
              <a:outerShdw blurRad="63500" dist="107763" dir="2700000" algn="ctr" rotWithShape="0">
                <a:srgbClr val="000000">
                  <a:alpha val="74998"/>
                </a:srgbClr>
              </a:outerShdw>
            </a:effectLst>
          </p:spPr>
        </p:pic>
      </p:grpSp>
      <p:grpSp>
        <p:nvGrpSpPr>
          <p:cNvPr id="3" name="Group 13">
            <a:extLst>
              <a:ext uri="{FF2B5EF4-FFF2-40B4-BE49-F238E27FC236}">
                <a16:creationId xmlns:a16="http://schemas.microsoft.com/office/drawing/2014/main" id="{CCD8EBFC-2E38-8304-4C3E-4D152122CF73}"/>
              </a:ext>
            </a:extLst>
          </p:cNvPr>
          <p:cNvGrpSpPr>
            <a:grpSpLocks/>
          </p:cNvGrpSpPr>
          <p:nvPr/>
        </p:nvGrpSpPr>
        <p:grpSpPr bwMode="auto">
          <a:xfrm>
            <a:off x="2065338" y="4578350"/>
            <a:ext cx="7386637" cy="1816100"/>
            <a:chOff x="2065338" y="4578350"/>
            <a:chExt cx="7386637" cy="1815882"/>
          </a:xfrm>
        </p:grpSpPr>
        <p:sp>
          <p:nvSpPr>
            <p:cNvPr id="947209" name="Rectangle 9">
              <a:extLst>
                <a:ext uri="{FF2B5EF4-FFF2-40B4-BE49-F238E27FC236}">
                  <a16:creationId xmlns:a16="http://schemas.microsoft.com/office/drawing/2014/main" id="{DC0324B2-556E-47C6-A85E-6AA024C752D5}"/>
                </a:ext>
              </a:extLst>
            </p:cNvPr>
            <p:cNvSpPr>
              <a:spLocks noChangeArrowheads="1"/>
            </p:cNvSpPr>
            <p:nvPr/>
          </p:nvSpPr>
          <p:spPr bwMode="auto">
            <a:xfrm>
              <a:off x="3757613" y="4578350"/>
              <a:ext cx="4330700" cy="1815882"/>
            </a:xfrm>
            <a:prstGeom prst="rect">
              <a:avLst/>
            </a:prstGeom>
            <a:noFill/>
            <a:ln w="9525">
              <a:noFill/>
              <a:miter lim="800000"/>
              <a:headEnd/>
              <a:tailEnd/>
            </a:ln>
            <a:effectLst/>
          </p:spPr>
          <p:txBody>
            <a:bodyPr>
              <a:spAutoFit/>
            </a:bodyPr>
            <a:lstStyle/>
            <a:p>
              <a:pPr defTabSz="285750">
                <a:defRPr/>
              </a:pPr>
              <a:r>
                <a:rPr lang="de-DE" sz="1600" dirty="0">
                  <a:effectLst>
                    <a:outerShdw blurRad="38100" dist="38100" dir="2700000" algn="tl">
                      <a:srgbClr val="FFFFFF"/>
                    </a:outerShdw>
                  </a:effectLst>
                  <a:latin typeface="Times" pitchFamily="4" charset="0"/>
                  <a:ea typeface="+mn-ea"/>
                </a:rPr>
                <a:t>Theodor Wiesengrund Adorno (1905-1980) </a:t>
              </a:r>
              <a:br>
                <a:rPr lang="de-DE" sz="1600" dirty="0">
                  <a:effectLst>
                    <a:outerShdw blurRad="38100" dist="38100" dir="2700000" algn="tl">
                      <a:srgbClr val="FFFFFF"/>
                    </a:outerShdw>
                  </a:effectLst>
                  <a:latin typeface="Times" pitchFamily="4" charset="0"/>
                  <a:ea typeface="+mn-ea"/>
                </a:rPr>
              </a:br>
              <a:r>
                <a:rPr lang="de-DE" sz="1600" i="1" dirty="0">
                  <a:effectLst>
                    <a:outerShdw blurRad="38100" dist="38100" dir="2700000" algn="tl">
                      <a:srgbClr val="FFFFFF"/>
                    </a:outerShdw>
                  </a:effectLst>
                  <a:latin typeface="Times" pitchFamily="4" charset="0"/>
                  <a:ea typeface="+mn-ea"/>
                </a:rPr>
                <a:t>Der getreue Korrepetitor</a:t>
              </a:r>
              <a:r>
                <a:rPr lang="de-DE" sz="1600" dirty="0">
                  <a:effectLst>
                    <a:outerShdw blurRad="38100" dist="38100" dir="2700000" algn="tl">
                      <a:srgbClr val="FFFFFF"/>
                    </a:outerShdw>
                  </a:effectLst>
                  <a:latin typeface="Times" pitchFamily="4" charset="0"/>
                  <a:ea typeface="+mn-ea"/>
                </a:rPr>
                <a:t> 1963: </a:t>
              </a:r>
              <a:r>
                <a:rPr lang="de-DE" sz="1600" dirty="0" err="1">
                  <a:effectLst>
                    <a:outerShdw blurRad="38100" dist="38100" dir="2700000" algn="tl">
                      <a:srgbClr val="FFFFFF"/>
                    </a:outerShdw>
                  </a:effectLst>
                  <a:latin typeface="Times" pitchFamily="4" charset="0"/>
                  <a:ea typeface="+mn-ea"/>
                </a:rPr>
                <a:t>Discusses</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works</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of</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new</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music</a:t>
              </a:r>
              <a:r>
                <a:rPr lang="de-DE" sz="1600" dirty="0">
                  <a:effectLst>
                    <a:outerShdw blurRad="38100" dist="38100" dir="2700000" algn="tl">
                      <a:srgbClr val="FFFFFF"/>
                    </a:outerShdw>
                  </a:effectLst>
                  <a:latin typeface="Times" pitchFamily="4" charset="0"/>
                  <a:ea typeface="+mn-ea"/>
                </a:rPr>
                <a:t> (Webern, </a:t>
              </a:r>
              <a:r>
                <a:rPr lang="de-DE" sz="1600" dirty="0" err="1">
                  <a:effectLst>
                    <a:outerShdw blurRad="38100" dist="38100" dir="2700000" algn="tl">
                      <a:srgbClr val="FFFFFF"/>
                    </a:outerShdw>
                  </a:effectLst>
                  <a:latin typeface="Times" pitchFamily="4" charset="0"/>
                  <a:ea typeface="+mn-ea"/>
                </a:rPr>
                <a:t>Schoenberg</a:t>
              </a:r>
              <a:r>
                <a:rPr lang="de-DE" sz="1600" dirty="0">
                  <a:effectLst>
                    <a:outerShdw blurRad="38100" dist="38100" dir="2700000" algn="tl">
                      <a:srgbClr val="FFFFFF"/>
                    </a:outerShdw>
                  </a:effectLst>
                  <a:latin typeface="Times" pitchFamily="4" charset="0"/>
                  <a:ea typeface="+mn-ea"/>
                </a:rPr>
                <a:t>, Berg). </a:t>
              </a:r>
              <a:r>
                <a:rPr lang="de-DE" sz="1600" dirty="0" err="1">
                  <a:effectLst>
                    <a:outerShdw blurRad="38100" dist="38100" dir="2700000" algn="tl">
                      <a:srgbClr val="FFFFFF"/>
                    </a:outerShdw>
                  </a:effectLst>
                  <a:latin typeface="Times" pitchFamily="4" charset="0"/>
                  <a:ea typeface="+mn-ea"/>
                </a:rPr>
                <a:t>What</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does</a:t>
              </a:r>
              <a:r>
                <a:rPr lang="de-DE" sz="1600" dirty="0">
                  <a:effectLst>
                    <a:outerShdw blurRad="38100" dist="38100" dir="2700000" algn="tl">
                      <a:srgbClr val="FFFFFF"/>
                    </a:outerShdw>
                  </a:effectLst>
                  <a:latin typeface="Times" pitchFamily="4" charset="0"/>
                  <a:ea typeface="+mn-ea"/>
                </a:rPr>
                <a:t> not </a:t>
              </a:r>
              <a:r>
                <a:rPr lang="de-DE" sz="1600" dirty="0" err="1">
                  <a:effectLst>
                    <a:outerShdw blurRad="38100" dist="38100" dir="2700000" algn="tl">
                      <a:srgbClr val="FFFFFF"/>
                    </a:outerShdw>
                  </a:effectLst>
                  <a:latin typeface="Times" pitchFamily="4" charset="0"/>
                  <a:ea typeface="+mn-ea"/>
                </a:rPr>
                <a:t>descend</a:t>
              </a:r>
              <a:r>
                <a:rPr lang="de-DE" sz="1600" dirty="0">
                  <a:effectLst>
                    <a:outerShdw blurRad="38100" dist="38100" dir="2700000" algn="tl">
                      <a:srgbClr val="FFFFFF"/>
                    </a:outerShdw>
                  </a:effectLst>
                  <a:latin typeface="Times" pitchFamily="4" charset="0"/>
                  <a:ea typeface="+mn-ea"/>
                </a:rPr>
                <a:t>, at least in </a:t>
              </a:r>
              <a:r>
                <a:rPr lang="de-DE" sz="1600" dirty="0" err="1">
                  <a:effectLst>
                    <a:outerShdw blurRad="38100" dist="38100" dir="2700000" algn="tl">
                      <a:srgbClr val="FFFFFF"/>
                    </a:outerShdw>
                  </a:effectLst>
                  <a:latin typeface="Times" pitchFamily="4" charset="0"/>
                  <a:ea typeface="+mn-ea"/>
                </a:rPr>
                <a:t>models</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to</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the</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single</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note</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and</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the</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single</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rest</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is</a:t>
              </a:r>
              <a:r>
                <a:rPr lang="de-DE" sz="1600" dirty="0">
                  <a:effectLst>
                    <a:outerShdw blurRad="38100" dist="38100" dir="2700000" algn="tl">
                      <a:srgbClr val="FFFFFF"/>
                    </a:outerShdw>
                  </a:effectLst>
                  <a:latin typeface="Times" pitchFamily="4" charset="0"/>
                  <a:ea typeface="+mn-ea"/>
                </a:rPr>
                <a:t> non-</a:t>
              </a:r>
              <a:r>
                <a:rPr lang="de-DE" sz="1600" dirty="0" err="1">
                  <a:effectLst>
                    <a:outerShdw blurRad="38100" dist="38100" dir="2700000" algn="tl">
                      <a:srgbClr val="FFFFFF"/>
                    </a:outerShdw>
                  </a:effectLst>
                  <a:latin typeface="Times" pitchFamily="4" charset="0"/>
                  <a:ea typeface="+mn-ea"/>
                </a:rPr>
                <a:t>binding</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as</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interpretive</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instruction</a:t>
              </a:r>
              <a:r>
                <a:rPr lang="de-DE" sz="1600" dirty="0">
                  <a:effectLst>
                    <a:outerShdw blurRad="38100" dist="38100" dir="2700000" algn="tl">
                      <a:srgbClr val="FFFFFF"/>
                    </a:outerShdw>
                  </a:effectLst>
                  <a:latin typeface="Times" pitchFamily="4" charset="0"/>
                  <a:ea typeface="+mn-ea"/>
                </a:rPr>
                <a:t>. </a:t>
              </a:r>
              <a:br>
                <a:rPr lang="de-DE" sz="1600" dirty="0">
                  <a:effectLst>
                    <a:outerShdw blurRad="38100" dist="38100" dir="2700000" algn="tl">
                      <a:srgbClr val="FFFFFF"/>
                    </a:outerShdw>
                  </a:effectLst>
                  <a:latin typeface="Times" pitchFamily="4" charset="0"/>
                  <a:ea typeface="+mn-ea"/>
                </a:rPr>
              </a:br>
              <a:r>
                <a:rPr lang="de-DE" sz="1600" dirty="0">
                  <a:effectLst>
                    <a:outerShdw blurRad="38100" dist="38100" dir="2700000" algn="tl">
                      <a:srgbClr val="FFFFFF"/>
                    </a:outerShdw>
                  </a:effectLst>
                  <a:latin typeface="Times" pitchFamily="4" charset="0"/>
                  <a:ea typeface="+mn-ea"/>
                </a:rPr>
                <a:t>Adorno/Walter Benjamin: </a:t>
              </a:r>
              <a:r>
                <a:rPr lang="de-DE" sz="1600" dirty="0" err="1">
                  <a:effectLst>
                    <a:outerShdw blurRad="38100" dist="38100" dir="2700000" algn="tl">
                      <a:srgbClr val="FFFFFF"/>
                    </a:outerShdw>
                  </a:effectLst>
                  <a:latin typeface="Times" pitchFamily="4" charset="0"/>
                  <a:ea typeface="+mn-ea"/>
                </a:rPr>
                <a:t>Micrological</a:t>
              </a:r>
              <a:r>
                <a:rPr lang="de-DE" sz="1600" dirty="0">
                  <a:effectLst>
                    <a:outerShdw blurRad="38100" dist="38100" dir="2700000" algn="tl">
                      <a:srgbClr val="FFFFFF"/>
                    </a:outerShdw>
                  </a:effectLst>
                  <a:latin typeface="Times" pitchFamily="4" charset="0"/>
                  <a:ea typeface="+mn-ea"/>
                </a:rPr>
                <a:t> </a:t>
              </a:r>
              <a:r>
                <a:rPr lang="de-DE" sz="1600" dirty="0" err="1">
                  <a:effectLst>
                    <a:outerShdw blurRad="38100" dist="38100" dir="2700000" algn="tl">
                      <a:srgbClr val="FFFFFF"/>
                    </a:outerShdw>
                  </a:effectLst>
                  <a:latin typeface="Times" pitchFamily="4" charset="0"/>
                  <a:ea typeface="+mn-ea"/>
                </a:rPr>
                <a:t>procedure</a:t>
              </a:r>
              <a:r>
                <a:rPr lang="de-DE" sz="1600" dirty="0">
                  <a:effectLst>
                    <a:outerShdw blurRad="38100" dist="38100" dir="2700000" algn="tl">
                      <a:srgbClr val="FFFFFF"/>
                    </a:outerShdw>
                  </a:effectLst>
                  <a:latin typeface="Times" pitchFamily="4" charset="0"/>
                  <a:ea typeface="+mn-ea"/>
                </a:rPr>
                <a:t>. </a:t>
              </a:r>
            </a:p>
          </p:txBody>
        </p:sp>
        <p:pic>
          <p:nvPicPr>
            <p:cNvPr id="947211" name="Picture 11" descr="&#10;Adorno.gif                                                     0009A949Macintosh HD                   7C261EDB:">
              <a:extLst>
                <a:ext uri="{FF2B5EF4-FFF2-40B4-BE49-F238E27FC236}">
                  <a16:creationId xmlns:a16="http://schemas.microsoft.com/office/drawing/2014/main" id="{F04764E2-64A7-AACE-AD59-162E70458F3A}"/>
                </a:ext>
              </a:extLst>
            </p:cNvPr>
            <p:cNvPicPr>
              <a:picLocks noChangeAspect="1" noChangeArrowheads="1"/>
            </p:cNvPicPr>
            <p:nvPr/>
          </p:nvPicPr>
          <p:blipFill>
            <a:blip r:embed="rId3"/>
            <a:srcRect l="4723" t="2951" r="7202" b="10930"/>
            <a:stretch>
              <a:fillRect/>
            </a:stretch>
          </p:blipFill>
          <p:spPr bwMode="auto">
            <a:xfrm>
              <a:off x="2065338" y="4621208"/>
              <a:ext cx="1211262" cy="1658738"/>
            </a:xfrm>
            <a:prstGeom prst="rect">
              <a:avLst/>
            </a:prstGeom>
            <a:noFill/>
            <a:effectLst>
              <a:outerShdw blurRad="63500" dist="107763" dir="2700000" algn="ctr" rotWithShape="0">
                <a:srgbClr val="000000">
                  <a:alpha val="74998"/>
                </a:srgbClr>
              </a:outerShdw>
            </a:effectLst>
          </p:spPr>
        </p:pic>
        <p:pic>
          <p:nvPicPr>
            <p:cNvPr id="947215" name="Picture 15" descr="&#13;benjamin2.jpg                                                  0009A949Macintosh HD                   7C261EDB:">
              <a:extLst>
                <a:ext uri="{FF2B5EF4-FFF2-40B4-BE49-F238E27FC236}">
                  <a16:creationId xmlns:a16="http://schemas.microsoft.com/office/drawing/2014/main" id="{AC265EC0-B5EA-BD33-8710-DCC121B280CE}"/>
                </a:ext>
              </a:extLst>
            </p:cNvPr>
            <p:cNvPicPr>
              <a:picLocks noChangeAspect="1" noChangeArrowheads="1"/>
            </p:cNvPicPr>
            <p:nvPr/>
          </p:nvPicPr>
          <p:blipFill>
            <a:blip r:embed="rId4"/>
            <a:srcRect b="4391"/>
            <a:stretch>
              <a:fillRect/>
            </a:stretch>
          </p:blipFill>
          <p:spPr bwMode="auto">
            <a:xfrm>
              <a:off x="8229600" y="4621208"/>
              <a:ext cx="1222375" cy="1658738"/>
            </a:xfrm>
            <a:prstGeom prst="rect">
              <a:avLst/>
            </a:prstGeom>
            <a:noFill/>
            <a:effectLst>
              <a:outerShdw blurRad="63500" dist="107763" dir="2700000" algn="ctr" rotWithShape="0">
                <a:srgbClr val="000000">
                  <a:alpha val="74998"/>
                </a:srgbClr>
              </a:outerShdw>
            </a:effectLst>
          </p:spPr>
        </p:pic>
      </p:grpSp>
      <p:sp>
        <p:nvSpPr>
          <p:cNvPr id="947217" name="Text Box 17">
            <a:extLst>
              <a:ext uri="{FF2B5EF4-FFF2-40B4-BE49-F238E27FC236}">
                <a16:creationId xmlns:a16="http://schemas.microsoft.com/office/drawing/2014/main" id="{CA008A56-C72C-D505-32F8-BA64A7D0A0A9}"/>
              </a:ext>
            </a:extLst>
          </p:cNvPr>
          <p:cNvSpPr txBox="1">
            <a:spLocks noChangeArrowheads="1"/>
          </p:cNvSpPr>
          <p:nvPr/>
        </p:nvSpPr>
        <p:spPr bwMode="auto">
          <a:xfrm rot="-5400000">
            <a:off x="-1430337" y="3154363"/>
            <a:ext cx="5949950" cy="641350"/>
          </a:xfrm>
          <a:prstGeom prst="rect">
            <a:avLst/>
          </a:prstGeom>
          <a:noFill/>
          <a:ln w="9525">
            <a:noFill/>
            <a:miter lim="800000"/>
            <a:headEnd/>
            <a:tailEnd/>
          </a:ln>
          <a:effectLst/>
        </p:spPr>
        <p:txBody>
          <a:bodyPr wrap="none">
            <a:spAutoFit/>
          </a:bodyPr>
          <a:lstStyle/>
          <a:p>
            <a:pPr>
              <a:defRPr/>
            </a:pPr>
            <a:r>
              <a:rPr lang="de-DE" sz="3600">
                <a:effectLst>
                  <a:outerShdw blurRad="38100" dist="38100" dir="2700000" algn="tl">
                    <a:srgbClr val="FFFFFF"/>
                  </a:outerShdw>
                </a:effectLst>
                <a:latin typeface="Times" pitchFamily="4" charset="0"/>
                <a:ea typeface="+mn-ea"/>
              </a:rPr>
              <a:t>towards analytical performance</a:t>
            </a:r>
          </a:p>
        </p:txBody>
      </p:sp>
      <p:grpSp>
        <p:nvGrpSpPr>
          <p:cNvPr id="4" name="Group 22">
            <a:extLst>
              <a:ext uri="{FF2B5EF4-FFF2-40B4-BE49-F238E27FC236}">
                <a16:creationId xmlns:a16="http://schemas.microsoft.com/office/drawing/2014/main" id="{978A910B-4D53-ADAC-7AC7-B023AE12DBBF}"/>
              </a:ext>
            </a:extLst>
          </p:cNvPr>
          <p:cNvGrpSpPr>
            <a:grpSpLocks/>
          </p:cNvGrpSpPr>
          <p:nvPr/>
        </p:nvGrpSpPr>
        <p:grpSpPr bwMode="auto">
          <a:xfrm>
            <a:off x="2151063" y="320675"/>
            <a:ext cx="7250112" cy="1889125"/>
            <a:chOff x="1355" y="202"/>
            <a:chExt cx="4567" cy="1190"/>
          </a:xfrm>
        </p:grpSpPr>
        <p:sp>
          <p:nvSpPr>
            <p:cNvPr id="947218" name="Rectangle 18">
              <a:extLst>
                <a:ext uri="{FF2B5EF4-FFF2-40B4-BE49-F238E27FC236}">
                  <a16:creationId xmlns:a16="http://schemas.microsoft.com/office/drawing/2014/main" id="{B7FEE882-03B0-210A-EDCC-9651A42BB48C}"/>
                </a:ext>
              </a:extLst>
            </p:cNvPr>
            <p:cNvSpPr>
              <a:spLocks noChangeArrowheads="1"/>
            </p:cNvSpPr>
            <p:nvPr/>
          </p:nvSpPr>
          <p:spPr bwMode="auto">
            <a:xfrm>
              <a:off x="2416" y="202"/>
              <a:ext cx="3506" cy="1144"/>
            </a:xfrm>
            <a:prstGeom prst="rect">
              <a:avLst/>
            </a:prstGeom>
            <a:noFill/>
            <a:ln w="9525">
              <a:noFill/>
              <a:miter lim="800000"/>
              <a:headEnd/>
              <a:tailEnd/>
            </a:ln>
            <a:effectLst/>
          </p:spPr>
          <p:txBody>
            <a:bodyPr>
              <a:spAutoFit/>
            </a:bodyPr>
            <a:lstStyle>
              <a:lvl1pPr defTabSz="285750">
                <a:defRPr sz="2800">
                  <a:solidFill>
                    <a:schemeClr val="tx1"/>
                  </a:solidFill>
                  <a:latin typeface="Math1" pitchFamily="2" charset="0"/>
                  <a:ea typeface="ＭＳ Ｐゴシック" panose="020B0600070205080204" pitchFamily="34" charset="-128"/>
                </a:defRPr>
              </a:lvl1pPr>
              <a:lvl2pPr marL="37931725" indent="-37474525" defTabSz="285750">
                <a:defRPr sz="2800">
                  <a:solidFill>
                    <a:schemeClr val="tx1"/>
                  </a:solidFill>
                  <a:latin typeface="Math1" pitchFamily="2" charset="0"/>
                  <a:ea typeface="ＭＳ Ｐゴシック" panose="020B0600070205080204" pitchFamily="34" charset="-128"/>
                </a:defRPr>
              </a:lvl2pPr>
              <a:lvl3pPr>
                <a:defRPr sz="2800">
                  <a:solidFill>
                    <a:schemeClr val="tx1"/>
                  </a:solidFill>
                  <a:latin typeface="Math1" pitchFamily="2" charset="0"/>
                  <a:ea typeface="ＭＳ Ｐゴシック" panose="020B0600070205080204" pitchFamily="34" charset="-128"/>
                </a:defRPr>
              </a:lvl3pPr>
              <a:lvl4pPr>
                <a:defRPr sz="2800">
                  <a:solidFill>
                    <a:schemeClr val="tx1"/>
                  </a:solidFill>
                  <a:latin typeface="Math1" pitchFamily="2" charset="0"/>
                  <a:ea typeface="ＭＳ Ｐゴシック" panose="020B0600070205080204" pitchFamily="34" charset="-128"/>
                </a:defRPr>
              </a:lvl4pPr>
              <a:lvl5pPr>
                <a:defRPr sz="2800">
                  <a:solidFill>
                    <a:schemeClr val="tx1"/>
                  </a:solidFill>
                  <a:latin typeface="Math1" pitchFamily="2" charset="0"/>
                  <a:ea typeface="ＭＳ Ｐゴシック" panose="020B0600070205080204" pitchFamily="34" charset="-128"/>
                </a:defRPr>
              </a:lvl5pPr>
              <a:lvl6pPr marL="4572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9144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1371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18288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pPr>
                <a:defRPr/>
              </a:pPr>
              <a:r>
                <a:rPr lang="de-DE" altLang="en-US" sz="1600" dirty="0">
                  <a:effectLst>
                    <a:outerShdw blurRad="38100" dist="38100" dir="2700000" algn="tl">
                      <a:srgbClr val="FFFFFF"/>
                    </a:outerShdw>
                  </a:effectLst>
                  <a:latin typeface="Times" pitchFamily="2" charset="0"/>
                </a:rPr>
                <a:t>Hugo Riemann (1849-1919) </a:t>
              </a:r>
              <a:br>
                <a:rPr lang="de-DE" altLang="en-US" sz="1600" dirty="0">
                  <a:effectLst>
                    <a:outerShdw blurRad="38100" dist="38100" dir="2700000" algn="tl">
                      <a:srgbClr val="FFFFFF"/>
                    </a:outerShdw>
                  </a:effectLst>
                  <a:latin typeface="Times" pitchFamily="2" charset="0"/>
                </a:rPr>
              </a:br>
              <a:r>
                <a:rPr lang="de-DE" altLang="en-US" sz="1600" i="1" dirty="0">
                  <a:solidFill>
                    <a:srgbClr val="000000"/>
                  </a:solidFill>
                  <a:effectLst>
                    <a:outerShdw blurRad="38100" dist="38100" dir="2700000" algn="tl">
                      <a:srgbClr val="FFFFFF"/>
                    </a:outerShdw>
                  </a:effectLst>
                  <a:latin typeface="Times" pitchFamily="2" charset="0"/>
                </a:rPr>
                <a:t>Der Ausdruck in der Musik</a:t>
              </a:r>
              <a:r>
                <a:rPr lang="de-DE" altLang="en-US" sz="1600" dirty="0">
                  <a:solidFill>
                    <a:srgbClr val="000000"/>
                  </a:solidFill>
                  <a:effectLst>
                    <a:outerShdw blurRad="38100" dist="38100" dir="2700000" algn="tl">
                      <a:srgbClr val="FFFFFF"/>
                    </a:outerShdw>
                  </a:effectLst>
                  <a:latin typeface="Times" pitchFamily="2" charset="0"/>
                </a:rPr>
                <a:t> 1884: „The </a:t>
              </a:r>
              <a:r>
                <a:rPr lang="de-DE" altLang="en-US" sz="1600" dirty="0" err="1">
                  <a:solidFill>
                    <a:srgbClr val="000000"/>
                  </a:solidFill>
                  <a:effectLst>
                    <a:outerShdw blurRad="38100" dist="38100" dir="2700000" algn="tl">
                      <a:srgbClr val="FFFFFF"/>
                    </a:outerShdw>
                  </a:effectLst>
                  <a:latin typeface="Times" pitchFamily="2" charset="0"/>
                </a:rPr>
                <a:t>concept</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of</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musical</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expression</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is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directly</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understandable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as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the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clear</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expression</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of</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musical</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thoughts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the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plastic</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emergence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of</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motifs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and</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themes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the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clarity</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of</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the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whole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structure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of</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the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work</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of</a:t>
              </a:r>
              <a:r>
                <a:rPr lang="de-DE" altLang="en-US" sz="1600" dirty="0">
                  <a:solidFill>
                    <a:srgbClr val="000000"/>
                  </a:solidFill>
                  <a:effectLst>
                    <a:outerShdw blurRad="38100" dist="38100" dir="2700000" algn="tl">
                      <a:srgbClr val="FFFFFF"/>
                    </a:outerShdw>
                  </a:effectLst>
                  <a:latin typeface="Times" pitchFamily="2" charset="0"/>
                </a:rPr>
                <a:t> art.“ </a:t>
              </a:r>
              <a:br>
                <a:rPr lang="de-DE" altLang="en-US" sz="1600" dirty="0">
                  <a:solidFill>
                    <a:srgbClr val="000000"/>
                  </a:solidFill>
                  <a:effectLst>
                    <a:outerShdw blurRad="38100" dist="38100" dir="2700000" algn="tl">
                      <a:srgbClr val="FFFFFF"/>
                    </a:outerShdw>
                  </a:effectLst>
                  <a:latin typeface="Times" pitchFamily="2" charset="0"/>
                </a:rPr>
              </a:br>
              <a:r>
                <a:rPr lang="de-DE" altLang="en-US" sz="1600" dirty="0">
                  <a:solidFill>
                    <a:srgbClr val="000000"/>
                  </a:solidFill>
                  <a:effectLst>
                    <a:outerShdw blurRad="38100" dist="38100" dir="2700000" algn="tl">
                      <a:srgbClr val="FFFFFF"/>
                    </a:outerShdw>
                  </a:effectLst>
                  <a:latin typeface="Times" pitchFamily="2" charset="0"/>
                </a:rPr>
                <a:t>He </a:t>
              </a:r>
              <a:r>
                <a:rPr lang="de-DE" altLang="en-US" sz="1600" dirty="0" err="1">
                  <a:solidFill>
                    <a:srgbClr val="000000"/>
                  </a:solidFill>
                  <a:effectLst>
                    <a:outerShdw blurRad="38100" dist="38100" dir="2700000" algn="tl">
                      <a:srgbClr val="FFFFFF"/>
                    </a:outerShdw>
                  </a:effectLst>
                  <a:latin typeface="Times" pitchFamily="2" charset="0"/>
                </a:rPr>
                <a:t>declares</a:t>
              </a:r>
              <a:r>
                <a:rPr lang="de-DE" altLang="en-US" sz="1600" dirty="0">
                  <a:solidFill>
                    <a:srgbClr val="000000"/>
                  </a:solidFill>
                  <a:effectLst>
                    <a:outerShdw blurRad="38100" dist="38100" dir="2700000" algn="tl">
                      <a:srgbClr val="FFFFFF"/>
                    </a:outerShdw>
                  </a:effectLst>
                  <a:latin typeface="Times" pitchFamily="2" charset="0"/>
                </a:rPr>
                <a:t> explicit </a:t>
              </a:r>
              <a:r>
                <a:rPr lang="de-DE" altLang="en-US" sz="1600" dirty="0" err="1">
                  <a:solidFill>
                    <a:srgbClr val="000000"/>
                  </a:solidFill>
                  <a:effectLst>
                    <a:outerShdw blurRad="38100" dist="38100" dir="2700000" algn="tl">
                      <a:srgbClr val="FFFFFF"/>
                    </a:outerShdw>
                  </a:effectLst>
                  <a:latin typeface="Times" pitchFamily="2" charset="0"/>
                </a:rPr>
                <a:t>rules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of</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dynamics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to</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shape</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melodies</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and</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harmonic</a:t>
              </a:r>
              <a:r>
                <a:rPr lang="de-DE" altLang="en-US" sz="1600" dirty="0">
                  <a:solidFill>
                    <a:srgbClr val="000000"/>
                  </a:solidFill>
                  <a:effectLst>
                    <a:outerShdw blurRad="38100" dist="38100" dir="2700000" algn="tl">
                      <a:srgbClr val="FFFFFF"/>
                    </a:outerShdw>
                  </a:effectLst>
                  <a:latin typeface="Times" pitchFamily="2" charset="0"/>
                </a:rPr>
                <a:t> </a:t>
              </a:r>
              <a:r>
                <a:rPr lang="de-DE" altLang="en-US" sz="1600" dirty="0" err="1">
                  <a:solidFill>
                    <a:srgbClr val="000000"/>
                  </a:solidFill>
                  <a:effectLst>
                    <a:outerShdw blurRad="38100" dist="38100" dir="2700000" algn="tl">
                      <a:srgbClr val="FFFFFF"/>
                    </a:outerShdw>
                  </a:effectLst>
                  <a:latin typeface="Times" pitchFamily="2" charset="0"/>
                </a:rPr>
                <a:t>modulations</a:t>
              </a:r>
              <a:r>
                <a:rPr lang="de-DE" altLang="en-US" sz="1600" dirty="0">
                  <a:solidFill>
                    <a:srgbClr val="000000"/>
                  </a:solidFill>
                  <a:effectLst>
                    <a:outerShdw blurRad="38100" dist="38100" dir="2700000" algn="tl">
                      <a:srgbClr val="FFFFFF"/>
                    </a:outerShdw>
                  </a:effectLst>
                  <a:latin typeface="Times" pitchFamily="2" charset="0"/>
                </a:rPr>
                <a:t>.</a:t>
              </a:r>
            </a:p>
          </p:txBody>
        </p:sp>
        <p:sp>
          <p:nvSpPr>
            <p:cNvPr id="16391" name="Rectangle 20">
              <a:extLst>
                <a:ext uri="{FF2B5EF4-FFF2-40B4-BE49-F238E27FC236}">
                  <a16:creationId xmlns:a16="http://schemas.microsoft.com/office/drawing/2014/main" id="{8661C977-7850-EC3F-476D-74C628B7E8C9}"/>
                </a:ext>
              </a:extLst>
            </p:cNvPr>
            <p:cNvSpPr>
              <a:spLocks noChangeArrowheads="1"/>
            </p:cNvSpPr>
            <p:nvPr/>
          </p:nvSpPr>
          <p:spPr bwMode="auto">
            <a:xfrm>
              <a:off x="1355" y="333"/>
              <a:ext cx="756" cy="105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Math1" pitchFamily="2" charset="0"/>
                  <a:ea typeface="ＭＳ Ｐゴシック" panose="020B0600070205080204" pitchFamily="34" charset="-128"/>
                </a:defRPr>
              </a:lvl1pPr>
              <a:lvl2pPr marL="37931725" indent="-37474525">
                <a:defRPr sz="2800">
                  <a:solidFill>
                    <a:schemeClr val="tx1"/>
                  </a:solidFill>
                  <a:latin typeface="Math1" pitchFamily="2" charset="0"/>
                  <a:ea typeface="ＭＳ Ｐゴシック" panose="020B0600070205080204" pitchFamily="34" charset="-128"/>
                </a:defRPr>
              </a:lvl2pPr>
              <a:lvl3pPr marL="1143000" indent="-228600">
                <a:defRPr sz="2800">
                  <a:solidFill>
                    <a:schemeClr val="tx1"/>
                  </a:solidFill>
                  <a:latin typeface="Math1" pitchFamily="2" charset="0"/>
                  <a:ea typeface="ＭＳ Ｐゴシック" panose="020B0600070205080204" pitchFamily="34" charset="-128"/>
                </a:defRPr>
              </a:lvl3pPr>
              <a:lvl4pPr marL="1600200" indent="-228600">
                <a:defRPr sz="2800">
                  <a:solidFill>
                    <a:schemeClr val="tx1"/>
                  </a:solidFill>
                  <a:latin typeface="Math1" pitchFamily="2" charset="0"/>
                  <a:ea typeface="ＭＳ Ｐゴシック" panose="020B0600070205080204" pitchFamily="34" charset="-128"/>
                </a:defRPr>
              </a:lvl4pPr>
              <a:lvl5pPr marL="2057400" indent="-228600">
                <a:defRPr sz="2800">
                  <a:solidFill>
                    <a:schemeClr val="tx1"/>
                  </a:solidFill>
                  <a:latin typeface="Math1" pitchFamily="2"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Math1" pitchFamily="2" charset="0"/>
                  <a:ea typeface="ＭＳ Ｐゴシック" panose="020B0600070205080204" pitchFamily="34" charset="-128"/>
                </a:defRPr>
              </a:lvl9pPr>
            </a:lstStyle>
            <a:p>
              <a:endParaRPr lang="en-US" altLang="en-US"/>
            </a:p>
          </p:txBody>
        </p:sp>
      </p:grpSp>
      <p:pic>
        <p:nvPicPr>
          <p:cNvPr id="6" name="Picture 5" descr="A person with a mustache&#10;&#10;Description automatically generated with medium confidence">
            <a:extLst>
              <a:ext uri="{FF2B5EF4-FFF2-40B4-BE49-F238E27FC236}">
                <a16:creationId xmlns:a16="http://schemas.microsoft.com/office/drawing/2014/main" id="{28F1413B-ABEA-D6C7-1F6C-8286FC2A9B1F}"/>
              </a:ext>
            </a:extLst>
          </p:cNvPr>
          <p:cNvPicPr>
            <a:picLocks noChangeAspect="1"/>
          </p:cNvPicPr>
          <p:nvPr/>
        </p:nvPicPr>
        <p:blipFill>
          <a:blip r:embed="rId5"/>
          <a:stretch>
            <a:fillRect/>
          </a:stretch>
        </p:blipFill>
        <p:spPr>
          <a:xfrm>
            <a:off x="2151063" y="512763"/>
            <a:ext cx="1219200" cy="1714500"/>
          </a:xfrm>
          <a:prstGeom prst="rect">
            <a:avLst/>
          </a:prstGeom>
          <a:effectLst>
            <a:outerShdw blurRad="50800" dist="38100" dir="2700000" sx="106000" sy="106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47217"/>
                                        </p:tgtEl>
                                        <p:attrNameLst>
                                          <p:attrName>style.visibility</p:attrName>
                                        </p:attrNameLst>
                                      </p:cBhvr>
                                      <p:to>
                                        <p:strVal val="visible"/>
                                      </p:to>
                                    </p:set>
                                    <p:anim calcmode="lin" valueType="num">
                                      <p:cBhvr>
                                        <p:cTn id="7" dur="1000" fill="hold"/>
                                        <p:tgtEl>
                                          <p:spTgt spid="947217"/>
                                        </p:tgtEl>
                                        <p:attrNameLst>
                                          <p:attrName>ppt_w</p:attrName>
                                        </p:attrNameLst>
                                      </p:cBhvr>
                                      <p:tavLst>
                                        <p:tav tm="0">
                                          <p:val>
                                            <p:fltVal val="0"/>
                                          </p:val>
                                        </p:tav>
                                        <p:tav tm="100000">
                                          <p:val>
                                            <p:strVal val="#ppt_w"/>
                                          </p:val>
                                        </p:tav>
                                      </p:tavLst>
                                    </p:anim>
                                    <p:anim calcmode="lin" valueType="num">
                                      <p:cBhvr>
                                        <p:cTn id="8" dur="1000" fill="hold"/>
                                        <p:tgtEl>
                                          <p:spTgt spid="947217"/>
                                        </p:tgtEl>
                                        <p:attrNameLst>
                                          <p:attrName>ppt_h</p:attrName>
                                        </p:attrNameLst>
                                      </p:cBhvr>
                                      <p:tavLst>
                                        <p:tav tm="0">
                                          <p:val>
                                            <p:fltVal val="0"/>
                                          </p:val>
                                        </p:tav>
                                        <p:tav tm="100000">
                                          <p:val>
                                            <p:strVal val="#ppt_h"/>
                                          </p:val>
                                        </p:tav>
                                      </p:tavLst>
                                    </p:anim>
                                    <p:anim calcmode="lin" valueType="num">
                                      <p:cBhvr>
                                        <p:cTn id="9" dur="1000" fill="hold"/>
                                        <p:tgtEl>
                                          <p:spTgt spid="9472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472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ppt_w/2"/>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ppt_x</p:attrName>
                                        </p:attrNameLst>
                                      </p:cBhvr>
                                      <p:tavLst>
                                        <p:tav tm="0">
                                          <p:val>
                                            <p:strVal val="#ppt_x-#ppt_w/2"/>
                                          </p:val>
                                        </p:tav>
                                        <p:tav tm="100000">
                                          <p:val>
                                            <p:strVal val="#ppt_x"/>
                                          </p:val>
                                        </p:tav>
                                      </p:tavLst>
                                    </p:anim>
                                    <p:anim calcmode="lin" valueType="num">
                                      <p:cBhvr>
                                        <p:cTn id="24" dur="500" fill="hold"/>
                                        <p:tgtEl>
                                          <p:spTgt spid="2"/>
                                        </p:tgtEl>
                                        <p:attrNameLst>
                                          <p:attrName>ppt_y</p:attrName>
                                        </p:attrNameLst>
                                      </p:cBhvr>
                                      <p:tavLst>
                                        <p:tav tm="0">
                                          <p:val>
                                            <p:strVal val="#ppt_y"/>
                                          </p:val>
                                        </p:tav>
                                        <p:tav tm="100000">
                                          <p:val>
                                            <p:strVal val="#ppt_y"/>
                                          </p:val>
                                        </p:tav>
                                      </p:tavLst>
                                    </p:anim>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17" grpId="0" autoUpdateAnimBg="0"/>
    </p:bldLst>
  </p:timing>
</p:sld>
</file>

<file path=ppt/theme/theme1.xml><?xml version="1.0" encoding="utf-8"?>
<a:theme xmlns:a="http://schemas.openxmlformats.org/drawingml/2006/main" name="Blank Presentation">
  <a:themeElements>
    <a:clrScheme name="">
      <a:dk1>
        <a:srgbClr val="000000"/>
      </a:dk1>
      <a:lt1>
        <a:srgbClr val="BBC0FF"/>
      </a:lt1>
      <a:dk2>
        <a:srgbClr val="000000"/>
      </a:dk2>
      <a:lt2>
        <a:srgbClr val="808080"/>
      </a:lt2>
      <a:accent1>
        <a:srgbClr val="00CC99"/>
      </a:accent1>
      <a:accent2>
        <a:srgbClr val="3333CC"/>
      </a:accent2>
      <a:accent3>
        <a:srgbClr val="DADC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Math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Math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Nastassja:Programme:Publish:Microsoft Office 98:Templates:Blank Presentation</Template>
  <TotalTime>37401</TotalTime>
  <Words>3717</Words>
  <Application>Microsoft Macintosh PowerPoint</Application>
  <PresentationFormat>Custom</PresentationFormat>
  <Paragraphs>408</Paragraphs>
  <Slides>45</Slides>
  <Notes>19</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ＭＳ Ｐゴシック</vt:lpstr>
      <vt:lpstr>Math1</vt:lpstr>
      <vt:lpstr>Math5</vt:lpstr>
      <vt:lpstr>Osaka</vt:lpstr>
      <vt:lpstr>Sonata</vt:lpstr>
      <vt:lpstr>Symbol</vt:lpstr>
      <vt:lpstr>Times</vt:lpstr>
      <vt:lpstr>Times-Roman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Stefan Göller</dc:creator>
  <cp:lastModifiedBy>Microsoft Office User</cp:lastModifiedBy>
  <cp:revision>2380</cp:revision>
  <cp:lastPrinted>2021-12-22T16:53:23Z</cp:lastPrinted>
  <dcterms:created xsi:type="dcterms:W3CDTF">2015-10-04T22:09:05Z</dcterms:created>
  <dcterms:modified xsi:type="dcterms:W3CDTF">2024-02-15T22:44:10Z</dcterms:modified>
</cp:coreProperties>
</file>