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compatMode="1" strictFirstAndLastChars="0" saveSubsetFonts="1" autoCompressPictures="0">
  <p:sldMasterIdLst>
    <p:sldMasterId id="2147483648" r:id="rId1"/>
  </p:sldMasterIdLst>
  <p:notesMasterIdLst>
    <p:notesMasterId r:id="rId22"/>
  </p:notesMasterIdLst>
  <p:handoutMasterIdLst>
    <p:handoutMasterId r:id="rId23"/>
  </p:handoutMasterIdLst>
  <p:sldIdLst>
    <p:sldId id="370" r:id="rId2"/>
    <p:sldId id="373" r:id="rId3"/>
    <p:sldId id="520" r:id="rId4"/>
    <p:sldId id="256" r:id="rId5"/>
    <p:sldId id="274" r:id="rId6"/>
    <p:sldId id="303" r:id="rId7"/>
    <p:sldId id="283" r:id="rId8"/>
    <p:sldId id="258" r:id="rId9"/>
    <p:sldId id="517" r:id="rId10"/>
    <p:sldId id="259" r:id="rId11"/>
    <p:sldId id="279" r:id="rId12"/>
    <p:sldId id="277" r:id="rId13"/>
    <p:sldId id="516" r:id="rId14"/>
    <p:sldId id="261" r:id="rId15"/>
    <p:sldId id="262" r:id="rId16"/>
    <p:sldId id="264" r:id="rId17"/>
    <p:sldId id="263" r:id="rId18"/>
    <p:sldId id="372" r:id="rId19"/>
    <p:sldId id="518" r:id="rId20"/>
    <p:sldId id="505" r:id="rId21"/>
  </p:sldIdLst>
  <p:sldSz cx="9902825" cy="6858000"/>
  <p:notesSz cx="9144000" cy="6858000"/>
  <p:defaultTextStyle>
    <a:defPPr>
      <a:defRPr lang="en-US"/>
    </a:defPPr>
    <a:lvl1pPr algn="l" rtl="0" eaLnBrk="0" fontAlgn="base" hangingPunct="0">
      <a:spcBef>
        <a:spcPct val="0"/>
      </a:spcBef>
      <a:spcAft>
        <a:spcPct val="0"/>
      </a:spcAft>
      <a:defRPr sz="2800" kern="1200">
        <a:solidFill>
          <a:schemeClr val="tx1"/>
        </a:solidFill>
        <a:latin typeface="Math1" pitchFamily="2" charset="0"/>
        <a:ea typeface="ＭＳ Ｐゴシック" panose="020B0600070205080204" pitchFamily="34" charset="-128"/>
        <a:cs typeface="+mn-cs"/>
      </a:defRPr>
    </a:lvl1pPr>
    <a:lvl2pPr marL="457200" algn="l" rtl="0" eaLnBrk="0" fontAlgn="base" hangingPunct="0">
      <a:spcBef>
        <a:spcPct val="0"/>
      </a:spcBef>
      <a:spcAft>
        <a:spcPct val="0"/>
      </a:spcAft>
      <a:defRPr sz="2800" kern="1200">
        <a:solidFill>
          <a:schemeClr val="tx1"/>
        </a:solidFill>
        <a:latin typeface="Math1" pitchFamily="2" charset="0"/>
        <a:ea typeface="ＭＳ Ｐゴシック" panose="020B0600070205080204" pitchFamily="34" charset="-128"/>
        <a:cs typeface="+mn-cs"/>
      </a:defRPr>
    </a:lvl2pPr>
    <a:lvl3pPr marL="914400" algn="l" rtl="0" eaLnBrk="0" fontAlgn="base" hangingPunct="0">
      <a:spcBef>
        <a:spcPct val="0"/>
      </a:spcBef>
      <a:spcAft>
        <a:spcPct val="0"/>
      </a:spcAft>
      <a:defRPr sz="2800" kern="1200">
        <a:solidFill>
          <a:schemeClr val="tx1"/>
        </a:solidFill>
        <a:latin typeface="Math1" pitchFamily="2" charset="0"/>
        <a:ea typeface="ＭＳ Ｐゴシック" panose="020B0600070205080204" pitchFamily="34" charset="-128"/>
        <a:cs typeface="+mn-cs"/>
      </a:defRPr>
    </a:lvl3pPr>
    <a:lvl4pPr marL="1371600" algn="l" rtl="0" eaLnBrk="0" fontAlgn="base" hangingPunct="0">
      <a:spcBef>
        <a:spcPct val="0"/>
      </a:spcBef>
      <a:spcAft>
        <a:spcPct val="0"/>
      </a:spcAft>
      <a:defRPr sz="2800" kern="1200">
        <a:solidFill>
          <a:schemeClr val="tx1"/>
        </a:solidFill>
        <a:latin typeface="Math1" pitchFamily="2" charset="0"/>
        <a:ea typeface="ＭＳ Ｐゴシック" panose="020B0600070205080204" pitchFamily="34" charset="-128"/>
        <a:cs typeface="+mn-cs"/>
      </a:defRPr>
    </a:lvl4pPr>
    <a:lvl5pPr marL="1828800" algn="l" rtl="0" eaLnBrk="0" fontAlgn="base" hangingPunct="0">
      <a:spcBef>
        <a:spcPct val="0"/>
      </a:spcBef>
      <a:spcAft>
        <a:spcPct val="0"/>
      </a:spcAft>
      <a:defRPr sz="2800" kern="1200">
        <a:solidFill>
          <a:schemeClr val="tx1"/>
        </a:solidFill>
        <a:latin typeface="Math1" pitchFamily="2" charset="0"/>
        <a:ea typeface="ＭＳ Ｐゴシック" panose="020B0600070205080204" pitchFamily="34" charset="-128"/>
        <a:cs typeface="+mn-cs"/>
      </a:defRPr>
    </a:lvl5pPr>
    <a:lvl6pPr marL="2286000" algn="l" defTabSz="914400" rtl="0" eaLnBrk="1" latinLnBrk="0" hangingPunct="1">
      <a:defRPr sz="2800" kern="1200">
        <a:solidFill>
          <a:schemeClr val="tx1"/>
        </a:solidFill>
        <a:latin typeface="Math1" pitchFamily="2" charset="0"/>
        <a:ea typeface="ＭＳ Ｐゴシック" panose="020B0600070205080204" pitchFamily="34" charset="-128"/>
        <a:cs typeface="+mn-cs"/>
      </a:defRPr>
    </a:lvl6pPr>
    <a:lvl7pPr marL="2743200" algn="l" defTabSz="914400" rtl="0" eaLnBrk="1" latinLnBrk="0" hangingPunct="1">
      <a:defRPr sz="2800" kern="1200">
        <a:solidFill>
          <a:schemeClr val="tx1"/>
        </a:solidFill>
        <a:latin typeface="Math1" pitchFamily="2" charset="0"/>
        <a:ea typeface="ＭＳ Ｐゴシック" panose="020B0600070205080204" pitchFamily="34" charset="-128"/>
        <a:cs typeface="+mn-cs"/>
      </a:defRPr>
    </a:lvl7pPr>
    <a:lvl8pPr marL="3200400" algn="l" defTabSz="914400" rtl="0" eaLnBrk="1" latinLnBrk="0" hangingPunct="1">
      <a:defRPr sz="2800" kern="1200">
        <a:solidFill>
          <a:schemeClr val="tx1"/>
        </a:solidFill>
        <a:latin typeface="Math1" pitchFamily="2" charset="0"/>
        <a:ea typeface="ＭＳ Ｐゴシック" panose="020B0600070205080204" pitchFamily="34" charset="-128"/>
        <a:cs typeface="+mn-cs"/>
      </a:defRPr>
    </a:lvl8pPr>
    <a:lvl9pPr marL="3657600" algn="l" defTabSz="914400" rtl="0" eaLnBrk="1" latinLnBrk="0" hangingPunct="1">
      <a:defRPr sz="2800" kern="1200">
        <a:solidFill>
          <a:schemeClr val="tx1"/>
        </a:solidFill>
        <a:latin typeface="Math1" pitchFamily="2"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3333">
          <p15:clr>
            <a:srgbClr val="A4A3A4"/>
          </p15:clr>
        </p15:guide>
        <p15:guide id="2" pos="2493">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580"/>
    <p:restoredTop sz="94694"/>
  </p:normalViewPr>
  <p:slideViewPr>
    <p:cSldViewPr snapToGrid="0">
      <p:cViewPr varScale="1">
        <p:scale>
          <a:sx n="121" d="100"/>
          <a:sy n="121" d="100"/>
        </p:scale>
        <p:origin x="976" y="176"/>
      </p:cViewPr>
      <p:guideLst>
        <p:guide orient="horz" pos="3333"/>
        <p:guide pos="249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102" d="100"/>
          <a:sy n="102" d="100"/>
        </p:scale>
        <p:origin x="-304" y="-10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2274" name="Rectangle 2">
            <a:extLst>
              <a:ext uri="{FF2B5EF4-FFF2-40B4-BE49-F238E27FC236}">
                <a16:creationId xmlns:a16="http://schemas.microsoft.com/office/drawing/2014/main" id="{28A49708-D9B4-64D9-317A-F2FC59D53C51}"/>
              </a:ext>
            </a:extLst>
          </p:cNvPr>
          <p:cNvSpPr>
            <a:spLocks noGrp="1" noChangeArrowheads="1"/>
          </p:cNvSpPr>
          <p:nvPr>
            <p:ph type="hdr" sz="quarter"/>
          </p:nvPr>
        </p:nvSpPr>
        <p:spPr bwMode="auto">
          <a:xfrm>
            <a:off x="0" y="0"/>
            <a:ext cx="39624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charset="0"/>
                <a:ea typeface="+mn-ea"/>
              </a:defRPr>
            </a:lvl1pPr>
          </a:lstStyle>
          <a:p>
            <a:pPr>
              <a:defRPr/>
            </a:pPr>
            <a:endParaRPr lang="de-CH"/>
          </a:p>
        </p:txBody>
      </p:sp>
      <p:sp>
        <p:nvSpPr>
          <p:cNvPr id="182275" name="Rectangle 3">
            <a:extLst>
              <a:ext uri="{FF2B5EF4-FFF2-40B4-BE49-F238E27FC236}">
                <a16:creationId xmlns:a16="http://schemas.microsoft.com/office/drawing/2014/main" id="{99500BBE-A6F3-9C0F-3DDE-82C73B240479}"/>
              </a:ext>
            </a:extLst>
          </p:cNvPr>
          <p:cNvSpPr>
            <a:spLocks noGrp="1" noChangeArrowheads="1"/>
          </p:cNvSpPr>
          <p:nvPr>
            <p:ph type="dt" sz="quarter" idx="1"/>
          </p:nvPr>
        </p:nvSpPr>
        <p:spPr bwMode="auto">
          <a:xfrm>
            <a:off x="5181600" y="0"/>
            <a:ext cx="39624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charset="0"/>
                <a:ea typeface="+mn-ea"/>
              </a:defRPr>
            </a:lvl1pPr>
          </a:lstStyle>
          <a:p>
            <a:pPr>
              <a:defRPr/>
            </a:pPr>
            <a:endParaRPr lang="de-CH"/>
          </a:p>
        </p:txBody>
      </p:sp>
      <p:sp>
        <p:nvSpPr>
          <p:cNvPr id="182276" name="Rectangle 4">
            <a:extLst>
              <a:ext uri="{FF2B5EF4-FFF2-40B4-BE49-F238E27FC236}">
                <a16:creationId xmlns:a16="http://schemas.microsoft.com/office/drawing/2014/main" id="{FA3C8162-971D-F287-B289-AF11FC308CD1}"/>
              </a:ext>
            </a:extLst>
          </p:cNvPr>
          <p:cNvSpPr>
            <a:spLocks noGrp="1" noChangeArrowheads="1"/>
          </p:cNvSpPr>
          <p:nvPr>
            <p:ph type="ftr" sz="quarter" idx="2"/>
          </p:nvPr>
        </p:nvSpPr>
        <p:spPr bwMode="auto">
          <a:xfrm>
            <a:off x="0" y="6477000"/>
            <a:ext cx="3962400" cy="381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charset="0"/>
                <a:ea typeface="+mn-ea"/>
              </a:defRPr>
            </a:lvl1pPr>
          </a:lstStyle>
          <a:p>
            <a:pPr>
              <a:defRPr/>
            </a:pPr>
            <a:endParaRPr lang="de-CH"/>
          </a:p>
        </p:txBody>
      </p:sp>
      <p:sp>
        <p:nvSpPr>
          <p:cNvPr id="182277" name="Rectangle 5">
            <a:extLst>
              <a:ext uri="{FF2B5EF4-FFF2-40B4-BE49-F238E27FC236}">
                <a16:creationId xmlns:a16="http://schemas.microsoft.com/office/drawing/2014/main" id="{3325663A-A3FB-6FD5-CBF0-E221934DACB0}"/>
              </a:ext>
            </a:extLst>
          </p:cNvPr>
          <p:cNvSpPr>
            <a:spLocks noGrp="1" noChangeArrowheads="1"/>
          </p:cNvSpPr>
          <p:nvPr>
            <p:ph type="sldNum" sz="quarter" idx="3"/>
          </p:nvPr>
        </p:nvSpPr>
        <p:spPr bwMode="auto">
          <a:xfrm>
            <a:off x="5181600" y="6477000"/>
            <a:ext cx="3962400" cy="381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pitchFamily="2" charset="0"/>
              </a:defRPr>
            </a:lvl1pPr>
          </a:lstStyle>
          <a:p>
            <a:pPr>
              <a:defRPr/>
            </a:pPr>
            <a:fld id="{D2EFBDFB-516E-304E-B30C-802FC2B2A3D5}" type="slidenum">
              <a:rPr lang="de-CH" altLang="en-US"/>
              <a:pPr>
                <a:defRPr/>
              </a:pPr>
              <a:t>‹#›</a:t>
            </a:fld>
            <a:endParaRPr lang="de-CH"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DE60A21F-8826-180B-8936-B48CB4597360}"/>
              </a:ext>
            </a:extLst>
          </p:cNvPr>
          <p:cNvSpPr>
            <a:spLocks noGrp="1" noChangeArrowheads="1"/>
          </p:cNvSpPr>
          <p:nvPr>
            <p:ph type="hdr" sz="quarter"/>
          </p:nvPr>
        </p:nvSpPr>
        <p:spPr bwMode="auto">
          <a:xfrm>
            <a:off x="0" y="0"/>
            <a:ext cx="39624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charset="0"/>
                <a:ea typeface="+mn-ea"/>
              </a:defRPr>
            </a:lvl1pPr>
          </a:lstStyle>
          <a:p>
            <a:pPr>
              <a:defRPr/>
            </a:pPr>
            <a:endParaRPr lang="de-CH"/>
          </a:p>
        </p:txBody>
      </p:sp>
      <p:sp>
        <p:nvSpPr>
          <p:cNvPr id="64515" name="Rectangle 3">
            <a:extLst>
              <a:ext uri="{FF2B5EF4-FFF2-40B4-BE49-F238E27FC236}">
                <a16:creationId xmlns:a16="http://schemas.microsoft.com/office/drawing/2014/main" id="{F71E4E4A-8FD9-A0C4-061F-1396113BA3AD}"/>
              </a:ext>
            </a:extLst>
          </p:cNvPr>
          <p:cNvSpPr>
            <a:spLocks noGrp="1" noChangeArrowheads="1"/>
          </p:cNvSpPr>
          <p:nvPr>
            <p:ph type="dt" idx="1"/>
          </p:nvPr>
        </p:nvSpPr>
        <p:spPr bwMode="auto">
          <a:xfrm>
            <a:off x="5181600" y="0"/>
            <a:ext cx="39624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charset="0"/>
                <a:ea typeface="+mn-ea"/>
              </a:defRPr>
            </a:lvl1pPr>
          </a:lstStyle>
          <a:p>
            <a:pPr>
              <a:defRPr/>
            </a:pPr>
            <a:endParaRPr lang="de-CH"/>
          </a:p>
        </p:txBody>
      </p:sp>
      <p:sp>
        <p:nvSpPr>
          <p:cNvPr id="2052" name="Rectangle 4">
            <a:extLst>
              <a:ext uri="{FF2B5EF4-FFF2-40B4-BE49-F238E27FC236}">
                <a16:creationId xmlns:a16="http://schemas.microsoft.com/office/drawing/2014/main" id="{2612A0BC-53E2-D1AC-0EED-F583771FF895}"/>
              </a:ext>
            </a:extLst>
          </p:cNvPr>
          <p:cNvSpPr>
            <a:spLocks noChangeArrowheads="1" noTextEdit="1"/>
          </p:cNvSpPr>
          <p:nvPr>
            <p:ph type="sldImg" idx="2"/>
          </p:nvPr>
        </p:nvSpPr>
        <p:spPr bwMode="auto">
          <a:xfrm>
            <a:off x="2701925" y="533400"/>
            <a:ext cx="3740150" cy="2590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7" name="Rectangle 5">
            <a:extLst>
              <a:ext uri="{FF2B5EF4-FFF2-40B4-BE49-F238E27FC236}">
                <a16:creationId xmlns:a16="http://schemas.microsoft.com/office/drawing/2014/main" id="{A0A4C78E-FF11-A936-A25D-7E68413A4F90}"/>
              </a:ext>
            </a:extLst>
          </p:cNvPr>
          <p:cNvSpPr>
            <a:spLocks noGrp="1" noChangeArrowheads="1"/>
          </p:cNvSpPr>
          <p:nvPr>
            <p:ph type="body" sz="quarter" idx="3"/>
          </p:nvPr>
        </p:nvSpPr>
        <p:spPr bwMode="auto">
          <a:xfrm>
            <a:off x="1219200" y="3276600"/>
            <a:ext cx="6705600" cy="3048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CH" noProof="0"/>
              <a:t>Click to edit Master text styles</a:t>
            </a:r>
          </a:p>
          <a:p>
            <a:pPr lvl="1"/>
            <a:r>
              <a:rPr lang="de-CH" noProof="0"/>
              <a:t>Second level</a:t>
            </a:r>
          </a:p>
          <a:p>
            <a:pPr lvl="2"/>
            <a:r>
              <a:rPr lang="de-CH" noProof="0"/>
              <a:t>Third level</a:t>
            </a:r>
          </a:p>
          <a:p>
            <a:pPr lvl="3"/>
            <a:r>
              <a:rPr lang="de-CH" noProof="0"/>
              <a:t>Fourth level</a:t>
            </a:r>
          </a:p>
          <a:p>
            <a:pPr lvl="4"/>
            <a:r>
              <a:rPr lang="de-CH" noProof="0"/>
              <a:t>Fifth level</a:t>
            </a:r>
          </a:p>
        </p:txBody>
      </p:sp>
      <p:sp>
        <p:nvSpPr>
          <p:cNvPr id="64518" name="Rectangle 6">
            <a:extLst>
              <a:ext uri="{FF2B5EF4-FFF2-40B4-BE49-F238E27FC236}">
                <a16:creationId xmlns:a16="http://schemas.microsoft.com/office/drawing/2014/main" id="{C775AA2D-DE44-BB43-ED62-38DBFD40DFE7}"/>
              </a:ext>
            </a:extLst>
          </p:cNvPr>
          <p:cNvSpPr>
            <a:spLocks noGrp="1" noChangeArrowheads="1"/>
          </p:cNvSpPr>
          <p:nvPr>
            <p:ph type="ftr" sz="quarter" idx="4"/>
          </p:nvPr>
        </p:nvSpPr>
        <p:spPr bwMode="auto">
          <a:xfrm>
            <a:off x="0" y="6477000"/>
            <a:ext cx="3962400" cy="381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charset="0"/>
                <a:ea typeface="+mn-ea"/>
              </a:defRPr>
            </a:lvl1pPr>
          </a:lstStyle>
          <a:p>
            <a:pPr>
              <a:defRPr/>
            </a:pPr>
            <a:endParaRPr lang="de-CH"/>
          </a:p>
        </p:txBody>
      </p:sp>
      <p:sp>
        <p:nvSpPr>
          <p:cNvPr id="64519" name="Rectangle 7">
            <a:extLst>
              <a:ext uri="{FF2B5EF4-FFF2-40B4-BE49-F238E27FC236}">
                <a16:creationId xmlns:a16="http://schemas.microsoft.com/office/drawing/2014/main" id="{DC8C4263-B70F-1564-9D5C-FABB9795E6E0}"/>
              </a:ext>
            </a:extLst>
          </p:cNvPr>
          <p:cNvSpPr>
            <a:spLocks noGrp="1" noChangeArrowheads="1"/>
          </p:cNvSpPr>
          <p:nvPr>
            <p:ph type="sldNum" sz="quarter" idx="5"/>
          </p:nvPr>
        </p:nvSpPr>
        <p:spPr bwMode="auto">
          <a:xfrm>
            <a:off x="5181600" y="6477000"/>
            <a:ext cx="3962400" cy="381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pitchFamily="2" charset="0"/>
              </a:defRPr>
            </a:lvl1pPr>
          </a:lstStyle>
          <a:p>
            <a:pPr>
              <a:defRPr/>
            </a:pPr>
            <a:fld id="{FA048BAB-D0AB-3F49-AE20-F8CB2C1AC6B3}" type="slidenum">
              <a:rPr lang="de-CH" altLang="en-US"/>
              <a:pPr>
                <a:defRPr/>
              </a:pPr>
              <a:t>‹#›</a:t>
            </a:fld>
            <a:endParaRPr lang="de-CH"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7">
            <a:extLst>
              <a:ext uri="{FF2B5EF4-FFF2-40B4-BE49-F238E27FC236}">
                <a16:creationId xmlns:a16="http://schemas.microsoft.com/office/drawing/2014/main" id="{19B3B6D4-C68C-2912-9ECB-239711D610E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Math1" pitchFamily="2" charset="0"/>
                <a:ea typeface="ＭＳ Ｐゴシック" panose="020B0600070205080204" pitchFamily="34" charset="-128"/>
              </a:defRPr>
            </a:lvl1pPr>
            <a:lvl2pPr marL="742950" indent="-285750">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fld id="{E9652E72-4D42-DB45-9A61-6BEF77DA6F24}" type="slidenum">
              <a:rPr lang="de-CH" altLang="en-US" sz="1200" smtClean="0">
                <a:latin typeface="Times" charset="0"/>
              </a:rPr>
              <a:pPr/>
              <a:t>3</a:t>
            </a:fld>
            <a:endParaRPr lang="de-CH" altLang="en-US" sz="1200">
              <a:latin typeface="Times" charset="0"/>
            </a:endParaRPr>
          </a:p>
        </p:txBody>
      </p:sp>
      <p:sp>
        <p:nvSpPr>
          <p:cNvPr id="7170" name="Rectangle 2">
            <a:extLst>
              <a:ext uri="{FF2B5EF4-FFF2-40B4-BE49-F238E27FC236}">
                <a16:creationId xmlns:a16="http://schemas.microsoft.com/office/drawing/2014/main" id="{DF1FA256-6E9E-9320-2C41-31D6E3940E92}"/>
              </a:ext>
            </a:extLst>
          </p:cNvPr>
          <p:cNvSpPr>
            <a:spLocks noGrp="1" noRot="1" noChangeAspect="1" noChangeArrowheads="1" noTextEdit="1"/>
          </p:cNvSpPr>
          <p:nvPr>
            <p:ph type="sldImg"/>
          </p:nvPr>
        </p:nvSpPr>
        <p:spPr>
          <a:solidFill>
            <a:srgbClr val="FFFFFF"/>
          </a:solidFill>
          <a:ln/>
        </p:spPr>
      </p:sp>
      <p:sp>
        <p:nvSpPr>
          <p:cNvPr id="7171" name="Rectangle 3">
            <a:extLst>
              <a:ext uri="{FF2B5EF4-FFF2-40B4-BE49-F238E27FC236}">
                <a16:creationId xmlns:a16="http://schemas.microsoft.com/office/drawing/2014/main" id="{8EF9EA97-56CD-BAB4-F54D-8CD9859D91BB}"/>
              </a:ext>
            </a:extLst>
          </p:cNvPr>
          <p:cNvSpPr>
            <a:spLocks noGrp="1" noChangeArrowheads="1"/>
          </p:cNvSpPr>
          <p:nvPr>
            <p:ph type="body" idx="1"/>
          </p:nvPr>
        </p:nvSpPr>
        <p:spPr>
          <a:solidFill>
            <a:srgbClr val="FFFFFF"/>
          </a:solidFill>
          <a:ln>
            <a:solidFill>
              <a:srgbClr val="000000"/>
            </a:solidFill>
          </a:ln>
        </p:spPr>
        <p:txBody>
          <a:bodyPr/>
          <a:lstStyle/>
          <a:p>
            <a:endParaRPr lang="de-CH" altLang="en-US">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a:extLst>
              <a:ext uri="{FF2B5EF4-FFF2-40B4-BE49-F238E27FC236}">
                <a16:creationId xmlns:a16="http://schemas.microsoft.com/office/drawing/2014/main" id="{72F87001-6ADE-5CBD-602E-23E4963D796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Math1" pitchFamily="2" charset="0"/>
                <a:ea typeface="ＭＳ Ｐゴシック" panose="020B0600070205080204" pitchFamily="34" charset="-128"/>
              </a:defRPr>
            </a:lvl1pPr>
            <a:lvl2pPr marL="742950" indent="-285750">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fld id="{430D1301-6569-574F-91BC-059A05E83635}" type="slidenum">
              <a:rPr lang="de-CH" altLang="en-US" sz="1200" smtClean="0">
                <a:latin typeface="Times" charset="0"/>
              </a:rPr>
              <a:pPr/>
              <a:t>5</a:t>
            </a:fld>
            <a:endParaRPr lang="de-CH" altLang="en-US" sz="1200">
              <a:latin typeface="Times" charset="0"/>
            </a:endParaRPr>
          </a:p>
        </p:txBody>
      </p:sp>
      <p:sp>
        <p:nvSpPr>
          <p:cNvPr id="10242" name="Rectangle 2">
            <a:extLst>
              <a:ext uri="{FF2B5EF4-FFF2-40B4-BE49-F238E27FC236}">
                <a16:creationId xmlns:a16="http://schemas.microsoft.com/office/drawing/2014/main" id="{32898224-35F5-2930-6CCA-84F97CB077A8}"/>
              </a:ext>
            </a:extLst>
          </p:cNvPr>
          <p:cNvSpPr>
            <a:spLocks noGrp="1" noRot="1" noChangeAspect="1" noChangeArrowheads="1" noTextEdit="1"/>
          </p:cNvSpPr>
          <p:nvPr>
            <p:ph type="sldImg"/>
          </p:nvPr>
        </p:nvSpPr>
        <p:spPr>
          <a:solidFill>
            <a:srgbClr val="FFFFFF"/>
          </a:solidFill>
          <a:ln/>
        </p:spPr>
      </p:sp>
      <p:sp>
        <p:nvSpPr>
          <p:cNvPr id="10243" name="Rectangle 3">
            <a:extLst>
              <a:ext uri="{FF2B5EF4-FFF2-40B4-BE49-F238E27FC236}">
                <a16:creationId xmlns:a16="http://schemas.microsoft.com/office/drawing/2014/main" id="{63642F12-D26B-C8DC-3FFB-888419AE0B12}"/>
              </a:ext>
            </a:extLst>
          </p:cNvPr>
          <p:cNvSpPr>
            <a:spLocks noGrp="1" noChangeArrowheads="1"/>
          </p:cNvSpPr>
          <p:nvPr>
            <p:ph type="body" idx="1"/>
          </p:nvPr>
        </p:nvSpPr>
        <p:spPr>
          <a:solidFill>
            <a:srgbClr val="FFFFFF"/>
          </a:solidFill>
          <a:ln>
            <a:solidFill>
              <a:srgbClr val="000000"/>
            </a:solidFill>
          </a:ln>
        </p:spPr>
        <p:txBody>
          <a:bodyPr/>
          <a:lstStyle/>
          <a:p>
            <a:endParaRPr lang="de-CH" altLang="en-US">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7">
            <a:extLst>
              <a:ext uri="{FF2B5EF4-FFF2-40B4-BE49-F238E27FC236}">
                <a16:creationId xmlns:a16="http://schemas.microsoft.com/office/drawing/2014/main" id="{EDAD087B-FDC9-EF44-064D-927EA7C2B80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Math1" pitchFamily="2" charset="0"/>
                <a:ea typeface="ＭＳ Ｐゴシック" panose="020B0600070205080204" pitchFamily="34" charset="-128"/>
              </a:defRPr>
            </a:lvl1pPr>
            <a:lvl2pPr marL="742950" indent="-285750">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fld id="{236CC48D-FE66-6846-9FCB-CDC2CCF5AFD0}" type="slidenum">
              <a:rPr lang="de-CH" altLang="en-US" sz="1200" smtClean="0">
                <a:latin typeface="Times" charset="0"/>
              </a:rPr>
              <a:pPr/>
              <a:t>6</a:t>
            </a:fld>
            <a:endParaRPr lang="de-CH" altLang="en-US" sz="1200">
              <a:latin typeface="Times" charset="0"/>
            </a:endParaRPr>
          </a:p>
        </p:txBody>
      </p:sp>
      <p:sp>
        <p:nvSpPr>
          <p:cNvPr id="12290" name="Rectangle 2">
            <a:extLst>
              <a:ext uri="{FF2B5EF4-FFF2-40B4-BE49-F238E27FC236}">
                <a16:creationId xmlns:a16="http://schemas.microsoft.com/office/drawing/2014/main" id="{0C6BD157-27D9-7E08-5B81-DAE614A79C2C}"/>
              </a:ext>
            </a:extLst>
          </p:cNvPr>
          <p:cNvSpPr>
            <a:spLocks noGrp="1" noRot="1" noChangeAspect="1" noChangeArrowheads="1" noTextEdit="1"/>
          </p:cNvSpPr>
          <p:nvPr>
            <p:ph type="sldImg"/>
          </p:nvPr>
        </p:nvSpPr>
        <p:spPr>
          <a:solidFill>
            <a:srgbClr val="FFFFFF"/>
          </a:solidFill>
          <a:ln/>
        </p:spPr>
      </p:sp>
      <p:sp>
        <p:nvSpPr>
          <p:cNvPr id="12291" name="Rectangle 3">
            <a:extLst>
              <a:ext uri="{FF2B5EF4-FFF2-40B4-BE49-F238E27FC236}">
                <a16:creationId xmlns:a16="http://schemas.microsoft.com/office/drawing/2014/main" id="{4C12EE53-C419-E8F7-3479-56822A80C066}"/>
              </a:ext>
            </a:extLst>
          </p:cNvPr>
          <p:cNvSpPr>
            <a:spLocks noGrp="1" noChangeArrowheads="1"/>
          </p:cNvSpPr>
          <p:nvPr>
            <p:ph type="body" idx="1"/>
          </p:nvPr>
        </p:nvSpPr>
        <p:spPr>
          <a:solidFill>
            <a:srgbClr val="FFFFFF"/>
          </a:solidFill>
          <a:ln>
            <a:solidFill>
              <a:srgbClr val="000000"/>
            </a:solidFill>
          </a:ln>
        </p:spPr>
        <p:txBody>
          <a:bodyPr/>
          <a:lstStyle/>
          <a:p>
            <a:endParaRPr lang="de-CH" altLang="en-US">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77F70E52-C84A-F3C0-A8F3-48F2F0D589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Math1" pitchFamily="2" charset="0"/>
                <a:ea typeface="ＭＳ Ｐゴシック" panose="020B0600070205080204" pitchFamily="34" charset="-128"/>
              </a:defRPr>
            </a:lvl1pPr>
            <a:lvl2pPr marL="742950" indent="-285750">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fld id="{128C7EB9-1854-0642-81D2-00212A458CC1}" type="slidenum">
              <a:rPr lang="de-CH" altLang="en-US" sz="1200" smtClean="0">
                <a:latin typeface="Times" charset="0"/>
              </a:rPr>
              <a:pPr/>
              <a:t>11</a:t>
            </a:fld>
            <a:endParaRPr lang="de-CH" altLang="en-US" sz="1200">
              <a:latin typeface="Times" charset="0"/>
            </a:endParaRPr>
          </a:p>
        </p:txBody>
      </p:sp>
      <p:sp>
        <p:nvSpPr>
          <p:cNvPr id="18434" name="Rectangle 2">
            <a:extLst>
              <a:ext uri="{FF2B5EF4-FFF2-40B4-BE49-F238E27FC236}">
                <a16:creationId xmlns:a16="http://schemas.microsoft.com/office/drawing/2014/main" id="{2DA45D9A-8148-9DB7-BD48-B2A1BEA1DCE8}"/>
              </a:ext>
            </a:extLst>
          </p:cNvPr>
          <p:cNvSpPr>
            <a:spLocks noGrp="1" noRot="1" noChangeAspect="1" noChangeArrowheads="1" noTextEdit="1"/>
          </p:cNvSpPr>
          <p:nvPr>
            <p:ph type="sldImg"/>
          </p:nvPr>
        </p:nvSpPr>
        <p:spPr>
          <a:solidFill>
            <a:srgbClr val="FFFFFF"/>
          </a:solidFill>
          <a:ln/>
        </p:spPr>
      </p:sp>
      <p:sp>
        <p:nvSpPr>
          <p:cNvPr id="18435" name="Rectangle 3">
            <a:extLst>
              <a:ext uri="{FF2B5EF4-FFF2-40B4-BE49-F238E27FC236}">
                <a16:creationId xmlns:a16="http://schemas.microsoft.com/office/drawing/2014/main" id="{BB00B9AA-7809-6CCF-DB99-700AA1C9CAE2}"/>
              </a:ext>
            </a:extLst>
          </p:cNvPr>
          <p:cNvSpPr>
            <a:spLocks noGrp="1" noChangeArrowheads="1"/>
          </p:cNvSpPr>
          <p:nvPr>
            <p:ph type="body" idx="1"/>
          </p:nvPr>
        </p:nvSpPr>
        <p:spPr>
          <a:solidFill>
            <a:srgbClr val="FFFFFF"/>
          </a:solidFill>
          <a:ln>
            <a:solidFill>
              <a:srgbClr val="000000"/>
            </a:solidFill>
          </a:ln>
        </p:spPr>
        <p:txBody>
          <a:bodyPr/>
          <a:lstStyle/>
          <a:p>
            <a:endParaRPr lang="de-CH" altLang="en-US">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a:extLst>
              <a:ext uri="{FF2B5EF4-FFF2-40B4-BE49-F238E27FC236}">
                <a16:creationId xmlns:a16="http://schemas.microsoft.com/office/drawing/2014/main" id="{ED103713-C1BA-5D49-4AC4-29E91447266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Math1" pitchFamily="2" charset="0"/>
                <a:ea typeface="ＭＳ Ｐゴシック" panose="020B0600070205080204" pitchFamily="34" charset="-128"/>
              </a:defRPr>
            </a:lvl1pPr>
            <a:lvl2pPr marL="742950" indent="-285750">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fld id="{FCA0E7FE-0457-7344-BFCD-630F3C17F325}" type="slidenum">
              <a:rPr lang="de-CH" altLang="en-US" sz="1200" smtClean="0">
                <a:latin typeface="Times" charset="0"/>
              </a:rPr>
              <a:pPr/>
              <a:t>12</a:t>
            </a:fld>
            <a:endParaRPr lang="de-CH" altLang="en-US" sz="1200">
              <a:latin typeface="Times" charset="0"/>
            </a:endParaRPr>
          </a:p>
        </p:txBody>
      </p:sp>
      <p:sp>
        <p:nvSpPr>
          <p:cNvPr id="20482" name="Rectangle 2">
            <a:extLst>
              <a:ext uri="{FF2B5EF4-FFF2-40B4-BE49-F238E27FC236}">
                <a16:creationId xmlns:a16="http://schemas.microsoft.com/office/drawing/2014/main" id="{D64605CC-9EB9-FD36-A19D-EA481B96D7F5}"/>
              </a:ext>
            </a:extLst>
          </p:cNvPr>
          <p:cNvSpPr>
            <a:spLocks noGrp="1" noRot="1" noChangeAspect="1" noChangeArrowheads="1" noTextEdit="1"/>
          </p:cNvSpPr>
          <p:nvPr>
            <p:ph type="sldImg"/>
          </p:nvPr>
        </p:nvSpPr>
        <p:spPr>
          <a:solidFill>
            <a:srgbClr val="FFFFFF"/>
          </a:solidFill>
          <a:ln/>
        </p:spPr>
      </p:sp>
      <p:sp>
        <p:nvSpPr>
          <p:cNvPr id="20483" name="Rectangle 3">
            <a:extLst>
              <a:ext uri="{FF2B5EF4-FFF2-40B4-BE49-F238E27FC236}">
                <a16:creationId xmlns:a16="http://schemas.microsoft.com/office/drawing/2014/main" id="{32424DA5-2EF0-11CD-A55A-6D0AE9A96FFC}"/>
              </a:ext>
            </a:extLst>
          </p:cNvPr>
          <p:cNvSpPr>
            <a:spLocks noGrp="1" noChangeArrowheads="1"/>
          </p:cNvSpPr>
          <p:nvPr>
            <p:ph type="body" idx="1"/>
          </p:nvPr>
        </p:nvSpPr>
        <p:spPr>
          <a:solidFill>
            <a:srgbClr val="FFFFFF"/>
          </a:solidFill>
          <a:ln>
            <a:solidFill>
              <a:srgbClr val="000000"/>
            </a:solidFill>
          </a:ln>
        </p:spPr>
        <p:txBody>
          <a:bodyPr/>
          <a:lstStyle/>
          <a:p>
            <a:endParaRPr lang="de-CH" altLang="en-US">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a:extLst>
              <a:ext uri="{FF2B5EF4-FFF2-40B4-BE49-F238E27FC236}">
                <a16:creationId xmlns:a16="http://schemas.microsoft.com/office/drawing/2014/main" id="{52BCD6F7-8FF6-7FC8-F24A-D65A32FED76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Math1" pitchFamily="2" charset="0"/>
                <a:ea typeface="ＭＳ Ｐゴシック" panose="020B0600070205080204" pitchFamily="34" charset="-128"/>
              </a:defRPr>
            </a:lvl1pPr>
            <a:lvl2pPr marL="742950" indent="-285750">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fld id="{ACDEF0F0-1672-E249-8F93-F1A3B48A03BD}" type="slidenum">
              <a:rPr lang="de-CH" altLang="en-US" sz="1200" smtClean="0">
                <a:latin typeface="Times" charset="0"/>
              </a:rPr>
              <a:pPr/>
              <a:t>14</a:t>
            </a:fld>
            <a:endParaRPr lang="de-CH" altLang="en-US" sz="1200">
              <a:latin typeface="Times" charset="0"/>
            </a:endParaRPr>
          </a:p>
        </p:txBody>
      </p:sp>
      <p:sp>
        <p:nvSpPr>
          <p:cNvPr id="23554" name="Rectangle 2">
            <a:extLst>
              <a:ext uri="{FF2B5EF4-FFF2-40B4-BE49-F238E27FC236}">
                <a16:creationId xmlns:a16="http://schemas.microsoft.com/office/drawing/2014/main" id="{ACECDD5A-0713-8F66-DAA8-D1B8DFB4B018}"/>
              </a:ext>
            </a:extLst>
          </p:cNvPr>
          <p:cNvSpPr>
            <a:spLocks noGrp="1" noRot="1" noChangeAspect="1" noChangeArrowheads="1" noTextEdit="1"/>
          </p:cNvSpPr>
          <p:nvPr>
            <p:ph type="sldImg"/>
          </p:nvPr>
        </p:nvSpPr>
        <p:spPr>
          <a:solidFill>
            <a:srgbClr val="FFFFFF"/>
          </a:solidFill>
          <a:ln/>
        </p:spPr>
      </p:sp>
      <p:sp>
        <p:nvSpPr>
          <p:cNvPr id="23555" name="Rectangle 3">
            <a:extLst>
              <a:ext uri="{FF2B5EF4-FFF2-40B4-BE49-F238E27FC236}">
                <a16:creationId xmlns:a16="http://schemas.microsoft.com/office/drawing/2014/main" id="{CFBB31E6-9891-4600-47AC-73C85C8530D0}"/>
              </a:ext>
            </a:extLst>
          </p:cNvPr>
          <p:cNvSpPr>
            <a:spLocks noGrp="1" noChangeArrowheads="1"/>
          </p:cNvSpPr>
          <p:nvPr>
            <p:ph type="body" idx="1"/>
          </p:nvPr>
        </p:nvSpPr>
        <p:spPr>
          <a:solidFill>
            <a:srgbClr val="FFFFFF"/>
          </a:solidFill>
          <a:ln>
            <a:solidFill>
              <a:srgbClr val="000000"/>
            </a:solidFill>
          </a:ln>
        </p:spPr>
        <p:txBody>
          <a:bodyPr/>
          <a:lstStyle/>
          <a:p>
            <a:endParaRPr lang="de-CH" altLang="en-US">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a:extLst>
              <a:ext uri="{FF2B5EF4-FFF2-40B4-BE49-F238E27FC236}">
                <a16:creationId xmlns:a16="http://schemas.microsoft.com/office/drawing/2014/main" id="{F0F46282-DD9F-EFE7-E3C3-6A15F323EDB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Math1" pitchFamily="2" charset="0"/>
                <a:ea typeface="ＭＳ Ｐゴシック" panose="020B0600070205080204" pitchFamily="34" charset="-128"/>
              </a:defRPr>
            </a:lvl1pPr>
            <a:lvl2pPr marL="742950" indent="-285750">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fld id="{2012D480-6634-2E46-9253-AA5D857240E4}" type="slidenum">
              <a:rPr lang="de-CH" altLang="en-US" sz="1200" smtClean="0">
                <a:latin typeface="Times" charset="0"/>
              </a:rPr>
              <a:pPr/>
              <a:t>15</a:t>
            </a:fld>
            <a:endParaRPr lang="de-CH" altLang="en-US" sz="1200">
              <a:latin typeface="Times" charset="0"/>
            </a:endParaRPr>
          </a:p>
        </p:txBody>
      </p:sp>
      <p:sp>
        <p:nvSpPr>
          <p:cNvPr id="25602" name="Rectangle 2">
            <a:extLst>
              <a:ext uri="{FF2B5EF4-FFF2-40B4-BE49-F238E27FC236}">
                <a16:creationId xmlns:a16="http://schemas.microsoft.com/office/drawing/2014/main" id="{47167823-CBCF-9470-642A-54FA920D2A8B}"/>
              </a:ext>
            </a:extLst>
          </p:cNvPr>
          <p:cNvSpPr>
            <a:spLocks noGrp="1" noRot="1" noChangeAspect="1" noChangeArrowheads="1" noTextEdit="1"/>
          </p:cNvSpPr>
          <p:nvPr>
            <p:ph type="sldImg"/>
          </p:nvPr>
        </p:nvSpPr>
        <p:spPr>
          <a:solidFill>
            <a:srgbClr val="FFFFFF"/>
          </a:solidFill>
          <a:ln/>
        </p:spPr>
      </p:sp>
      <p:sp>
        <p:nvSpPr>
          <p:cNvPr id="25603" name="Rectangle 3">
            <a:extLst>
              <a:ext uri="{FF2B5EF4-FFF2-40B4-BE49-F238E27FC236}">
                <a16:creationId xmlns:a16="http://schemas.microsoft.com/office/drawing/2014/main" id="{2DF0B331-5D1B-1C23-AE77-7DC154A5E347}"/>
              </a:ext>
            </a:extLst>
          </p:cNvPr>
          <p:cNvSpPr>
            <a:spLocks noGrp="1" noChangeArrowheads="1"/>
          </p:cNvSpPr>
          <p:nvPr>
            <p:ph type="body" idx="1"/>
          </p:nvPr>
        </p:nvSpPr>
        <p:spPr>
          <a:solidFill>
            <a:srgbClr val="FFFFFF"/>
          </a:solidFill>
          <a:ln>
            <a:solidFill>
              <a:srgbClr val="000000"/>
            </a:solidFill>
          </a:ln>
        </p:spPr>
        <p:txBody>
          <a:bodyPr/>
          <a:lstStyle/>
          <a:p>
            <a:endParaRPr lang="de-CH" altLang="en-US">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a:extLst>
              <a:ext uri="{FF2B5EF4-FFF2-40B4-BE49-F238E27FC236}">
                <a16:creationId xmlns:a16="http://schemas.microsoft.com/office/drawing/2014/main" id="{4B17369C-58BB-A087-6D91-12FA5A14A72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Math1" pitchFamily="2" charset="0"/>
                <a:ea typeface="ＭＳ Ｐゴシック" panose="020B0600070205080204" pitchFamily="34" charset="-128"/>
              </a:defRPr>
            </a:lvl1pPr>
            <a:lvl2pPr marL="742950" indent="-285750">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fld id="{D1AC58B6-7033-F140-BE70-41D113FBADAE}" type="slidenum">
              <a:rPr lang="de-CH" altLang="en-US" sz="1200" smtClean="0">
                <a:latin typeface="Times" charset="0"/>
              </a:rPr>
              <a:pPr/>
              <a:t>16</a:t>
            </a:fld>
            <a:endParaRPr lang="de-CH" altLang="en-US" sz="1200">
              <a:latin typeface="Times" charset="0"/>
            </a:endParaRPr>
          </a:p>
        </p:txBody>
      </p:sp>
      <p:sp>
        <p:nvSpPr>
          <p:cNvPr id="27650" name="Rectangle 2">
            <a:extLst>
              <a:ext uri="{FF2B5EF4-FFF2-40B4-BE49-F238E27FC236}">
                <a16:creationId xmlns:a16="http://schemas.microsoft.com/office/drawing/2014/main" id="{E79A78DD-DA7D-21BD-5A1B-7745EEAEDF74}"/>
              </a:ext>
            </a:extLst>
          </p:cNvPr>
          <p:cNvSpPr>
            <a:spLocks noGrp="1" noRot="1" noChangeAspect="1" noChangeArrowheads="1" noTextEdit="1"/>
          </p:cNvSpPr>
          <p:nvPr>
            <p:ph type="sldImg"/>
          </p:nvPr>
        </p:nvSpPr>
        <p:spPr>
          <a:solidFill>
            <a:srgbClr val="FFFFFF"/>
          </a:solidFill>
          <a:ln/>
        </p:spPr>
      </p:sp>
      <p:sp>
        <p:nvSpPr>
          <p:cNvPr id="27651" name="Rectangle 3">
            <a:extLst>
              <a:ext uri="{FF2B5EF4-FFF2-40B4-BE49-F238E27FC236}">
                <a16:creationId xmlns:a16="http://schemas.microsoft.com/office/drawing/2014/main" id="{9687CCD6-5707-FD00-96E5-863F49B1E30E}"/>
              </a:ext>
            </a:extLst>
          </p:cNvPr>
          <p:cNvSpPr>
            <a:spLocks noGrp="1" noChangeArrowheads="1"/>
          </p:cNvSpPr>
          <p:nvPr>
            <p:ph type="body" idx="1"/>
          </p:nvPr>
        </p:nvSpPr>
        <p:spPr>
          <a:solidFill>
            <a:srgbClr val="FFFFFF"/>
          </a:solidFill>
          <a:ln>
            <a:solidFill>
              <a:srgbClr val="000000"/>
            </a:solidFill>
          </a:ln>
        </p:spPr>
        <p:txBody>
          <a:bodyPr/>
          <a:lstStyle/>
          <a:p>
            <a:endParaRPr lang="de-CH" altLang="en-US">
              <a:ea typeface="ＭＳ Ｐゴシック"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a:extLst>
              <a:ext uri="{FF2B5EF4-FFF2-40B4-BE49-F238E27FC236}">
                <a16:creationId xmlns:a16="http://schemas.microsoft.com/office/drawing/2014/main" id="{2EB879E2-06A1-298A-BA92-0C4510CBFCA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Math1" pitchFamily="2" charset="0"/>
                <a:ea typeface="ＭＳ Ｐゴシック" panose="020B0600070205080204" pitchFamily="34" charset="-128"/>
              </a:defRPr>
            </a:lvl1pPr>
            <a:lvl2pPr marL="742950" indent="-285750">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fld id="{9DA40D3B-BCFD-AF45-B4CA-5C244BF4B0E0}" type="slidenum">
              <a:rPr lang="de-CH" altLang="en-US" sz="1200" smtClean="0">
                <a:latin typeface="Times" charset="0"/>
              </a:rPr>
              <a:pPr/>
              <a:t>17</a:t>
            </a:fld>
            <a:endParaRPr lang="de-CH" altLang="en-US" sz="1200">
              <a:latin typeface="Times" charset="0"/>
            </a:endParaRPr>
          </a:p>
        </p:txBody>
      </p:sp>
      <p:sp>
        <p:nvSpPr>
          <p:cNvPr id="29698" name="Rectangle 2">
            <a:extLst>
              <a:ext uri="{FF2B5EF4-FFF2-40B4-BE49-F238E27FC236}">
                <a16:creationId xmlns:a16="http://schemas.microsoft.com/office/drawing/2014/main" id="{7D93635A-A7E7-4CAC-D601-22D5222FBD70}"/>
              </a:ext>
            </a:extLst>
          </p:cNvPr>
          <p:cNvSpPr>
            <a:spLocks noGrp="1" noRot="1" noChangeAspect="1" noChangeArrowheads="1" noTextEdit="1"/>
          </p:cNvSpPr>
          <p:nvPr>
            <p:ph type="sldImg"/>
          </p:nvPr>
        </p:nvSpPr>
        <p:spPr>
          <a:solidFill>
            <a:srgbClr val="FFFFFF"/>
          </a:solidFill>
          <a:ln/>
        </p:spPr>
      </p:sp>
      <p:sp>
        <p:nvSpPr>
          <p:cNvPr id="29699" name="Rectangle 3">
            <a:extLst>
              <a:ext uri="{FF2B5EF4-FFF2-40B4-BE49-F238E27FC236}">
                <a16:creationId xmlns:a16="http://schemas.microsoft.com/office/drawing/2014/main" id="{5230F513-97D5-018C-ADB1-D6B1E22D330E}"/>
              </a:ext>
            </a:extLst>
          </p:cNvPr>
          <p:cNvSpPr>
            <a:spLocks noGrp="1" noChangeArrowheads="1"/>
          </p:cNvSpPr>
          <p:nvPr>
            <p:ph type="body" idx="1"/>
          </p:nvPr>
        </p:nvSpPr>
        <p:spPr>
          <a:solidFill>
            <a:srgbClr val="FFFFFF"/>
          </a:solidFill>
          <a:ln>
            <a:solidFill>
              <a:srgbClr val="000000"/>
            </a:solidFill>
          </a:ln>
        </p:spPr>
        <p:txBody>
          <a:bodyPr/>
          <a:lstStyle/>
          <a:p>
            <a:endParaRPr lang="de-CH" altLang="en-US">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16925"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485900" y="3886200"/>
            <a:ext cx="6931025"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712031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2225"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95300" y="1600200"/>
            <a:ext cx="8912225"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1333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0263" y="274638"/>
            <a:ext cx="2227262"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274638"/>
            <a:ext cx="6532563"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0897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2225"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95300" y="1600200"/>
            <a:ext cx="8912225"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32536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16925"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638" y="2906713"/>
            <a:ext cx="8416925"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669009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2225"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95300" y="1600200"/>
            <a:ext cx="4379913"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7613" y="1600200"/>
            <a:ext cx="4379912"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180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2225"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5150"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5150"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0788" y="1535113"/>
            <a:ext cx="4376737"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0788" y="2174875"/>
            <a:ext cx="4376737"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5515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2225"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1520079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6756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7550"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871913" y="273050"/>
            <a:ext cx="5535612"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1435100"/>
            <a:ext cx="3257550"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94782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0425"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513" y="612775"/>
            <a:ext cx="5940425"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41513" y="5367338"/>
            <a:ext cx="5940425"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44632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8">
            <a:extLst>
              <a:ext uri="{FF2B5EF4-FFF2-40B4-BE49-F238E27FC236}">
                <a16:creationId xmlns:a16="http://schemas.microsoft.com/office/drawing/2014/main" id="{9CD981C7-DE83-9843-852B-684EFB710587}"/>
              </a:ext>
            </a:extLst>
          </p:cNvPr>
          <p:cNvSpPr>
            <a:spLocks noChangeArrowheads="1"/>
          </p:cNvSpPr>
          <p:nvPr userDrawn="1"/>
        </p:nvSpPr>
        <p:spPr bwMode="auto">
          <a:xfrm>
            <a:off x="0" y="0"/>
            <a:ext cx="1409700" cy="6858000"/>
          </a:xfrm>
          <a:prstGeom prst="rect">
            <a:avLst/>
          </a:prstGeom>
          <a:gradFill rotWithShape="0">
            <a:gsLst>
              <a:gs pos="0">
                <a:srgbClr val="FFCB1F"/>
              </a:gs>
              <a:gs pos="100000">
                <a:schemeClr val="bg1"/>
              </a:gs>
            </a:gsLst>
            <a:lin ang="0" scaled="1"/>
          </a:gradFill>
          <a:ln>
            <a:noFill/>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742950" indent="-285750">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defRPr/>
            </a:pPr>
            <a:endParaRPr lang="en-US" altLang="en-US"/>
          </a:p>
        </p:txBody>
      </p:sp>
      <p:pic>
        <p:nvPicPr>
          <p:cNvPr id="1027" name="Picture 10" descr="IFM_blue.jpg                                                   00031B6BMacintosh HD                   B746CC0A:">
            <a:extLst>
              <a:ext uri="{FF2B5EF4-FFF2-40B4-BE49-F238E27FC236}">
                <a16:creationId xmlns:a16="http://schemas.microsoft.com/office/drawing/2014/main" id="{67BB8769-A00C-ED0C-5718-780CF618911A}"/>
              </a:ext>
            </a:extLst>
          </p:cNvPr>
          <p:cNvPicPr>
            <a:picLocks noChangeAspect="1" noChangeArrowheads="1"/>
          </p:cNvPicPr>
          <p:nvPr userDrawn="1"/>
        </p:nvPicPr>
        <p:blipFill>
          <a:blip r:embed="rId13">
            <a:clrChange>
              <a:clrFrom>
                <a:srgbClr val="CEE7EE"/>
              </a:clrFrom>
              <a:clrTo>
                <a:srgbClr val="CEE7EE">
                  <a:alpha val="0"/>
                </a:srgbClr>
              </a:clrTo>
            </a:clrChange>
            <a:extLst>
              <a:ext uri="{28A0092B-C50C-407E-A947-70E740481C1C}">
                <a14:useLocalDpi xmlns:a14="http://schemas.microsoft.com/office/drawing/2010/main" val="0"/>
              </a:ext>
            </a:extLst>
          </a:blip>
          <a:srcRect r="2034" b="2296"/>
          <a:stretch>
            <a:fillRect/>
          </a:stretch>
        </p:blipFill>
        <p:spPr bwMode="auto">
          <a:xfrm>
            <a:off x="79375" y="115888"/>
            <a:ext cx="82391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12" descr="mn.gif                                                         0000565DExtra                          BF31C3C3:">
            <a:extLst>
              <a:ext uri="{FF2B5EF4-FFF2-40B4-BE49-F238E27FC236}">
                <a16:creationId xmlns:a16="http://schemas.microsoft.com/office/drawing/2014/main" id="{FBAE1EF9-98FF-1361-3796-B515566E41A5}"/>
              </a:ext>
            </a:extLst>
          </p:cNvPr>
          <p:cNvPicPr>
            <a:picLocks noChangeAspect="1" noChangeArrowheads="1"/>
          </p:cNvPicPr>
          <p:nvPr userDrawn="1"/>
        </p:nvPicPr>
        <p:blipFill>
          <a:blip r:embed="rId14">
            <a:lum contrast="6000"/>
            <a:extLst>
              <a:ext uri="{28A0092B-C50C-407E-A947-70E740481C1C}">
                <a14:useLocalDpi xmlns:a14="http://schemas.microsoft.com/office/drawing/2010/main" val="0"/>
              </a:ext>
            </a:extLst>
          </a:blip>
          <a:srcRect/>
          <a:stretch>
            <a:fillRect/>
          </a:stretch>
        </p:blipFill>
        <p:spPr bwMode="auto">
          <a:xfrm>
            <a:off x="550863" y="112713"/>
            <a:ext cx="6461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8" name="Text Box 14">
            <a:extLst>
              <a:ext uri="{FF2B5EF4-FFF2-40B4-BE49-F238E27FC236}">
                <a16:creationId xmlns:a16="http://schemas.microsoft.com/office/drawing/2014/main" id="{DAC5B74E-44FF-9466-C6ED-3B73F02AF9CE}"/>
              </a:ext>
            </a:extLst>
          </p:cNvPr>
          <p:cNvSpPr txBox="1">
            <a:spLocks noChangeArrowheads="1"/>
          </p:cNvSpPr>
          <p:nvPr userDrawn="1"/>
        </p:nvSpPr>
        <p:spPr bwMode="auto">
          <a:xfrm rot="-5400000">
            <a:off x="-2191543" y="3347244"/>
            <a:ext cx="5167312" cy="457200"/>
          </a:xfrm>
          <a:prstGeom prst="rect">
            <a:avLst/>
          </a:prstGeom>
          <a:noFill/>
          <a:ln w="9525">
            <a:noFill/>
            <a:miter lim="800000"/>
            <a:headEnd/>
            <a:tailEnd/>
          </a:ln>
          <a:effectLst/>
        </p:spPr>
        <p:txBody>
          <a:bodyPr>
            <a:spAutoFit/>
          </a:bodyP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lgn="r">
              <a:defRPr/>
            </a:pPr>
            <a:r>
              <a:rPr lang="de-DE" altLang="en-US" sz="1200" dirty="0">
                <a:effectLst>
                  <a:outerShdw blurRad="38100" dist="38100" dir="2700000" algn="tl">
                    <a:srgbClr val="FFFFFF"/>
                  </a:outerShdw>
                </a:effectLst>
                <a:latin typeface="Times" pitchFamily="2" charset="0"/>
              </a:rPr>
              <a:t>Guerino Mazzola (Spring 2024</a:t>
            </a:r>
            <a:r>
              <a:rPr lang="de-DE" altLang="en-US" sz="1200" baseline="30000" dirty="0">
                <a:effectLst>
                  <a:outerShdw blurRad="38100" dist="38100" dir="2700000" algn="tl">
                    <a:srgbClr val="FFFFFF"/>
                  </a:outerShdw>
                </a:effectLst>
                <a:latin typeface="Times" pitchFamily="2" charset="0"/>
              </a:rPr>
              <a:t>©</a:t>
            </a:r>
            <a:r>
              <a:rPr lang="de-DE" altLang="en-US" sz="1200" dirty="0">
                <a:effectLst>
                  <a:outerShdw blurRad="38100" dist="38100" dir="2700000" algn="tl">
                    <a:srgbClr val="FFFFFF"/>
                  </a:outerShdw>
                </a:effectLst>
                <a:latin typeface="Times" pitchFamily="2" charset="0"/>
              </a:rPr>
              <a:t>): </a:t>
            </a:r>
            <a:r>
              <a:rPr lang="de-DE" altLang="en-US" sz="1200" dirty="0" err="1">
                <a:effectLst>
                  <a:outerShdw blurRad="38100" dist="38100" dir="2700000" algn="tl">
                    <a:srgbClr val="FFFFFF"/>
                  </a:outerShdw>
                </a:effectLst>
                <a:latin typeface="Times" pitchFamily="2" charset="0"/>
              </a:rPr>
              <a:t>Gesture</a:t>
            </a:r>
            <a:r>
              <a:rPr lang="de-DE" altLang="en-US" sz="1200" dirty="0">
                <a:effectLst>
                  <a:outerShdw blurRad="38100" dist="38100" dir="2700000" algn="tl">
                    <a:srgbClr val="FFFFFF"/>
                  </a:outerShdw>
                </a:effectLst>
                <a:latin typeface="Times" pitchFamily="2" charset="0"/>
              </a:rPr>
              <a:t> Theory </a:t>
            </a:r>
            <a:br>
              <a:rPr lang="de-DE" altLang="en-US" sz="1200" dirty="0">
                <a:effectLst>
                  <a:outerShdw blurRad="38100" dist="38100" dir="2700000" algn="tl">
                    <a:srgbClr val="FFFFFF"/>
                  </a:outerShdw>
                </a:effectLst>
                <a:latin typeface="Times" pitchFamily="2" charset="0"/>
              </a:rPr>
            </a:br>
            <a:endParaRPr lang="de-DE" altLang="en-US" sz="1200" i="1" dirty="0">
              <a:effectLst>
                <a:outerShdw blurRad="38100" dist="38100" dir="2700000" algn="tl">
                  <a:srgbClr val="FFFFFF"/>
                </a:outerShdw>
              </a:effectLst>
              <a:latin typeface="Times" pitchFamily="2"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5pPr>
      <a:lvl6pPr marL="457200" algn="ctr" rtl="0" eaLnBrk="0" fontAlgn="base" hangingPunct="0">
        <a:spcBef>
          <a:spcPct val="0"/>
        </a:spcBef>
        <a:spcAft>
          <a:spcPct val="0"/>
        </a:spcAft>
        <a:defRPr sz="4400">
          <a:solidFill>
            <a:schemeClr val="tx2"/>
          </a:solidFill>
          <a:latin typeface="Times" charset="0"/>
        </a:defRPr>
      </a:lvl6pPr>
      <a:lvl7pPr marL="914400" algn="ctr" rtl="0" eaLnBrk="0" fontAlgn="base" hangingPunct="0">
        <a:spcBef>
          <a:spcPct val="0"/>
        </a:spcBef>
        <a:spcAft>
          <a:spcPct val="0"/>
        </a:spcAft>
        <a:defRPr sz="4400">
          <a:solidFill>
            <a:schemeClr val="tx2"/>
          </a:solidFill>
          <a:latin typeface="Times" charset="0"/>
        </a:defRPr>
      </a:lvl7pPr>
      <a:lvl8pPr marL="1371600" algn="ctr" rtl="0" eaLnBrk="0" fontAlgn="base" hangingPunct="0">
        <a:spcBef>
          <a:spcPct val="0"/>
        </a:spcBef>
        <a:spcAft>
          <a:spcPct val="0"/>
        </a:spcAft>
        <a:defRPr sz="4400">
          <a:solidFill>
            <a:schemeClr val="tx2"/>
          </a:solidFill>
          <a:latin typeface="Times" charset="0"/>
        </a:defRPr>
      </a:lvl8pPr>
      <a:lvl9pPr marL="1828800" algn="ctr" rtl="0" eaLnBrk="0" fontAlgn="base" hangingPunct="0">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g"/><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57" name="Text Box 41">
            <a:extLst>
              <a:ext uri="{FF2B5EF4-FFF2-40B4-BE49-F238E27FC236}">
                <a16:creationId xmlns:a16="http://schemas.microsoft.com/office/drawing/2014/main" id="{C3DD04F4-F51B-07F7-DFC2-38B6889BF14D}"/>
              </a:ext>
            </a:extLst>
          </p:cNvPr>
          <p:cNvSpPr txBox="1">
            <a:spLocks noChangeArrowheads="1"/>
          </p:cNvSpPr>
          <p:nvPr/>
        </p:nvSpPr>
        <p:spPr bwMode="auto">
          <a:xfrm>
            <a:off x="2152650" y="1049338"/>
            <a:ext cx="7235825" cy="2738437"/>
          </a:xfrm>
          <a:prstGeom prst="rect">
            <a:avLst/>
          </a:prstGeom>
          <a:noFill/>
          <a:ln w="9525">
            <a:noFill/>
            <a:miter lim="800000"/>
            <a:headEnd/>
            <a:tailEnd/>
          </a:ln>
          <a:effectLst/>
        </p:spPr>
        <p:txBody>
          <a:bodyPr>
            <a:spAutoFit/>
          </a:bodyPr>
          <a:lstStyle>
            <a:lvl1pPr marL="609600" indent="-609600">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spcBef>
                <a:spcPct val="50000"/>
              </a:spcBef>
              <a:defRPr/>
            </a:pPr>
            <a:r>
              <a:rPr lang="de-DE" altLang="en-US" dirty="0">
                <a:effectLst>
                  <a:outerShdw blurRad="38100" dist="38100" dir="2700000" algn="tl">
                    <a:srgbClr val="FFFFFF"/>
                  </a:outerShdw>
                </a:effectLst>
                <a:latin typeface="Times" pitchFamily="2" charset="0"/>
              </a:rPr>
              <a:t>III	</a:t>
            </a:r>
            <a:r>
              <a:rPr lang="de-DE" altLang="en-US" dirty="0" err="1">
                <a:effectLst>
                  <a:outerShdw blurRad="38100" dist="38100" dir="2700000" algn="tl">
                    <a:srgbClr val="FFFFFF"/>
                  </a:outerShdw>
                </a:effectLst>
                <a:latin typeface="Times" pitchFamily="2" charset="0"/>
              </a:rPr>
              <a:t>Gesture</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Theory</a:t>
            </a:r>
            <a:r>
              <a:rPr lang="de-DE" altLang="en-US" dirty="0">
                <a:effectLst>
                  <a:outerShdw blurRad="38100" dist="38100" dir="2700000" algn="tl">
                    <a:srgbClr val="FFFFFF"/>
                  </a:outerShdw>
                </a:effectLst>
                <a:latin typeface="Times" pitchFamily="2" charset="0"/>
              </a:rPr>
              <a:t> in </a:t>
            </a:r>
            <a:r>
              <a:rPr lang="de-DE" altLang="en-US" dirty="0" err="1">
                <a:effectLst>
                  <a:outerShdw blurRad="38100" dist="38100" dir="2700000" algn="tl">
                    <a:srgbClr val="FFFFFF"/>
                  </a:outerShdw>
                </a:effectLst>
                <a:latin typeface="Times" pitchFamily="2" charset="0"/>
              </a:rPr>
              <a:t>Composition</a:t>
            </a:r>
            <a:endParaRPr lang="de-DE" altLang="en-US" dirty="0">
              <a:effectLst>
                <a:outerShdw blurRad="38100" dist="38100" dir="2700000" algn="tl">
                  <a:srgbClr val="FFFFFF"/>
                </a:outerShdw>
              </a:effectLst>
              <a:latin typeface="Times" pitchFamily="2" charset="0"/>
            </a:endParaRPr>
          </a:p>
          <a:p>
            <a:pPr>
              <a:spcBef>
                <a:spcPct val="50000"/>
              </a:spcBef>
              <a:defRPr/>
            </a:pPr>
            <a:endParaRPr lang="de-DE" altLang="en-US" dirty="0">
              <a:effectLst>
                <a:outerShdw blurRad="38100" dist="38100" dir="2700000" algn="tl">
                  <a:srgbClr val="FFFFFF"/>
                </a:outerShdw>
              </a:effectLst>
              <a:latin typeface="Times" pitchFamily="2" charset="0"/>
            </a:endParaRPr>
          </a:p>
          <a:p>
            <a:pPr>
              <a:spcBef>
                <a:spcPct val="50000"/>
              </a:spcBef>
              <a:defRPr/>
            </a:pPr>
            <a:endParaRPr lang="de-DE" altLang="en-US" dirty="0">
              <a:effectLst>
                <a:outerShdw blurRad="38100" dist="38100" dir="2700000" algn="tl">
                  <a:srgbClr val="FFFFFF"/>
                </a:outerShdw>
              </a:effectLst>
              <a:latin typeface="Times" pitchFamily="2" charset="0"/>
            </a:endParaRPr>
          </a:p>
          <a:p>
            <a:pPr>
              <a:spcBef>
                <a:spcPct val="50000"/>
              </a:spcBef>
              <a:buFont typeface="Times" pitchFamily="2" charset="0"/>
              <a:buNone/>
              <a:defRPr/>
            </a:pPr>
            <a:r>
              <a:rPr lang="de-DE" altLang="en-US" sz="2400" dirty="0">
                <a:effectLst>
                  <a:outerShdw blurRad="38100" dist="38100" dir="2700000" algn="tl">
                    <a:srgbClr val="FFFFFF"/>
                  </a:outerShdw>
                </a:effectLst>
                <a:latin typeface="Times" pitchFamily="2" charset="0"/>
              </a:rPr>
              <a:t>(Fr </a:t>
            </a:r>
            <a:r>
              <a:rPr lang="de-DE" altLang="en-US" sz="2400">
                <a:effectLst>
                  <a:outerShdw blurRad="38100" dist="38100" dir="2700000" algn="tl">
                    <a:srgbClr val="FFFFFF"/>
                  </a:outerShdw>
                </a:effectLst>
                <a:latin typeface="Times" pitchFamily="2" charset="0"/>
              </a:rPr>
              <a:t>Feb 09) </a:t>
            </a:r>
            <a:r>
              <a:rPr lang="de-DE" altLang="en-US" sz="2400" dirty="0">
                <a:effectLst>
                  <a:outerShdw blurRad="38100" dist="38100" dir="2700000" algn="tl">
                    <a:srgbClr val="FFFFFF"/>
                  </a:outerShdw>
                </a:effectLst>
                <a:latin typeface="Times" pitchFamily="2" charset="0"/>
              </a:rPr>
              <a:t>	</a:t>
            </a:r>
            <a:br>
              <a:rPr lang="de-DE" altLang="en-US" sz="2400" dirty="0">
                <a:effectLst>
                  <a:outerShdw blurRad="38100" dist="38100" dir="2700000" algn="tl">
                    <a:srgbClr val="FFFFFF"/>
                  </a:outerShdw>
                </a:effectLst>
                <a:latin typeface="Times" pitchFamily="2" charset="0"/>
              </a:rPr>
            </a:br>
            <a:endParaRPr lang="de-DE" altLang="en-US" sz="2400" dirty="0">
              <a:latin typeface="Times-Rom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15518240" presetClass="entr" presetSubtype="0" fill="hold" nodeType="clickEffect">
                                  <p:stCondLst>
                                    <p:cond delay="0"/>
                                  </p:stCondLst>
                                  <p:childTnLst>
                                    <p:set>
                                      <p:cBhvr>
                                        <p:cTn id="6" dur="1" fill="hold">
                                          <p:stCondLst>
                                            <p:cond delay="499"/>
                                          </p:stCondLst>
                                        </p:cTn>
                                        <p:tgtEl>
                                          <p:spTgt spid="54685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715518240" presetClass="entr" presetSubtype="0" fill="hold" nodeType="clickEffect">
                                  <p:stCondLst>
                                    <p:cond delay="0"/>
                                  </p:stCondLst>
                                  <p:childTnLst>
                                    <p:set>
                                      <p:cBhvr>
                                        <p:cTn id="10" dur="1" fill="hold">
                                          <p:stCondLst>
                                            <p:cond delay="499"/>
                                          </p:stCondLst>
                                        </p:cTn>
                                        <p:tgtEl>
                                          <p:spTgt spid="54685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6857"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06580B-2599-47B8-0AD1-FB8EBAA338A6}"/>
              </a:ext>
            </a:extLst>
          </p:cNvPr>
          <p:cNvSpPr/>
          <p:nvPr/>
        </p:nvSpPr>
        <p:spPr>
          <a:xfrm>
            <a:off x="2201863" y="4581525"/>
            <a:ext cx="95250" cy="4587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nvGrpSpPr>
          <p:cNvPr id="35" name="Group 34">
            <a:extLst>
              <a:ext uri="{FF2B5EF4-FFF2-40B4-BE49-F238E27FC236}">
                <a16:creationId xmlns:a16="http://schemas.microsoft.com/office/drawing/2014/main" id="{D53A26F2-E5AA-6DFF-2955-A5824A269B8C}"/>
              </a:ext>
            </a:extLst>
          </p:cNvPr>
          <p:cNvGrpSpPr>
            <a:grpSpLocks/>
          </p:cNvGrpSpPr>
          <p:nvPr/>
        </p:nvGrpSpPr>
        <p:grpSpPr bwMode="auto">
          <a:xfrm>
            <a:off x="2300288" y="2814638"/>
            <a:ext cx="5260975" cy="3921125"/>
            <a:chOff x="1921196" y="1344806"/>
            <a:chExt cx="5260904" cy="3921125"/>
          </a:xfrm>
        </p:grpSpPr>
        <p:pic>
          <p:nvPicPr>
            <p:cNvPr id="16425" name="Picture 9" descr="Screen Shot 2013-12-06 at 11.44.09 AM.png">
              <a:extLst>
                <a:ext uri="{FF2B5EF4-FFF2-40B4-BE49-F238E27FC236}">
                  <a16:creationId xmlns:a16="http://schemas.microsoft.com/office/drawing/2014/main" id="{16161A74-3542-B1CC-B65D-2B946A0051C4}"/>
                </a:ext>
              </a:extLst>
            </p:cNvPr>
            <p:cNvPicPr>
              <a:picLocks noChangeAspect="1" noChangeArrowheads="1"/>
            </p:cNvPicPr>
            <p:nvPr/>
          </p:nvPicPr>
          <p:blipFill>
            <a:blip r:embed="rId2">
              <a:clrChange>
                <a:clrFrom>
                  <a:srgbClr val="FFFFFF"/>
                </a:clrFrom>
                <a:clrTo>
                  <a:srgbClr val="FFFFFF">
                    <a:alpha val="0"/>
                  </a:srgbClr>
                </a:clrTo>
              </a:clrChange>
              <a:lum contrast="100000"/>
              <a:extLst>
                <a:ext uri="{28A0092B-C50C-407E-A947-70E740481C1C}">
                  <a14:useLocalDpi xmlns:a14="http://schemas.microsoft.com/office/drawing/2010/main" val="0"/>
                </a:ext>
              </a:extLst>
            </a:blip>
            <a:srcRect l="42467"/>
            <a:stretch>
              <a:fillRect/>
            </a:stretch>
          </p:blipFill>
          <p:spPr bwMode="auto">
            <a:xfrm>
              <a:off x="1921196" y="1344806"/>
              <a:ext cx="5260904" cy="392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26">
              <a:extLst>
                <a:ext uri="{FF2B5EF4-FFF2-40B4-BE49-F238E27FC236}">
                  <a16:creationId xmlns:a16="http://schemas.microsoft.com/office/drawing/2014/main" id="{E1F0C059-8AC7-F9D0-20CC-98DEEAAB46B2}"/>
                </a:ext>
              </a:extLst>
            </p:cNvPr>
            <p:cNvSpPr txBox="1">
              <a:spLocks noChangeArrowheads="1"/>
            </p:cNvSpPr>
            <p:nvPr/>
          </p:nvSpPr>
          <p:spPr bwMode="auto">
            <a:xfrm>
              <a:off x="3657898" y="2021081"/>
              <a:ext cx="479419" cy="338137"/>
            </a:xfrm>
            <a:prstGeom prst="rect">
              <a:avLst/>
            </a:prstGeom>
            <a:noFill/>
            <a:ln w="9525">
              <a:noFill/>
              <a:miter lim="800000"/>
              <a:headEnd/>
              <a:tailEnd/>
            </a:ln>
            <a:effectLst/>
          </p:spPr>
          <p:txBody>
            <a:bodyPr wrap="none">
              <a:spAutoFit/>
            </a:bodyPr>
            <a:lstStyle/>
            <a:p>
              <a:pPr>
                <a:defRPr/>
              </a:pPr>
              <a:r>
                <a:rPr lang="de-CH" sz="1600" dirty="0">
                  <a:solidFill>
                    <a:srgbClr val="F81FFB"/>
                  </a:solidFill>
                  <a:effectLst>
                    <a:outerShdw blurRad="38100" dist="38100" dir="2700000" algn="tl">
                      <a:srgbClr val="000000"/>
                    </a:outerShdw>
                  </a:effectLst>
                  <a:latin typeface="Times" charset="0"/>
                </a:rPr>
                <a:t>c♯</a:t>
              </a:r>
              <a:endParaRPr lang="de-CH" sz="1600" dirty="0">
                <a:solidFill>
                  <a:srgbClr val="F81FFB"/>
                </a:solidFill>
                <a:effectLst>
                  <a:outerShdw blurRad="38100" dist="38100" dir="2700000" algn="tl">
                    <a:srgbClr val="000000"/>
                  </a:outerShdw>
                </a:effectLst>
                <a:latin typeface="Sonata" charset="0"/>
              </a:endParaRPr>
            </a:p>
          </p:txBody>
        </p:sp>
        <p:sp>
          <p:nvSpPr>
            <p:cNvPr id="17" name="Text Box 26">
              <a:extLst>
                <a:ext uri="{FF2B5EF4-FFF2-40B4-BE49-F238E27FC236}">
                  <a16:creationId xmlns:a16="http://schemas.microsoft.com/office/drawing/2014/main" id="{DE14B78E-38E2-0B69-A775-38090FD56389}"/>
                </a:ext>
              </a:extLst>
            </p:cNvPr>
            <p:cNvSpPr txBox="1">
              <a:spLocks noChangeArrowheads="1"/>
            </p:cNvSpPr>
            <p:nvPr/>
          </p:nvSpPr>
          <p:spPr bwMode="auto">
            <a:xfrm>
              <a:off x="5442223" y="3772093"/>
              <a:ext cx="458781" cy="338138"/>
            </a:xfrm>
            <a:prstGeom prst="rect">
              <a:avLst/>
            </a:prstGeom>
            <a:noFill/>
            <a:ln w="9525">
              <a:noFill/>
              <a:miter lim="800000"/>
              <a:headEnd/>
              <a:tailEnd/>
            </a:ln>
            <a:effectLst/>
          </p:spPr>
          <p:txBody>
            <a:bodyPr wrap="none">
              <a:spAutoFit/>
            </a:bodyPr>
            <a:lstStyle/>
            <a:p>
              <a:pPr>
                <a:defRPr/>
              </a:pPr>
              <a:r>
                <a:rPr lang="de-CH" sz="1600" dirty="0">
                  <a:solidFill>
                    <a:srgbClr val="F81FFB"/>
                  </a:solidFill>
                  <a:effectLst>
                    <a:outerShdw blurRad="38100" dist="38100" dir="2700000" algn="tl">
                      <a:srgbClr val="000000"/>
                    </a:outerShdw>
                  </a:effectLst>
                  <a:latin typeface="Times" charset="0"/>
                </a:rPr>
                <a:t>f♯</a:t>
              </a:r>
              <a:endParaRPr lang="de-CH" sz="1600" dirty="0">
                <a:solidFill>
                  <a:srgbClr val="F81FFB"/>
                </a:solidFill>
                <a:effectLst>
                  <a:outerShdw blurRad="38100" dist="38100" dir="2700000" algn="tl">
                    <a:srgbClr val="000000"/>
                  </a:outerShdw>
                </a:effectLst>
                <a:latin typeface="Sonata" charset="0"/>
              </a:endParaRPr>
            </a:p>
          </p:txBody>
        </p:sp>
        <p:sp>
          <p:nvSpPr>
            <p:cNvPr id="18" name="Text Box 26">
              <a:extLst>
                <a:ext uri="{FF2B5EF4-FFF2-40B4-BE49-F238E27FC236}">
                  <a16:creationId xmlns:a16="http://schemas.microsoft.com/office/drawing/2014/main" id="{B407E66D-2F2C-F119-8633-EB34E5154FF0}"/>
                </a:ext>
              </a:extLst>
            </p:cNvPr>
            <p:cNvSpPr txBox="1">
              <a:spLocks noChangeArrowheads="1"/>
            </p:cNvSpPr>
            <p:nvPr/>
          </p:nvSpPr>
          <p:spPr bwMode="auto">
            <a:xfrm>
              <a:off x="3284840" y="2471931"/>
              <a:ext cx="276221" cy="339725"/>
            </a:xfrm>
            <a:prstGeom prst="rect">
              <a:avLst/>
            </a:prstGeom>
            <a:noFill/>
            <a:ln w="9525">
              <a:noFill/>
              <a:miter lim="800000"/>
              <a:headEnd/>
              <a:tailEnd/>
            </a:ln>
            <a:effectLst/>
          </p:spPr>
          <p:txBody>
            <a:bodyPr wrap="none">
              <a:spAutoFit/>
            </a:bodyPr>
            <a:lstStyle/>
            <a:p>
              <a:pPr>
                <a:defRPr/>
              </a:pPr>
              <a:r>
                <a:rPr lang="de-CH" sz="1600" dirty="0">
                  <a:solidFill>
                    <a:srgbClr val="F81FFB"/>
                  </a:solidFill>
                  <a:effectLst>
                    <a:outerShdw blurRad="38100" dist="38100" dir="2700000" algn="tl">
                      <a:srgbClr val="000000"/>
                    </a:outerShdw>
                  </a:effectLst>
                  <a:latin typeface="Times" charset="0"/>
                </a:rPr>
                <a:t>c</a:t>
              </a:r>
              <a:endParaRPr lang="de-CH" sz="1600" dirty="0">
                <a:solidFill>
                  <a:srgbClr val="F81FFB"/>
                </a:solidFill>
                <a:effectLst>
                  <a:outerShdw blurRad="38100" dist="38100" dir="2700000" algn="tl">
                    <a:srgbClr val="000000"/>
                  </a:outerShdw>
                </a:effectLst>
                <a:latin typeface="Sonata" charset="0"/>
              </a:endParaRPr>
            </a:p>
          </p:txBody>
        </p:sp>
        <p:sp>
          <p:nvSpPr>
            <p:cNvPr id="19" name="Text Box 26">
              <a:extLst>
                <a:ext uri="{FF2B5EF4-FFF2-40B4-BE49-F238E27FC236}">
                  <a16:creationId xmlns:a16="http://schemas.microsoft.com/office/drawing/2014/main" id="{69F5A5D3-4679-CD67-FC12-64D3BBE1F669}"/>
                </a:ext>
              </a:extLst>
            </p:cNvPr>
            <p:cNvSpPr txBox="1">
              <a:spLocks noChangeArrowheads="1"/>
            </p:cNvSpPr>
            <p:nvPr/>
          </p:nvSpPr>
          <p:spPr bwMode="auto">
            <a:xfrm>
              <a:off x="5475560" y="2492568"/>
              <a:ext cx="274634" cy="338138"/>
            </a:xfrm>
            <a:prstGeom prst="rect">
              <a:avLst/>
            </a:prstGeom>
            <a:noFill/>
            <a:ln w="9525">
              <a:noFill/>
              <a:miter lim="800000"/>
              <a:headEnd/>
              <a:tailEnd/>
            </a:ln>
            <a:effectLst/>
          </p:spPr>
          <p:txBody>
            <a:bodyPr wrap="none">
              <a:spAutoFit/>
            </a:bodyPr>
            <a:lstStyle/>
            <a:p>
              <a:pPr>
                <a:defRPr/>
              </a:pPr>
              <a:r>
                <a:rPr lang="de-CH" sz="1600" dirty="0">
                  <a:solidFill>
                    <a:srgbClr val="F81FFB"/>
                  </a:solidFill>
                  <a:effectLst>
                    <a:outerShdw blurRad="38100" dist="38100" dir="2700000" algn="tl">
                      <a:srgbClr val="000000"/>
                    </a:outerShdw>
                  </a:effectLst>
                  <a:latin typeface="Times" charset="0"/>
                </a:rPr>
                <a:t>e</a:t>
              </a:r>
              <a:endParaRPr lang="de-CH" sz="1600" dirty="0">
                <a:solidFill>
                  <a:srgbClr val="F81FFB"/>
                </a:solidFill>
                <a:effectLst>
                  <a:outerShdw blurRad="38100" dist="38100" dir="2700000" algn="tl">
                    <a:srgbClr val="000000"/>
                  </a:outerShdw>
                </a:effectLst>
                <a:latin typeface="Sonata" charset="0"/>
              </a:endParaRPr>
            </a:p>
          </p:txBody>
        </p:sp>
        <p:sp>
          <p:nvSpPr>
            <p:cNvPr id="20" name="Text Box 26">
              <a:extLst>
                <a:ext uri="{FF2B5EF4-FFF2-40B4-BE49-F238E27FC236}">
                  <a16:creationId xmlns:a16="http://schemas.microsoft.com/office/drawing/2014/main" id="{69345F19-72D1-D450-0F57-87471D7F0C38}"/>
                </a:ext>
              </a:extLst>
            </p:cNvPr>
            <p:cNvSpPr txBox="1">
              <a:spLocks noChangeArrowheads="1"/>
            </p:cNvSpPr>
            <p:nvPr/>
          </p:nvSpPr>
          <p:spPr bwMode="auto">
            <a:xfrm>
              <a:off x="5613671" y="2979931"/>
              <a:ext cx="260346" cy="338137"/>
            </a:xfrm>
            <a:prstGeom prst="rect">
              <a:avLst/>
            </a:prstGeom>
            <a:noFill/>
            <a:ln w="9525">
              <a:noFill/>
              <a:miter lim="800000"/>
              <a:headEnd/>
              <a:tailEnd/>
            </a:ln>
            <a:effectLst/>
          </p:spPr>
          <p:txBody>
            <a:bodyPr>
              <a:spAutoFit/>
            </a:bodyPr>
            <a:lstStyle/>
            <a:p>
              <a:pPr>
                <a:defRPr/>
              </a:pPr>
              <a:r>
                <a:rPr lang="de-CH" sz="1600" dirty="0">
                  <a:solidFill>
                    <a:srgbClr val="F81FFB"/>
                  </a:solidFill>
                  <a:effectLst>
                    <a:outerShdw blurRad="38100" dist="38100" dir="2700000" algn="tl">
                      <a:srgbClr val="000000"/>
                    </a:outerShdw>
                  </a:effectLst>
                  <a:latin typeface="Times" charset="0"/>
                </a:rPr>
                <a:t>f</a:t>
              </a:r>
              <a:endParaRPr lang="de-CH" sz="1600" dirty="0">
                <a:solidFill>
                  <a:srgbClr val="F81FFB"/>
                </a:solidFill>
                <a:effectLst>
                  <a:outerShdw blurRad="38100" dist="38100" dir="2700000" algn="tl">
                    <a:srgbClr val="000000"/>
                  </a:outerShdw>
                </a:effectLst>
                <a:latin typeface="Sonata" charset="0"/>
              </a:endParaRPr>
            </a:p>
          </p:txBody>
        </p:sp>
        <p:sp>
          <p:nvSpPr>
            <p:cNvPr id="21" name="Text Box 26">
              <a:extLst>
                <a:ext uri="{FF2B5EF4-FFF2-40B4-BE49-F238E27FC236}">
                  <a16:creationId xmlns:a16="http://schemas.microsoft.com/office/drawing/2014/main" id="{9E57819D-09CD-4904-3819-AD425C79AEA7}"/>
                </a:ext>
              </a:extLst>
            </p:cNvPr>
            <p:cNvSpPr txBox="1">
              <a:spLocks noChangeArrowheads="1"/>
            </p:cNvSpPr>
            <p:nvPr/>
          </p:nvSpPr>
          <p:spPr bwMode="auto">
            <a:xfrm>
              <a:off x="5015191" y="4175318"/>
              <a:ext cx="287334" cy="338138"/>
            </a:xfrm>
            <a:prstGeom prst="rect">
              <a:avLst/>
            </a:prstGeom>
            <a:noFill/>
            <a:ln w="9525">
              <a:noFill/>
              <a:miter lim="800000"/>
              <a:headEnd/>
              <a:tailEnd/>
            </a:ln>
            <a:effectLst/>
          </p:spPr>
          <p:txBody>
            <a:bodyPr wrap="none">
              <a:spAutoFit/>
            </a:bodyPr>
            <a:lstStyle/>
            <a:p>
              <a:pPr>
                <a:defRPr/>
              </a:pPr>
              <a:r>
                <a:rPr lang="de-CH" sz="1600" dirty="0">
                  <a:solidFill>
                    <a:srgbClr val="F81FFB"/>
                  </a:solidFill>
                  <a:effectLst>
                    <a:outerShdw blurRad="38100" dist="38100" dir="2700000" algn="tl">
                      <a:srgbClr val="000000"/>
                    </a:outerShdw>
                  </a:effectLst>
                  <a:latin typeface="Times" charset="0"/>
                </a:rPr>
                <a:t>g</a:t>
              </a:r>
              <a:endParaRPr lang="de-CH" sz="1600" dirty="0">
                <a:solidFill>
                  <a:srgbClr val="F81FFB"/>
                </a:solidFill>
                <a:effectLst>
                  <a:outerShdw blurRad="38100" dist="38100" dir="2700000" algn="tl">
                    <a:srgbClr val="000000"/>
                  </a:outerShdw>
                </a:effectLst>
                <a:latin typeface="Sonata" charset="0"/>
              </a:endParaRPr>
            </a:p>
          </p:txBody>
        </p:sp>
        <p:sp>
          <p:nvSpPr>
            <p:cNvPr id="22" name="Text Box 26">
              <a:extLst>
                <a:ext uri="{FF2B5EF4-FFF2-40B4-BE49-F238E27FC236}">
                  <a16:creationId xmlns:a16="http://schemas.microsoft.com/office/drawing/2014/main" id="{D7B0DC21-0B96-9E22-F0EA-8E9015BAFB16}"/>
                </a:ext>
              </a:extLst>
            </p:cNvPr>
            <p:cNvSpPr txBox="1">
              <a:spLocks noChangeArrowheads="1"/>
            </p:cNvSpPr>
            <p:nvPr/>
          </p:nvSpPr>
          <p:spPr bwMode="auto">
            <a:xfrm>
              <a:off x="4435762" y="4356293"/>
              <a:ext cx="492118" cy="338138"/>
            </a:xfrm>
            <a:prstGeom prst="rect">
              <a:avLst/>
            </a:prstGeom>
            <a:noFill/>
            <a:ln w="9525">
              <a:noFill/>
              <a:miter lim="800000"/>
              <a:headEnd/>
              <a:tailEnd/>
            </a:ln>
            <a:effectLst/>
          </p:spPr>
          <p:txBody>
            <a:bodyPr wrap="none">
              <a:spAutoFit/>
            </a:bodyPr>
            <a:lstStyle/>
            <a:p>
              <a:pPr>
                <a:defRPr/>
              </a:pPr>
              <a:r>
                <a:rPr lang="de-CH" sz="1600" dirty="0">
                  <a:solidFill>
                    <a:srgbClr val="F81FFB"/>
                  </a:solidFill>
                  <a:effectLst>
                    <a:outerShdw blurRad="38100" dist="38100" dir="2700000" algn="tl">
                      <a:srgbClr val="000000"/>
                    </a:outerShdw>
                  </a:effectLst>
                  <a:latin typeface="Times" charset="0"/>
                </a:rPr>
                <a:t>g♯</a:t>
              </a:r>
              <a:endParaRPr lang="de-CH" sz="1600" dirty="0">
                <a:solidFill>
                  <a:srgbClr val="F81FFB"/>
                </a:solidFill>
                <a:effectLst>
                  <a:outerShdw blurRad="38100" dist="38100" dir="2700000" algn="tl">
                    <a:srgbClr val="000000"/>
                  </a:outerShdw>
                </a:effectLst>
                <a:latin typeface="Sonata" charset="0"/>
              </a:endParaRPr>
            </a:p>
          </p:txBody>
        </p:sp>
        <p:sp>
          <p:nvSpPr>
            <p:cNvPr id="23" name="Text Box 26">
              <a:extLst>
                <a:ext uri="{FF2B5EF4-FFF2-40B4-BE49-F238E27FC236}">
                  <a16:creationId xmlns:a16="http://schemas.microsoft.com/office/drawing/2014/main" id="{88663B08-AC83-DAB1-AA48-71E012471912}"/>
                </a:ext>
              </a:extLst>
            </p:cNvPr>
            <p:cNvSpPr txBox="1">
              <a:spLocks noChangeArrowheads="1"/>
            </p:cNvSpPr>
            <p:nvPr/>
          </p:nvSpPr>
          <p:spPr bwMode="auto">
            <a:xfrm>
              <a:off x="3118155" y="3767331"/>
              <a:ext cx="481006" cy="338137"/>
            </a:xfrm>
            <a:prstGeom prst="rect">
              <a:avLst/>
            </a:prstGeom>
            <a:noFill/>
            <a:ln w="9525">
              <a:noFill/>
              <a:miter lim="800000"/>
              <a:headEnd/>
              <a:tailEnd/>
            </a:ln>
            <a:effectLst/>
          </p:spPr>
          <p:txBody>
            <a:bodyPr wrap="none">
              <a:spAutoFit/>
            </a:bodyPr>
            <a:lstStyle/>
            <a:p>
              <a:pPr>
                <a:defRPr/>
              </a:pPr>
              <a:r>
                <a:rPr lang="de-CH" sz="1600" dirty="0">
                  <a:solidFill>
                    <a:srgbClr val="F81FFB"/>
                  </a:solidFill>
                  <a:effectLst>
                    <a:outerShdw blurRad="38100" dist="38100" dir="2700000" algn="tl">
                      <a:srgbClr val="000000"/>
                    </a:outerShdw>
                  </a:effectLst>
                  <a:latin typeface="Times" charset="0"/>
                </a:rPr>
                <a:t>a♯</a:t>
              </a:r>
              <a:endParaRPr lang="de-CH" sz="1600" dirty="0">
                <a:solidFill>
                  <a:srgbClr val="F81FFB"/>
                </a:solidFill>
                <a:effectLst>
                  <a:outerShdw blurRad="38100" dist="38100" dir="2700000" algn="tl">
                    <a:srgbClr val="000000"/>
                  </a:outerShdw>
                </a:effectLst>
                <a:latin typeface="Sonata" charset="0"/>
              </a:endParaRPr>
            </a:p>
          </p:txBody>
        </p:sp>
        <p:sp>
          <p:nvSpPr>
            <p:cNvPr id="24" name="Text Box 26">
              <a:extLst>
                <a:ext uri="{FF2B5EF4-FFF2-40B4-BE49-F238E27FC236}">
                  <a16:creationId xmlns:a16="http://schemas.microsoft.com/office/drawing/2014/main" id="{643C8FD5-96DF-A808-3572-AB2AD67469DB}"/>
                </a:ext>
              </a:extLst>
            </p:cNvPr>
            <p:cNvSpPr txBox="1">
              <a:spLocks noChangeArrowheads="1"/>
            </p:cNvSpPr>
            <p:nvPr/>
          </p:nvSpPr>
          <p:spPr bwMode="auto">
            <a:xfrm>
              <a:off x="3764258" y="4208656"/>
              <a:ext cx="276221" cy="338137"/>
            </a:xfrm>
            <a:prstGeom prst="rect">
              <a:avLst/>
            </a:prstGeom>
            <a:noFill/>
            <a:ln w="9525">
              <a:noFill/>
              <a:miter lim="800000"/>
              <a:headEnd/>
              <a:tailEnd/>
            </a:ln>
            <a:effectLst/>
          </p:spPr>
          <p:txBody>
            <a:bodyPr wrap="none">
              <a:spAutoFit/>
            </a:bodyPr>
            <a:lstStyle/>
            <a:p>
              <a:pPr>
                <a:defRPr/>
              </a:pPr>
              <a:r>
                <a:rPr lang="de-CH" sz="1600" dirty="0">
                  <a:solidFill>
                    <a:srgbClr val="F81FFB"/>
                  </a:solidFill>
                  <a:effectLst>
                    <a:outerShdw blurRad="38100" dist="38100" dir="2700000" algn="tl">
                      <a:srgbClr val="000000"/>
                    </a:outerShdw>
                  </a:effectLst>
                  <a:latin typeface="Times" charset="0"/>
                </a:rPr>
                <a:t>a</a:t>
              </a:r>
              <a:endParaRPr lang="de-CH" sz="1600" dirty="0">
                <a:solidFill>
                  <a:srgbClr val="F81FFB"/>
                </a:solidFill>
                <a:effectLst>
                  <a:outerShdw blurRad="38100" dist="38100" dir="2700000" algn="tl">
                    <a:srgbClr val="000000"/>
                  </a:outerShdw>
                </a:effectLst>
                <a:latin typeface="Sonata" charset="0"/>
              </a:endParaRPr>
            </a:p>
          </p:txBody>
        </p:sp>
        <p:sp>
          <p:nvSpPr>
            <p:cNvPr id="25" name="Text Box 26">
              <a:extLst>
                <a:ext uri="{FF2B5EF4-FFF2-40B4-BE49-F238E27FC236}">
                  <a16:creationId xmlns:a16="http://schemas.microsoft.com/office/drawing/2014/main" id="{05FD36D9-C7BF-AE0D-32A1-3882B33ED5B1}"/>
                </a:ext>
              </a:extLst>
            </p:cNvPr>
            <p:cNvSpPr txBox="1">
              <a:spLocks noChangeArrowheads="1"/>
            </p:cNvSpPr>
            <p:nvPr/>
          </p:nvSpPr>
          <p:spPr bwMode="auto">
            <a:xfrm>
              <a:off x="3143555" y="3267268"/>
              <a:ext cx="287333" cy="339725"/>
            </a:xfrm>
            <a:prstGeom prst="rect">
              <a:avLst/>
            </a:prstGeom>
            <a:noFill/>
            <a:ln w="9525">
              <a:noFill/>
              <a:miter lim="800000"/>
              <a:headEnd/>
              <a:tailEnd/>
            </a:ln>
            <a:effectLst/>
          </p:spPr>
          <p:txBody>
            <a:bodyPr wrap="none">
              <a:spAutoFit/>
            </a:bodyPr>
            <a:lstStyle/>
            <a:p>
              <a:pPr>
                <a:defRPr/>
              </a:pPr>
              <a:r>
                <a:rPr lang="de-CH" sz="1600" dirty="0">
                  <a:solidFill>
                    <a:srgbClr val="F81FFB"/>
                  </a:solidFill>
                  <a:effectLst>
                    <a:outerShdw blurRad="38100" dist="38100" dir="2700000" algn="tl">
                      <a:srgbClr val="000000"/>
                    </a:outerShdw>
                  </a:effectLst>
                  <a:latin typeface="Times" charset="0"/>
                </a:rPr>
                <a:t>b</a:t>
              </a:r>
              <a:endParaRPr lang="de-CH" sz="1600" dirty="0">
                <a:solidFill>
                  <a:srgbClr val="F81FFB"/>
                </a:solidFill>
                <a:effectLst>
                  <a:outerShdw blurRad="38100" dist="38100" dir="2700000" algn="tl">
                    <a:srgbClr val="000000"/>
                  </a:outerShdw>
                </a:effectLst>
                <a:latin typeface="Sonata" charset="0"/>
              </a:endParaRPr>
            </a:p>
          </p:txBody>
        </p:sp>
        <p:sp>
          <p:nvSpPr>
            <p:cNvPr id="26" name="Text Box 26">
              <a:extLst>
                <a:ext uri="{FF2B5EF4-FFF2-40B4-BE49-F238E27FC236}">
                  <a16:creationId xmlns:a16="http://schemas.microsoft.com/office/drawing/2014/main" id="{2F187B30-3EC5-9321-E6CB-C5BEF3908746}"/>
                </a:ext>
              </a:extLst>
            </p:cNvPr>
            <p:cNvSpPr txBox="1">
              <a:spLocks noChangeArrowheads="1"/>
            </p:cNvSpPr>
            <p:nvPr/>
          </p:nvSpPr>
          <p:spPr bwMode="auto">
            <a:xfrm>
              <a:off x="4237327" y="1903606"/>
              <a:ext cx="287334" cy="338137"/>
            </a:xfrm>
            <a:prstGeom prst="rect">
              <a:avLst/>
            </a:prstGeom>
            <a:noFill/>
            <a:ln w="9525">
              <a:noFill/>
              <a:miter lim="800000"/>
              <a:headEnd/>
              <a:tailEnd/>
            </a:ln>
            <a:effectLst/>
          </p:spPr>
          <p:txBody>
            <a:bodyPr wrap="none">
              <a:spAutoFit/>
            </a:bodyPr>
            <a:lstStyle/>
            <a:p>
              <a:pPr>
                <a:defRPr/>
              </a:pPr>
              <a:r>
                <a:rPr lang="de-CH" sz="1600" dirty="0">
                  <a:solidFill>
                    <a:srgbClr val="F81FFB"/>
                  </a:solidFill>
                  <a:effectLst>
                    <a:outerShdw blurRad="38100" dist="38100" dir="2700000" algn="tl">
                      <a:srgbClr val="000000"/>
                    </a:outerShdw>
                  </a:effectLst>
                  <a:latin typeface="Times" charset="0"/>
                </a:rPr>
                <a:t>d</a:t>
              </a:r>
              <a:endParaRPr lang="de-CH" sz="1600" dirty="0">
                <a:solidFill>
                  <a:srgbClr val="F81FFB"/>
                </a:solidFill>
                <a:effectLst>
                  <a:outerShdw blurRad="38100" dist="38100" dir="2700000" algn="tl">
                    <a:srgbClr val="000000"/>
                  </a:outerShdw>
                </a:effectLst>
                <a:latin typeface="Sonata" charset="0"/>
              </a:endParaRPr>
            </a:p>
          </p:txBody>
        </p:sp>
        <p:sp>
          <p:nvSpPr>
            <p:cNvPr id="27" name="Text Box 26">
              <a:extLst>
                <a:ext uri="{FF2B5EF4-FFF2-40B4-BE49-F238E27FC236}">
                  <a16:creationId xmlns:a16="http://schemas.microsoft.com/office/drawing/2014/main" id="{F85C3E10-6770-CDE9-E91E-BDD5AAE00A6E}"/>
                </a:ext>
              </a:extLst>
            </p:cNvPr>
            <p:cNvSpPr txBox="1">
              <a:spLocks noChangeArrowheads="1"/>
            </p:cNvSpPr>
            <p:nvPr/>
          </p:nvSpPr>
          <p:spPr bwMode="auto">
            <a:xfrm>
              <a:off x="4965980" y="2040131"/>
              <a:ext cx="493705" cy="338137"/>
            </a:xfrm>
            <a:prstGeom prst="rect">
              <a:avLst/>
            </a:prstGeom>
            <a:noFill/>
            <a:ln w="9525">
              <a:noFill/>
              <a:miter lim="800000"/>
              <a:headEnd/>
              <a:tailEnd/>
            </a:ln>
            <a:effectLst/>
          </p:spPr>
          <p:txBody>
            <a:bodyPr wrap="none">
              <a:spAutoFit/>
            </a:bodyPr>
            <a:lstStyle/>
            <a:p>
              <a:pPr>
                <a:defRPr/>
              </a:pPr>
              <a:r>
                <a:rPr lang="de-CH" sz="1600" dirty="0">
                  <a:solidFill>
                    <a:srgbClr val="F81FFB"/>
                  </a:solidFill>
                  <a:effectLst>
                    <a:outerShdw blurRad="38100" dist="38100" dir="2700000" algn="tl">
                      <a:srgbClr val="000000"/>
                    </a:outerShdw>
                  </a:effectLst>
                  <a:latin typeface="Times" charset="0"/>
                </a:rPr>
                <a:t>d♯</a:t>
              </a:r>
              <a:endParaRPr lang="de-CH" sz="1600" dirty="0">
                <a:solidFill>
                  <a:srgbClr val="F81FFB"/>
                </a:solidFill>
                <a:effectLst>
                  <a:outerShdw blurRad="38100" dist="38100" dir="2700000" algn="tl">
                    <a:srgbClr val="000000"/>
                  </a:outerShdw>
                </a:effectLst>
                <a:latin typeface="Sonata" charset="0"/>
              </a:endParaRPr>
            </a:p>
          </p:txBody>
        </p:sp>
      </p:grpSp>
      <p:sp>
        <p:nvSpPr>
          <p:cNvPr id="30" name="Freeform 29">
            <a:extLst>
              <a:ext uri="{FF2B5EF4-FFF2-40B4-BE49-F238E27FC236}">
                <a16:creationId xmlns:a16="http://schemas.microsoft.com/office/drawing/2014/main" id="{68984034-E37E-6DD6-381F-F96AD4D184FE}"/>
              </a:ext>
            </a:extLst>
          </p:cNvPr>
          <p:cNvSpPr/>
          <p:nvPr/>
        </p:nvSpPr>
        <p:spPr>
          <a:xfrm>
            <a:off x="3937000" y="3930650"/>
            <a:ext cx="1905000" cy="331788"/>
          </a:xfrm>
          <a:custGeom>
            <a:avLst/>
            <a:gdLst>
              <a:gd name="connsiteX0" fmla="*/ 0 w 1904915"/>
              <a:gd name="connsiteY0" fmla="*/ 332435 h 332435"/>
              <a:gd name="connsiteX1" fmla="*/ 569846 w 1904915"/>
              <a:gd name="connsiteY1" fmla="*/ 71914 h 332435"/>
              <a:gd name="connsiteX2" fmla="*/ 1212959 w 1904915"/>
              <a:gd name="connsiteY2" fmla="*/ 39349 h 332435"/>
              <a:gd name="connsiteX3" fmla="*/ 1904915 w 1904915"/>
              <a:gd name="connsiteY3" fmla="*/ 308011 h 332435"/>
              <a:gd name="connsiteX4" fmla="*/ 1904915 w 1904915"/>
              <a:gd name="connsiteY4" fmla="*/ 308011 h 332435"/>
              <a:gd name="connsiteX5" fmla="*/ 1904915 w 1904915"/>
              <a:gd name="connsiteY5" fmla="*/ 308011 h 332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4915" h="332435">
                <a:moveTo>
                  <a:pt x="0" y="332435"/>
                </a:moveTo>
                <a:cubicBezTo>
                  <a:pt x="183843" y="226598"/>
                  <a:pt x="367686" y="120762"/>
                  <a:pt x="569846" y="71914"/>
                </a:cubicBezTo>
                <a:cubicBezTo>
                  <a:pt x="772006" y="23066"/>
                  <a:pt x="990448" y="0"/>
                  <a:pt x="1212959" y="39349"/>
                </a:cubicBezTo>
                <a:cubicBezTo>
                  <a:pt x="1435470" y="78698"/>
                  <a:pt x="1904915" y="308011"/>
                  <a:pt x="1904915" y="308011"/>
                </a:cubicBezTo>
                <a:lnTo>
                  <a:pt x="1904915" y="308011"/>
                </a:lnTo>
                <a:lnTo>
                  <a:pt x="1904915" y="308011"/>
                </a:lnTo>
              </a:path>
            </a:pathLst>
          </a:custGeom>
          <a:ln w="38100" cap="flat" cmpd="sng" algn="ctr">
            <a:solidFill>
              <a:srgbClr val="FF0000"/>
            </a:solidFill>
            <a:prstDash val="solid"/>
            <a:round/>
            <a:headEnd type="none" w="med" len="med"/>
            <a:tailEnd type="stealth" w="lg" len="lg"/>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dirty="0"/>
          </a:p>
        </p:txBody>
      </p:sp>
      <p:sp>
        <p:nvSpPr>
          <p:cNvPr id="31" name="Freeform 30">
            <a:extLst>
              <a:ext uri="{FF2B5EF4-FFF2-40B4-BE49-F238E27FC236}">
                <a16:creationId xmlns:a16="http://schemas.microsoft.com/office/drawing/2014/main" id="{EB2D8038-C876-4B4A-F59D-26B32EEAF833}"/>
              </a:ext>
            </a:extLst>
          </p:cNvPr>
          <p:cNvSpPr/>
          <p:nvPr/>
        </p:nvSpPr>
        <p:spPr>
          <a:xfrm>
            <a:off x="4319588" y="4816475"/>
            <a:ext cx="1693862" cy="927100"/>
          </a:xfrm>
          <a:custGeom>
            <a:avLst/>
            <a:gdLst>
              <a:gd name="connsiteX0" fmla="*/ 0 w 1693258"/>
              <a:gd name="connsiteY0" fmla="*/ 928104 h 928104"/>
              <a:gd name="connsiteX1" fmla="*/ 333767 w 1693258"/>
              <a:gd name="connsiteY1" fmla="*/ 521041 h 928104"/>
              <a:gd name="connsiteX2" fmla="*/ 1310647 w 1693258"/>
              <a:gd name="connsiteY2" fmla="*/ 260520 h 928104"/>
              <a:gd name="connsiteX3" fmla="*/ 1693258 w 1693258"/>
              <a:gd name="connsiteY3" fmla="*/ 0 h 928104"/>
            </a:gdLst>
            <a:ahLst/>
            <a:cxnLst>
              <a:cxn ang="0">
                <a:pos x="connsiteX0" y="connsiteY0"/>
              </a:cxn>
              <a:cxn ang="0">
                <a:pos x="connsiteX1" y="connsiteY1"/>
              </a:cxn>
              <a:cxn ang="0">
                <a:pos x="connsiteX2" y="connsiteY2"/>
              </a:cxn>
              <a:cxn ang="0">
                <a:pos x="connsiteX3" y="connsiteY3"/>
              </a:cxn>
            </a:cxnLst>
            <a:rect l="l" t="t" r="r" b="b"/>
            <a:pathLst>
              <a:path w="1693258" h="928104">
                <a:moveTo>
                  <a:pt x="0" y="928104"/>
                </a:moveTo>
                <a:cubicBezTo>
                  <a:pt x="57663" y="780204"/>
                  <a:pt x="115326" y="632305"/>
                  <a:pt x="333767" y="521041"/>
                </a:cubicBezTo>
                <a:cubicBezTo>
                  <a:pt x="552208" y="409777"/>
                  <a:pt x="1084065" y="347360"/>
                  <a:pt x="1310647" y="260520"/>
                </a:cubicBezTo>
                <a:cubicBezTo>
                  <a:pt x="1537229" y="173680"/>
                  <a:pt x="1693258" y="0"/>
                  <a:pt x="1693258" y="0"/>
                </a:cubicBezTo>
              </a:path>
            </a:pathLst>
          </a:custGeom>
          <a:ln w="38100" cap="flat" cmpd="sng" algn="ctr">
            <a:solidFill>
              <a:srgbClr val="3366FF"/>
            </a:solidFill>
            <a:prstDash val="solid"/>
            <a:round/>
            <a:headEnd type="none" w="med" len="med"/>
            <a:tailEnd type="stealth" w="lg" len="lg"/>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dirty="0"/>
          </a:p>
        </p:txBody>
      </p:sp>
      <p:grpSp>
        <p:nvGrpSpPr>
          <p:cNvPr id="29" name="Group 28">
            <a:extLst>
              <a:ext uri="{FF2B5EF4-FFF2-40B4-BE49-F238E27FC236}">
                <a16:creationId xmlns:a16="http://schemas.microsoft.com/office/drawing/2014/main" id="{C653CB3C-188E-309B-B0D4-0AF83D2D1D65}"/>
              </a:ext>
            </a:extLst>
          </p:cNvPr>
          <p:cNvGrpSpPr>
            <a:grpSpLocks/>
          </p:cNvGrpSpPr>
          <p:nvPr/>
        </p:nvGrpSpPr>
        <p:grpSpPr bwMode="auto">
          <a:xfrm>
            <a:off x="3908425" y="3963988"/>
            <a:ext cx="2098675" cy="1841500"/>
            <a:chOff x="3528979" y="2493942"/>
            <a:chExt cx="2098934" cy="1841283"/>
          </a:xfrm>
        </p:grpSpPr>
        <p:sp>
          <p:nvSpPr>
            <p:cNvPr id="32" name="Freeform 31">
              <a:extLst>
                <a:ext uri="{FF2B5EF4-FFF2-40B4-BE49-F238E27FC236}">
                  <a16:creationId xmlns:a16="http://schemas.microsoft.com/office/drawing/2014/main" id="{56E81393-550E-6657-3F8D-5CEE70701342}"/>
                </a:ext>
              </a:extLst>
            </p:cNvPr>
            <p:cNvSpPr/>
            <p:nvPr/>
          </p:nvSpPr>
          <p:spPr>
            <a:xfrm>
              <a:off x="3528979" y="2493942"/>
              <a:ext cx="2098934" cy="1841283"/>
            </a:xfrm>
            <a:custGeom>
              <a:avLst/>
              <a:gdLst>
                <a:gd name="connsiteX0" fmla="*/ 20351 w 2098934"/>
                <a:gd name="connsiteY0" fmla="*/ 331078 h 1841283"/>
                <a:gd name="connsiteX1" fmla="*/ 4070 w 2098934"/>
                <a:gd name="connsiteY1" fmla="*/ 485762 h 1841283"/>
                <a:gd name="connsiteX2" fmla="*/ 44773 w 2098934"/>
                <a:gd name="connsiteY2" fmla="*/ 786989 h 1841283"/>
                <a:gd name="connsiteX3" fmla="*/ 134320 w 2098934"/>
                <a:gd name="connsiteY3" fmla="*/ 1128922 h 1841283"/>
                <a:gd name="connsiteX4" fmla="*/ 223867 w 2098934"/>
                <a:gd name="connsiteY4" fmla="*/ 1446431 h 1841283"/>
                <a:gd name="connsiteX5" fmla="*/ 419243 w 2098934"/>
                <a:gd name="connsiteY5" fmla="*/ 1788365 h 1841283"/>
                <a:gd name="connsiteX6" fmla="*/ 419243 w 2098934"/>
                <a:gd name="connsiteY6" fmla="*/ 1763941 h 1841283"/>
                <a:gd name="connsiteX7" fmla="*/ 525072 w 2098934"/>
                <a:gd name="connsiteY7" fmla="*/ 1544127 h 1841283"/>
                <a:gd name="connsiteX8" fmla="*/ 720448 w 2098934"/>
                <a:gd name="connsiteY8" fmla="*/ 1373160 h 1841283"/>
                <a:gd name="connsiteX9" fmla="*/ 997230 w 2098934"/>
                <a:gd name="connsiteY9" fmla="*/ 1275465 h 1841283"/>
                <a:gd name="connsiteX10" fmla="*/ 1396123 w 2098934"/>
                <a:gd name="connsiteY10" fmla="*/ 1194052 h 1841283"/>
                <a:gd name="connsiteX11" fmla="*/ 1681046 w 2098934"/>
                <a:gd name="connsiteY11" fmla="*/ 1112639 h 1841283"/>
                <a:gd name="connsiteX12" fmla="*/ 1892703 w 2098934"/>
                <a:gd name="connsiteY12" fmla="*/ 1014944 h 1841283"/>
                <a:gd name="connsiteX13" fmla="*/ 2071798 w 2098934"/>
                <a:gd name="connsiteY13" fmla="*/ 860260 h 1841283"/>
                <a:gd name="connsiteX14" fmla="*/ 2055517 w 2098934"/>
                <a:gd name="connsiteY14" fmla="*/ 730000 h 1841283"/>
                <a:gd name="connsiteX15" fmla="*/ 1990391 w 2098934"/>
                <a:gd name="connsiteY15" fmla="*/ 526468 h 1841283"/>
                <a:gd name="connsiteX16" fmla="*/ 1941547 w 2098934"/>
                <a:gd name="connsiteY16" fmla="*/ 347360 h 1841283"/>
                <a:gd name="connsiteX17" fmla="*/ 1925266 w 2098934"/>
                <a:gd name="connsiteY17" fmla="*/ 282230 h 1841283"/>
                <a:gd name="connsiteX18" fmla="*/ 1721749 w 2098934"/>
                <a:gd name="connsiteY18" fmla="*/ 208959 h 1841283"/>
                <a:gd name="connsiteX19" fmla="*/ 1477530 w 2098934"/>
                <a:gd name="connsiteY19" fmla="*/ 103122 h 1841283"/>
                <a:gd name="connsiteX20" fmla="*/ 1233310 w 2098934"/>
                <a:gd name="connsiteY20" fmla="*/ 21710 h 1841283"/>
                <a:gd name="connsiteX21" fmla="*/ 964668 w 2098934"/>
                <a:gd name="connsiteY21" fmla="*/ 5427 h 1841283"/>
                <a:gd name="connsiteX22" fmla="*/ 663463 w 2098934"/>
                <a:gd name="connsiteY22" fmla="*/ 54275 h 1841283"/>
                <a:gd name="connsiteX23" fmla="*/ 370399 w 2098934"/>
                <a:gd name="connsiteY23" fmla="*/ 143829 h 1841283"/>
                <a:gd name="connsiteX24" fmla="*/ 199445 w 2098934"/>
                <a:gd name="connsiteY24" fmla="*/ 233383 h 1841283"/>
                <a:gd name="connsiteX25" fmla="*/ 77335 w 2098934"/>
                <a:gd name="connsiteY25" fmla="*/ 298513 h 1841283"/>
                <a:gd name="connsiteX26" fmla="*/ 77335 w 2098934"/>
                <a:gd name="connsiteY26" fmla="*/ 298513 h 1841283"/>
                <a:gd name="connsiteX27" fmla="*/ 77335 w 2098934"/>
                <a:gd name="connsiteY27" fmla="*/ 298513 h 1841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98934" h="1841283">
                  <a:moveTo>
                    <a:pt x="20351" y="331078"/>
                  </a:moveTo>
                  <a:cubicBezTo>
                    <a:pt x="10175" y="370427"/>
                    <a:pt x="0" y="409777"/>
                    <a:pt x="4070" y="485762"/>
                  </a:cubicBezTo>
                  <a:cubicBezTo>
                    <a:pt x="8140" y="561747"/>
                    <a:pt x="23065" y="679796"/>
                    <a:pt x="44773" y="786989"/>
                  </a:cubicBezTo>
                  <a:cubicBezTo>
                    <a:pt x="66481" y="894182"/>
                    <a:pt x="104471" y="1019015"/>
                    <a:pt x="134320" y="1128922"/>
                  </a:cubicBezTo>
                  <a:cubicBezTo>
                    <a:pt x="164169" y="1238829"/>
                    <a:pt x="176380" y="1336524"/>
                    <a:pt x="223867" y="1446431"/>
                  </a:cubicBezTo>
                  <a:cubicBezTo>
                    <a:pt x="271354" y="1556338"/>
                    <a:pt x="386680" y="1735447"/>
                    <a:pt x="419243" y="1788365"/>
                  </a:cubicBezTo>
                  <a:cubicBezTo>
                    <a:pt x="451806" y="1841283"/>
                    <a:pt x="401605" y="1804647"/>
                    <a:pt x="419243" y="1763941"/>
                  </a:cubicBezTo>
                  <a:cubicBezTo>
                    <a:pt x="436881" y="1723235"/>
                    <a:pt x="474871" y="1609257"/>
                    <a:pt x="525072" y="1544127"/>
                  </a:cubicBezTo>
                  <a:cubicBezTo>
                    <a:pt x="575273" y="1478997"/>
                    <a:pt x="641755" y="1417937"/>
                    <a:pt x="720448" y="1373160"/>
                  </a:cubicBezTo>
                  <a:cubicBezTo>
                    <a:pt x="799141" y="1328383"/>
                    <a:pt x="884618" y="1305316"/>
                    <a:pt x="997230" y="1275465"/>
                  </a:cubicBezTo>
                  <a:cubicBezTo>
                    <a:pt x="1109842" y="1245614"/>
                    <a:pt x="1282154" y="1221190"/>
                    <a:pt x="1396123" y="1194052"/>
                  </a:cubicBezTo>
                  <a:cubicBezTo>
                    <a:pt x="1510092" y="1166914"/>
                    <a:pt x="1598283" y="1142490"/>
                    <a:pt x="1681046" y="1112639"/>
                  </a:cubicBezTo>
                  <a:cubicBezTo>
                    <a:pt x="1763809" y="1082788"/>
                    <a:pt x="1827578" y="1057007"/>
                    <a:pt x="1892703" y="1014944"/>
                  </a:cubicBezTo>
                  <a:cubicBezTo>
                    <a:pt x="1957828" y="972881"/>
                    <a:pt x="2044662" y="907751"/>
                    <a:pt x="2071798" y="860260"/>
                  </a:cubicBezTo>
                  <a:cubicBezTo>
                    <a:pt x="2098934" y="812769"/>
                    <a:pt x="2069085" y="785632"/>
                    <a:pt x="2055517" y="730000"/>
                  </a:cubicBezTo>
                  <a:cubicBezTo>
                    <a:pt x="2041949" y="674368"/>
                    <a:pt x="2009386" y="590241"/>
                    <a:pt x="1990391" y="526468"/>
                  </a:cubicBezTo>
                  <a:cubicBezTo>
                    <a:pt x="1971396" y="462695"/>
                    <a:pt x="1952401" y="388066"/>
                    <a:pt x="1941547" y="347360"/>
                  </a:cubicBezTo>
                  <a:cubicBezTo>
                    <a:pt x="1930693" y="306654"/>
                    <a:pt x="1961899" y="305297"/>
                    <a:pt x="1925266" y="282230"/>
                  </a:cubicBezTo>
                  <a:cubicBezTo>
                    <a:pt x="1888633" y="259163"/>
                    <a:pt x="1796372" y="238810"/>
                    <a:pt x="1721749" y="208959"/>
                  </a:cubicBezTo>
                  <a:cubicBezTo>
                    <a:pt x="1647126" y="179108"/>
                    <a:pt x="1558936" y="134330"/>
                    <a:pt x="1477530" y="103122"/>
                  </a:cubicBezTo>
                  <a:cubicBezTo>
                    <a:pt x="1396124" y="71914"/>
                    <a:pt x="1318787" y="37992"/>
                    <a:pt x="1233310" y="21710"/>
                  </a:cubicBezTo>
                  <a:cubicBezTo>
                    <a:pt x="1147833" y="5428"/>
                    <a:pt x="1059642" y="0"/>
                    <a:pt x="964668" y="5427"/>
                  </a:cubicBezTo>
                  <a:cubicBezTo>
                    <a:pt x="869694" y="10854"/>
                    <a:pt x="762508" y="31208"/>
                    <a:pt x="663463" y="54275"/>
                  </a:cubicBezTo>
                  <a:cubicBezTo>
                    <a:pt x="564418" y="77342"/>
                    <a:pt x="447735" y="113978"/>
                    <a:pt x="370399" y="143829"/>
                  </a:cubicBezTo>
                  <a:cubicBezTo>
                    <a:pt x="293063" y="173680"/>
                    <a:pt x="199445" y="233383"/>
                    <a:pt x="199445" y="233383"/>
                  </a:cubicBezTo>
                  <a:lnTo>
                    <a:pt x="77335" y="298513"/>
                  </a:lnTo>
                  <a:lnTo>
                    <a:pt x="77335" y="298513"/>
                  </a:lnTo>
                  <a:lnTo>
                    <a:pt x="77335" y="298513"/>
                  </a:lnTo>
                </a:path>
              </a:pathLst>
            </a:custGeom>
            <a:gradFill flip="none" rotWithShape="1">
              <a:gsLst>
                <a:gs pos="0">
                  <a:srgbClr val="FF0000">
                    <a:alpha val="40000"/>
                  </a:srgbClr>
                </a:gs>
                <a:gs pos="100000">
                  <a:schemeClr val="accent1">
                    <a:lumMod val="60000"/>
                    <a:lumOff val="40000"/>
                    <a:alpha val="41000"/>
                  </a:schemeClr>
                </a:gs>
              </a:gsLst>
              <a:lin ang="4440000" scaled="0"/>
              <a:tileRect/>
            </a:gradFill>
            <a:ln>
              <a:no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dirty="0"/>
            </a:p>
          </p:txBody>
        </p:sp>
        <p:sp>
          <p:nvSpPr>
            <p:cNvPr id="34" name="Left Arrow 33">
              <a:extLst>
                <a:ext uri="{FF2B5EF4-FFF2-40B4-BE49-F238E27FC236}">
                  <a16:creationId xmlns:a16="http://schemas.microsoft.com/office/drawing/2014/main" id="{77D224AD-E06B-C5F7-3814-DDF69268C051}"/>
                </a:ext>
              </a:extLst>
            </p:cNvPr>
            <p:cNvSpPr/>
            <p:nvPr/>
          </p:nvSpPr>
          <p:spPr>
            <a:xfrm rot="15268572">
              <a:off x="3460043" y="3123282"/>
              <a:ext cx="1068261" cy="247681"/>
            </a:xfrm>
            <a:prstGeom prst="leftArrow">
              <a:avLst/>
            </a:prstGeom>
            <a:gradFill flip="none" rotWithShape="1">
              <a:gsLst>
                <a:gs pos="0">
                  <a:schemeClr val="accent1">
                    <a:tint val="100000"/>
                    <a:shade val="100000"/>
                    <a:satMod val="130000"/>
                  </a:schemeClr>
                </a:gs>
                <a:gs pos="100000">
                  <a:srgbClr val="FF0000"/>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6" name="Left Arrow 35">
              <a:extLst>
                <a:ext uri="{FF2B5EF4-FFF2-40B4-BE49-F238E27FC236}">
                  <a16:creationId xmlns:a16="http://schemas.microsoft.com/office/drawing/2014/main" id="{B0D66352-AEC1-522E-C113-789FB9DDA23B}"/>
                </a:ext>
              </a:extLst>
            </p:cNvPr>
            <p:cNvSpPr/>
            <p:nvPr/>
          </p:nvSpPr>
          <p:spPr>
            <a:xfrm rot="15865722">
              <a:off x="4303903" y="2974869"/>
              <a:ext cx="1068261" cy="246092"/>
            </a:xfrm>
            <a:prstGeom prst="leftArrow">
              <a:avLst/>
            </a:prstGeom>
            <a:gradFill flip="none" rotWithShape="1">
              <a:gsLst>
                <a:gs pos="0">
                  <a:schemeClr val="accent1">
                    <a:tint val="100000"/>
                    <a:shade val="100000"/>
                    <a:satMod val="130000"/>
                  </a:schemeClr>
                </a:gs>
                <a:gs pos="100000">
                  <a:srgbClr val="FF0000"/>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3" name="Freeform 32">
              <a:extLst>
                <a:ext uri="{FF2B5EF4-FFF2-40B4-BE49-F238E27FC236}">
                  <a16:creationId xmlns:a16="http://schemas.microsoft.com/office/drawing/2014/main" id="{8E6457E4-6CE0-314E-A07C-8DC1AD3832E8}"/>
                </a:ext>
              </a:extLst>
            </p:cNvPr>
            <p:cNvSpPr/>
            <p:nvPr/>
          </p:nvSpPr>
          <p:spPr>
            <a:xfrm flipV="1">
              <a:off x="3603601" y="2927278"/>
              <a:ext cx="1924287" cy="565083"/>
            </a:xfrm>
            <a:custGeom>
              <a:avLst/>
              <a:gdLst>
                <a:gd name="connsiteX0" fmla="*/ 0 w 1904915"/>
                <a:gd name="connsiteY0" fmla="*/ 332435 h 332435"/>
                <a:gd name="connsiteX1" fmla="*/ 569846 w 1904915"/>
                <a:gd name="connsiteY1" fmla="*/ 71914 h 332435"/>
                <a:gd name="connsiteX2" fmla="*/ 1212959 w 1904915"/>
                <a:gd name="connsiteY2" fmla="*/ 39349 h 332435"/>
                <a:gd name="connsiteX3" fmla="*/ 1904915 w 1904915"/>
                <a:gd name="connsiteY3" fmla="*/ 308011 h 332435"/>
                <a:gd name="connsiteX4" fmla="*/ 1904915 w 1904915"/>
                <a:gd name="connsiteY4" fmla="*/ 308011 h 332435"/>
                <a:gd name="connsiteX5" fmla="*/ 1904915 w 1904915"/>
                <a:gd name="connsiteY5" fmla="*/ 308011 h 332435"/>
                <a:gd name="connsiteX0" fmla="*/ 0 w 1904915"/>
                <a:gd name="connsiteY0" fmla="*/ 105835 h 2240601"/>
                <a:gd name="connsiteX1" fmla="*/ 569846 w 1904915"/>
                <a:gd name="connsiteY1" fmla="*/ 1940286 h 2240601"/>
                <a:gd name="connsiteX2" fmla="*/ 1212959 w 1904915"/>
                <a:gd name="connsiteY2" fmla="*/ 1907721 h 2240601"/>
                <a:gd name="connsiteX3" fmla="*/ 1904915 w 1904915"/>
                <a:gd name="connsiteY3" fmla="*/ 2176383 h 2240601"/>
                <a:gd name="connsiteX4" fmla="*/ 1904915 w 1904915"/>
                <a:gd name="connsiteY4" fmla="*/ 2176383 h 2240601"/>
                <a:gd name="connsiteX5" fmla="*/ 1904915 w 1904915"/>
                <a:gd name="connsiteY5" fmla="*/ 2176383 h 2240601"/>
                <a:gd name="connsiteX0" fmla="*/ 0 w 1904915"/>
                <a:gd name="connsiteY0" fmla="*/ 0 h 2134766"/>
                <a:gd name="connsiteX1" fmla="*/ 569846 w 1904915"/>
                <a:gd name="connsiteY1" fmla="*/ 1834451 h 2134766"/>
                <a:gd name="connsiteX2" fmla="*/ 1212959 w 1904915"/>
                <a:gd name="connsiteY2" fmla="*/ 1801886 h 2134766"/>
                <a:gd name="connsiteX3" fmla="*/ 1904915 w 1904915"/>
                <a:gd name="connsiteY3" fmla="*/ 2070548 h 2134766"/>
                <a:gd name="connsiteX4" fmla="*/ 1904915 w 1904915"/>
                <a:gd name="connsiteY4" fmla="*/ 2070548 h 2134766"/>
                <a:gd name="connsiteX5" fmla="*/ 1904915 w 1904915"/>
                <a:gd name="connsiteY5" fmla="*/ 2070548 h 2134766"/>
                <a:gd name="connsiteX0" fmla="*/ 0 w 1904915"/>
                <a:gd name="connsiteY0" fmla="*/ 0 h 2695919"/>
                <a:gd name="connsiteX1" fmla="*/ 465038 w 1904915"/>
                <a:gd name="connsiteY1" fmla="*/ 2395604 h 2695919"/>
                <a:gd name="connsiteX2" fmla="*/ 1212959 w 1904915"/>
                <a:gd name="connsiteY2" fmla="*/ 1801886 h 2695919"/>
                <a:gd name="connsiteX3" fmla="*/ 1904915 w 1904915"/>
                <a:gd name="connsiteY3" fmla="*/ 2070548 h 2695919"/>
                <a:gd name="connsiteX4" fmla="*/ 1904915 w 1904915"/>
                <a:gd name="connsiteY4" fmla="*/ 2070548 h 2695919"/>
                <a:gd name="connsiteX5" fmla="*/ 1904915 w 1904915"/>
                <a:gd name="connsiteY5" fmla="*/ 2070548 h 2695919"/>
                <a:gd name="connsiteX0" fmla="*/ 0 w 1904915"/>
                <a:gd name="connsiteY0" fmla="*/ 0 h 2596159"/>
                <a:gd name="connsiteX1" fmla="*/ 465038 w 1904915"/>
                <a:gd name="connsiteY1" fmla="*/ 2395604 h 2596159"/>
                <a:gd name="connsiteX2" fmla="*/ 1212960 w 1904915"/>
                <a:gd name="connsiteY2" fmla="*/ 1203323 h 2596159"/>
                <a:gd name="connsiteX3" fmla="*/ 1904915 w 1904915"/>
                <a:gd name="connsiteY3" fmla="*/ 2070548 h 2596159"/>
                <a:gd name="connsiteX4" fmla="*/ 1904915 w 1904915"/>
                <a:gd name="connsiteY4" fmla="*/ 2070548 h 2596159"/>
                <a:gd name="connsiteX5" fmla="*/ 1904915 w 1904915"/>
                <a:gd name="connsiteY5" fmla="*/ 2070548 h 2596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4915" h="2596159">
                  <a:moveTo>
                    <a:pt x="0" y="0"/>
                  </a:moveTo>
                  <a:cubicBezTo>
                    <a:pt x="70974" y="1502797"/>
                    <a:pt x="262878" y="2195050"/>
                    <a:pt x="465038" y="2395604"/>
                  </a:cubicBezTo>
                  <a:cubicBezTo>
                    <a:pt x="667198" y="2596158"/>
                    <a:pt x="972981" y="1257499"/>
                    <a:pt x="1212960" y="1203323"/>
                  </a:cubicBezTo>
                  <a:cubicBezTo>
                    <a:pt x="1452939" y="1149147"/>
                    <a:pt x="1789589" y="1926011"/>
                    <a:pt x="1904915" y="2070548"/>
                  </a:cubicBezTo>
                  <a:lnTo>
                    <a:pt x="1904915" y="2070548"/>
                  </a:lnTo>
                  <a:lnTo>
                    <a:pt x="1904915" y="2070548"/>
                  </a:lnTo>
                </a:path>
              </a:pathLst>
            </a:custGeom>
            <a:ln w="38100" cap="flat" cmpd="sng" algn="ctr">
              <a:solidFill>
                <a:srgbClr val="FFFF00"/>
              </a:solidFill>
              <a:prstDash val="solid"/>
              <a:round/>
              <a:headEnd type="none" w="med" len="med"/>
              <a:tailEnd type="stealth" w="lg" len="lg"/>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dirty="0"/>
            </a:p>
          </p:txBody>
        </p:sp>
        <p:sp>
          <p:nvSpPr>
            <p:cNvPr id="37" name="Text Box 26">
              <a:extLst>
                <a:ext uri="{FF2B5EF4-FFF2-40B4-BE49-F238E27FC236}">
                  <a16:creationId xmlns:a16="http://schemas.microsoft.com/office/drawing/2014/main" id="{2FD55E4C-FBCA-5197-42BD-A282FF2C9B78}"/>
                </a:ext>
              </a:extLst>
            </p:cNvPr>
            <p:cNvSpPr txBox="1">
              <a:spLocks noChangeArrowheads="1"/>
            </p:cNvSpPr>
            <p:nvPr/>
          </p:nvSpPr>
          <p:spPr bwMode="auto">
            <a:xfrm>
              <a:off x="4097374" y="3163788"/>
              <a:ext cx="1114563" cy="523813"/>
            </a:xfrm>
            <a:prstGeom prst="rect">
              <a:avLst/>
            </a:prstGeom>
            <a:noFill/>
            <a:ln w="9525">
              <a:noFill/>
              <a:miter lim="800000"/>
              <a:headEnd/>
              <a:tailEnd/>
            </a:ln>
            <a:effectLst/>
          </p:spPr>
          <p:txBody>
            <a:bodyPr wrap="none">
              <a:spAutoFit/>
            </a:bodyPr>
            <a:lstStyle/>
            <a:p>
              <a:pPr>
                <a:defRPr/>
              </a:pPr>
              <a:r>
                <a:rPr lang="de-CH" b="1" dirty="0">
                  <a:solidFill>
                    <a:srgbClr val="FFFF00"/>
                  </a:solidFill>
                  <a:effectLst>
                    <a:outerShdw blurRad="38100" dist="38100" dir="2700000" algn="tl">
                      <a:srgbClr val="000000"/>
                    </a:outerShdw>
                  </a:effectLst>
                  <a:latin typeface="Times" charset="0"/>
                </a:rPr>
                <a:t>h</a:t>
              </a:r>
              <a:r>
                <a:rPr lang="de-CH" b="1" baseline="-25000" dirty="0">
                  <a:solidFill>
                    <a:srgbClr val="FFFF00"/>
                  </a:solidFill>
                  <a:effectLst>
                    <a:outerShdw blurRad="38100" dist="38100" dir="2700000" algn="tl">
                      <a:srgbClr val="000000"/>
                    </a:outerShdw>
                  </a:effectLst>
                  <a:latin typeface="Times" charset="0"/>
                </a:rPr>
                <a:t>x,y</a:t>
              </a:r>
              <a:r>
                <a:rPr lang="de-CH" b="1" dirty="0">
                  <a:solidFill>
                    <a:srgbClr val="FFFF00"/>
                  </a:solidFill>
                  <a:effectLst>
                    <a:outerShdw blurRad="38100" dist="38100" dir="2700000" algn="tl">
                      <a:srgbClr val="000000"/>
                    </a:outerShdw>
                  </a:effectLst>
                  <a:latin typeface="Times" charset="0"/>
                </a:rPr>
                <a:t>(</a:t>
              </a:r>
              <a:r>
                <a:rPr lang="de-CH" b="1" dirty="0">
                  <a:solidFill>
                    <a:srgbClr val="FFFF00"/>
                  </a:solidFill>
                  <a:effectLst>
                    <a:outerShdw blurRad="38100" dist="38100" dir="2700000" algn="tl">
                      <a:srgbClr val="000000"/>
                    </a:outerShdw>
                  </a:effectLst>
                  <a:latin typeface="Math3"/>
                  <a:cs typeface="Math3"/>
                </a:rPr>
                <a:t>λ</a:t>
              </a:r>
              <a:r>
                <a:rPr lang="de-CH" b="1" dirty="0">
                  <a:solidFill>
                    <a:srgbClr val="FFFF00"/>
                  </a:solidFill>
                  <a:effectLst>
                    <a:outerShdw blurRad="38100" dist="38100" dir="2700000" algn="tl">
                      <a:srgbClr val="000000"/>
                    </a:outerShdw>
                  </a:effectLst>
                  <a:latin typeface="Times" charset="0"/>
                </a:rPr>
                <a:t>)</a:t>
              </a:r>
              <a:endParaRPr lang="de-CH" b="1" dirty="0">
                <a:solidFill>
                  <a:srgbClr val="FFFF00"/>
                </a:solidFill>
                <a:effectLst>
                  <a:outerShdw blurRad="38100" dist="38100" dir="2700000" algn="tl">
                    <a:srgbClr val="000000"/>
                  </a:outerShdw>
                </a:effectLst>
                <a:latin typeface="Sonata" charset="0"/>
              </a:endParaRPr>
            </a:p>
          </p:txBody>
        </p:sp>
      </p:grpSp>
      <p:sp>
        <p:nvSpPr>
          <p:cNvPr id="28" name="TextBox 27">
            <a:extLst>
              <a:ext uri="{FF2B5EF4-FFF2-40B4-BE49-F238E27FC236}">
                <a16:creationId xmlns:a16="http://schemas.microsoft.com/office/drawing/2014/main" id="{4DEC7F8B-F01D-4676-324E-20B85BBCDCD6}"/>
              </a:ext>
            </a:extLst>
          </p:cNvPr>
          <p:cNvSpPr txBox="1"/>
          <p:nvPr/>
        </p:nvSpPr>
        <p:spPr>
          <a:xfrm>
            <a:off x="2579688" y="430213"/>
            <a:ext cx="5392737" cy="400050"/>
          </a:xfrm>
          <a:prstGeom prst="rect">
            <a:avLst/>
          </a:prstGeom>
          <a:noFill/>
        </p:spPr>
        <p:txBody>
          <a:bodyPr wrap="none">
            <a:spAutoFit/>
          </a:bodyPr>
          <a:lstStyle/>
          <a:p>
            <a:pPr>
              <a:defRPr/>
            </a:pPr>
            <a:r>
              <a:rPr lang="en-US" sz="2000">
                <a:effectLst>
                  <a:outerShdw blurRad="50800" dist="38100" dir="2700000" algn="br">
                    <a:srgbClr val="FFF8FC"/>
                  </a:outerShdw>
                </a:effectLst>
              </a:rPr>
              <a:t>Hypergestures that are Parallel to a Vector Field</a:t>
            </a:r>
            <a:endParaRPr lang="en-US" sz="2000"/>
          </a:p>
        </p:txBody>
      </p:sp>
      <p:grpSp>
        <p:nvGrpSpPr>
          <p:cNvPr id="38" name="Group 37">
            <a:extLst>
              <a:ext uri="{FF2B5EF4-FFF2-40B4-BE49-F238E27FC236}">
                <a16:creationId xmlns:a16="http://schemas.microsoft.com/office/drawing/2014/main" id="{FB315076-521D-3DC8-F05D-9DC9AA625038}"/>
              </a:ext>
            </a:extLst>
          </p:cNvPr>
          <p:cNvGrpSpPr>
            <a:grpSpLocks/>
          </p:cNvGrpSpPr>
          <p:nvPr/>
        </p:nvGrpSpPr>
        <p:grpSpPr bwMode="auto">
          <a:xfrm rot="-5400000">
            <a:off x="7038182" y="969169"/>
            <a:ext cx="2020887" cy="1990725"/>
            <a:chOff x="5171105" y="2026444"/>
            <a:chExt cx="3445749" cy="3395568"/>
          </a:xfrm>
        </p:grpSpPr>
        <p:sp>
          <p:nvSpPr>
            <p:cNvPr id="39" name="Freeform 38">
              <a:extLst>
                <a:ext uri="{FF2B5EF4-FFF2-40B4-BE49-F238E27FC236}">
                  <a16:creationId xmlns:a16="http://schemas.microsoft.com/office/drawing/2014/main" id="{E755F593-24B4-E2EE-D54B-9C8D1953941D}"/>
                </a:ext>
              </a:extLst>
            </p:cNvPr>
            <p:cNvSpPr/>
            <p:nvPr/>
          </p:nvSpPr>
          <p:spPr>
            <a:xfrm>
              <a:off x="6072466" y="2194326"/>
              <a:ext cx="1740470" cy="3084171"/>
            </a:xfrm>
            <a:custGeom>
              <a:avLst/>
              <a:gdLst>
                <a:gd name="connsiteX0" fmla="*/ 815091 w 1742893"/>
                <a:gd name="connsiteY0" fmla="*/ 65972 h 3085567"/>
                <a:gd name="connsiteX1" fmla="*/ 526441 w 1742893"/>
                <a:gd name="connsiteY1" fmla="*/ 49479 h 3085567"/>
                <a:gd name="connsiteX2" fmla="*/ 279028 w 1742893"/>
                <a:gd name="connsiteY2" fmla="*/ 140190 h 3085567"/>
                <a:gd name="connsiteX3" fmla="*/ 97591 w 1742893"/>
                <a:gd name="connsiteY3" fmla="*/ 272134 h 3085567"/>
                <a:gd name="connsiteX4" fmla="*/ 23367 w 1742893"/>
                <a:gd name="connsiteY4" fmla="*/ 280381 h 3085567"/>
                <a:gd name="connsiteX5" fmla="*/ 6872 w 1742893"/>
                <a:gd name="connsiteY5" fmla="*/ 544269 h 3085567"/>
                <a:gd name="connsiteX6" fmla="*/ 39861 w 1742893"/>
                <a:gd name="connsiteY6" fmla="*/ 791664 h 3085567"/>
                <a:gd name="connsiteX7" fmla="*/ 246039 w 1742893"/>
                <a:gd name="connsiteY7" fmla="*/ 1080292 h 3085567"/>
                <a:gd name="connsiteX8" fmla="*/ 460464 w 1742893"/>
                <a:gd name="connsiteY8" fmla="*/ 1236975 h 3085567"/>
                <a:gd name="connsiteX9" fmla="*/ 650148 w 1742893"/>
                <a:gd name="connsiteY9" fmla="*/ 1311194 h 3085567"/>
                <a:gd name="connsiteX10" fmla="*/ 790349 w 1742893"/>
                <a:gd name="connsiteY10" fmla="*/ 1451384 h 3085567"/>
                <a:gd name="connsiteX11" fmla="*/ 823338 w 1742893"/>
                <a:gd name="connsiteY11" fmla="*/ 1682287 h 3085567"/>
                <a:gd name="connsiteX12" fmla="*/ 798596 w 1742893"/>
                <a:gd name="connsiteY12" fmla="*/ 1979161 h 3085567"/>
                <a:gd name="connsiteX13" fmla="*/ 716125 w 1742893"/>
                <a:gd name="connsiteY13" fmla="*/ 2251295 h 3085567"/>
                <a:gd name="connsiteX14" fmla="*/ 674890 w 1742893"/>
                <a:gd name="connsiteY14" fmla="*/ 2440965 h 3085567"/>
                <a:gd name="connsiteX15" fmla="*/ 798596 w 1742893"/>
                <a:gd name="connsiteY15" fmla="*/ 3009974 h 3085567"/>
                <a:gd name="connsiteX16" fmla="*/ 938798 w 1742893"/>
                <a:gd name="connsiteY16" fmla="*/ 2894523 h 3085567"/>
                <a:gd name="connsiteX17" fmla="*/ 1161470 w 1742893"/>
                <a:gd name="connsiteY17" fmla="*/ 2762579 h 3085567"/>
                <a:gd name="connsiteX18" fmla="*/ 1664545 w 1742893"/>
                <a:gd name="connsiteY18" fmla="*/ 2795565 h 3085567"/>
                <a:gd name="connsiteX19" fmla="*/ 1631556 w 1742893"/>
                <a:gd name="connsiteY19" fmla="*/ 2746086 h 3085567"/>
                <a:gd name="connsiteX20" fmla="*/ 1458366 w 1742893"/>
                <a:gd name="connsiteY20" fmla="*/ 2342007 h 3085567"/>
                <a:gd name="connsiteX21" fmla="*/ 1384142 w 1742893"/>
                <a:gd name="connsiteY21" fmla="*/ 2069872 h 3085567"/>
                <a:gd name="connsiteX22" fmla="*/ 1392389 w 1742893"/>
                <a:gd name="connsiteY22" fmla="*/ 1509110 h 3085567"/>
                <a:gd name="connsiteX23" fmla="*/ 1375895 w 1742893"/>
                <a:gd name="connsiteY23" fmla="*/ 1154510 h 3085567"/>
                <a:gd name="connsiteX24" fmla="*/ 1194458 w 1742893"/>
                <a:gd name="connsiteY24" fmla="*/ 923608 h 3085567"/>
                <a:gd name="connsiteX25" fmla="*/ 947045 w 1742893"/>
                <a:gd name="connsiteY25" fmla="*/ 799911 h 3085567"/>
                <a:gd name="connsiteX26" fmla="*/ 806844 w 1742893"/>
                <a:gd name="connsiteY26" fmla="*/ 643227 h 3085567"/>
                <a:gd name="connsiteX27" fmla="*/ 749114 w 1742893"/>
                <a:gd name="connsiteY27" fmla="*/ 445311 h 3085567"/>
                <a:gd name="connsiteX28" fmla="*/ 815091 w 1742893"/>
                <a:gd name="connsiteY28" fmla="*/ 65972 h 3085567"/>
                <a:gd name="connsiteX0" fmla="*/ 815091 w 1742893"/>
                <a:gd name="connsiteY0" fmla="*/ 65972 h 3085567"/>
                <a:gd name="connsiteX1" fmla="*/ 526441 w 1742893"/>
                <a:gd name="connsiteY1" fmla="*/ 49479 h 3085567"/>
                <a:gd name="connsiteX2" fmla="*/ 279028 w 1742893"/>
                <a:gd name="connsiteY2" fmla="*/ 140190 h 3085567"/>
                <a:gd name="connsiteX3" fmla="*/ 97591 w 1742893"/>
                <a:gd name="connsiteY3" fmla="*/ 272134 h 3085567"/>
                <a:gd name="connsiteX4" fmla="*/ 23367 w 1742893"/>
                <a:gd name="connsiteY4" fmla="*/ 280381 h 3085567"/>
                <a:gd name="connsiteX5" fmla="*/ 6872 w 1742893"/>
                <a:gd name="connsiteY5" fmla="*/ 544269 h 3085567"/>
                <a:gd name="connsiteX6" fmla="*/ 39861 w 1742893"/>
                <a:gd name="connsiteY6" fmla="*/ 791664 h 3085567"/>
                <a:gd name="connsiteX7" fmla="*/ 246039 w 1742893"/>
                <a:gd name="connsiteY7" fmla="*/ 1080292 h 3085567"/>
                <a:gd name="connsiteX8" fmla="*/ 460464 w 1742893"/>
                <a:gd name="connsiteY8" fmla="*/ 1236975 h 3085567"/>
                <a:gd name="connsiteX9" fmla="*/ 650148 w 1742893"/>
                <a:gd name="connsiteY9" fmla="*/ 1311194 h 3085567"/>
                <a:gd name="connsiteX10" fmla="*/ 790349 w 1742893"/>
                <a:gd name="connsiteY10" fmla="*/ 1451384 h 3085567"/>
                <a:gd name="connsiteX11" fmla="*/ 823338 w 1742893"/>
                <a:gd name="connsiteY11" fmla="*/ 1682287 h 3085567"/>
                <a:gd name="connsiteX12" fmla="*/ 798596 w 1742893"/>
                <a:gd name="connsiteY12" fmla="*/ 1979161 h 3085567"/>
                <a:gd name="connsiteX13" fmla="*/ 716125 w 1742893"/>
                <a:gd name="connsiteY13" fmla="*/ 2251295 h 3085567"/>
                <a:gd name="connsiteX14" fmla="*/ 674890 w 1742893"/>
                <a:gd name="connsiteY14" fmla="*/ 2440965 h 3085567"/>
                <a:gd name="connsiteX15" fmla="*/ 798596 w 1742893"/>
                <a:gd name="connsiteY15" fmla="*/ 3009974 h 3085567"/>
                <a:gd name="connsiteX16" fmla="*/ 938798 w 1742893"/>
                <a:gd name="connsiteY16" fmla="*/ 2894523 h 3085567"/>
                <a:gd name="connsiteX17" fmla="*/ 1161470 w 1742893"/>
                <a:gd name="connsiteY17" fmla="*/ 2762579 h 3085567"/>
                <a:gd name="connsiteX18" fmla="*/ 1664545 w 1742893"/>
                <a:gd name="connsiteY18" fmla="*/ 2795565 h 3085567"/>
                <a:gd name="connsiteX19" fmla="*/ 1631556 w 1742893"/>
                <a:gd name="connsiteY19" fmla="*/ 2746086 h 3085567"/>
                <a:gd name="connsiteX20" fmla="*/ 1458366 w 1742893"/>
                <a:gd name="connsiteY20" fmla="*/ 2342007 h 3085567"/>
                <a:gd name="connsiteX21" fmla="*/ 1384142 w 1742893"/>
                <a:gd name="connsiteY21" fmla="*/ 2069872 h 3085567"/>
                <a:gd name="connsiteX22" fmla="*/ 1392389 w 1742893"/>
                <a:gd name="connsiteY22" fmla="*/ 1509110 h 3085567"/>
                <a:gd name="connsiteX23" fmla="*/ 1375895 w 1742893"/>
                <a:gd name="connsiteY23" fmla="*/ 1154510 h 3085567"/>
                <a:gd name="connsiteX24" fmla="*/ 1194458 w 1742893"/>
                <a:gd name="connsiteY24" fmla="*/ 923608 h 3085567"/>
                <a:gd name="connsiteX25" fmla="*/ 947045 w 1742893"/>
                <a:gd name="connsiteY25" fmla="*/ 799911 h 3085567"/>
                <a:gd name="connsiteX26" fmla="*/ 806844 w 1742893"/>
                <a:gd name="connsiteY26" fmla="*/ 643227 h 3085567"/>
                <a:gd name="connsiteX27" fmla="*/ 749114 w 1742893"/>
                <a:gd name="connsiteY27" fmla="*/ 445311 h 3085567"/>
                <a:gd name="connsiteX28" fmla="*/ 815091 w 1742893"/>
                <a:gd name="connsiteY28" fmla="*/ 65972 h 3085567"/>
                <a:gd name="connsiteX0" fmla="*/ 815091 w 1742893"/>
                <a:gd name="connsiteY0" fmla="*/ 65972 h 3085567"/>
                <a:gd name="connsiteX1" fmla="*/ 526441 w 1742893"/>
                <a:gd name="connsiteY1" fmla="*/ 49479 h 3085567"/>
                <a:gd name="connsiteX2" fmla="*/ 279028 w 1742893"/>
                <a:gd name="connsiteY2" fmla="*/ 140190 h 3085567"/>
                <a:gd name="connsiteX3" fmla="*/ 97591 w 1742893"/>
                <a:gd name="connsiteY3" fmla="*/ 272134 h 3085567"/>
                <a:gd name="connsiteX4" fmla="*/ 23367 w 1742893"/>
                <a:gd name="connsiteY4" fmla="*/ 280381 h 3085567"/>
                <a:gd name="connsiteX5" fmla="*/ 6872 w 1742893"/>
                <a:gd name="connsiteY5" fmla="*/ 544269 h 3085567"/>
                <a:gd name="connsiteX6" fmla="*/ 39861 w 1742893"/>
                <a:gd name="connsiteY6" fmla="*/ 791664 h 3085567"/>
                <a:gd name="connsiteX7" fmla="*/ 246039 w 1742893"/>
                <a:gd name="connsiteY7" fmla="*/ 1080292 h 3085567"/>
                <a:gd name="connsiteX8" fmla="*/ 460464 w 1742893"/>
                <a:gd name="connsiteY8" fmla="*/ 1236975 h 3085567"/>
                <a:gd name="connsiteX9" fmla="*/ 650148 w 1742893"/>
                <a:gd name="connsiteY9" fmla="*/ 1311194 h 3085567"/>
                <a:gd name="connsiteX10" fmla="*/ 790349 w 1742893"/>
                <a:gd name="connsiteY10" fmla="*/ 1451384 h 3085567"/>
                <a:gd name="connsiteX11" fmla="*/ 823338 w 1742893"/>
                <a:gd name="connsiteY11" fmla="*/ 1682287 h 3085567"/>
                <a:gd name="connsiteX12" fmla="*/ 798596 w 1742893"/>
                <a:gd name="connsiteY12" fmla="*/ 1979161 h 3085567"/>
                <a:gd name="connsiteX13" fmla="*/ 716125 w 1742893"/>
                <a:gd name="connsiteY13" fmla="*/ 2251295 h 3085567"/>
                <a:gd name="connsiteX14" fmla="*/ 674890 w 1742893"/>
                <a:gd name="connsiteY14" fmla="*/ 2440965 h 3085567"/>
                <a:gd name="connsiteX15" fmla="*/ 798596 w 1742893"/>
                <a:gd name="connsiteY15" fmla="*/ 3009974 h 3085567"/>
                <a:gd name="connsiteX16" fmla="*/ 938798 w 1742893"/>
                <a:gd name="connsiteY16" fmla="*/ 2894523 h 3085567"/>
                <a:gd name="connsiteX17" fmla="*/ 1161470 w 1742893"/>
                <a:gd name="connsiteY17" fmla="*/ 2762579 h 3085567"/>
                <a:gd name="connsiteX18" fmla="*/ 1664545 w 1742893"/>
                <a:gd name="connsiteY18" fmla="*/ 2795565 h 3085567"/>
                <a:gd name="connsiteX19" fmla="*/ 1631556 w 1742893"/>
                <a:gd name="connsiteY19" fmla="*/ 2746086 h 3085567"/>
                <a:gd name="connsiteX20" fmla="*/ 1458366 w 1742893"/>
                <a:gd name="connsiteY20" fmla="*/ 2342007 h 3085567"/>
                <a:gd name="connsiteX21" fmla="*/ 1384142 w 1742893"/>
                <a:gd name="connsiteY21" fmla="*/ 2069872 h 3085567"/>
                <a:gd name="connsiteX22" fmla="*/ 1392389 w 1742893"/>
                <a:gd name="connsiteY22" fmla="*/ 1509110 h 3085567"/>
                <a:gd name="connsiteX23" fmla="*/ 1375895 w 1742893"/>
                <a:gd name="connsiteY23" fmla="*/ 1154510 h 3085567"/>
                <a:gd name="connsiteX24" fmla="*/ 1194458 w 1742893"/>
                <a:gd name="connsiteY24" fmla="*/ 923608 h 3085567"/>
                <a:gd name="connsiteX25" fmla="*/ 947045 w 1742893"/>
                <a:gd name="connsiteY25" fmla="*/ 799911 h 3085567"/>
                <a:gd name="connsiteX26" fmla="*/ 806844 w 1742893"/>
                <a:gd name="connsiteY26" fmla="*/ 643227 h 3085567"/>
                <a:gd name="connsiteX27" fmla="*/ 749114 w 1742893"/>
                <a:gd name="connsiteY27" fmla="*/ 445311 h 3085567"/>
                <a:gd name="connsiteX28" fmla="*/ 815091 w 1742893"/>
                <a:gd name="connsiteY28" fmla="*/ 65972 h 3085567"/>
                <a:gd name="connsiteX0" fmla="*/ 815091 w 1742893"/>
                <a:gd name="connsiteY0" fmla="*/ 65972 h 3085567"/>
                <a:gd name="connsiteX1" fmla="*/ 526441 w 1742893"/>
                <a:gd name="connsiteY1" fmla="*/ 49479 h 3085567"/>
                <a:gd name="connsiteX2" fmla="*/ 279028 w 1742893"/>
                <a:gd name="connsiteY2" fmla="*/ 140190 h 3085567"/>
                <a:gd name="connsiteX3" fmla="*/ 97591 w 1742893"/>
                <a:gd name="connsiteY3" fmla="*/ 272134 h 3085567"/>
                <a:gd name="connsiteX4" fmla="*/ 23367 w 1742893"/>
                <a:gd name="connsiteY4" fmla="*/ 280381 h 3085567"/>
                <a:gd name="connsiteX5" fmla="*/ 6872 w 1742893"/>
                <a:gd name="connsiteY5" fmla="*/ 544269 h 3085567"/>
                <a:gd name="connsiteX6" fmla="*/ 39861 w 1742893"/>
                <a:gd name="connsiteY6" fmla="*/ 791664 h 3085567"/>
                <a:gd name="connsiteX7" fmla="*/ 246039 w 1742893"/>
                <a:gd name="connsiteY7" fmla="*/ 1080292 h 3085567"/>
                <a:gd name="connsiteX8" fmla="*/ 460464 w 1742893"/>
                <a:gd name="connsiteY8" fmla="*/ 1236975 h 3085567"/>
                <a:gd name="connsiteX9" fmla="*/ 650148 w 1742893"/>
                <a:gd name="connsiteY9" fmla="*/ 1311194 h 3085567"/>
                <a:gd name="connsiteX10" fmla="*/ 790349 w 1742893"/>
                <a:gd name="connsiteY10" fmla="*/ 1451384 h 3085567"/>
                <a:gd name="connsiteX11" fmla="*/ 798596 w 1742893"/>
                <a:gd name="connsiteY11" fmla="*/ 1459631 h 3085567"/>
                <a:gd name="connsiteX12" fmla="*/ 823338 w 1742893"/>
                <a:gd name="connsiteY12" fmla="*/ 1682287 h 3085567"/>
                <a:gd name="connsiteX13" fmla="*/ 798596 w 1742893"/>
                <a:gd name="connsiteY13" fmla="*/ 1979161 h 3085567"/>
                <a:gd name="connsiteX14" fmla="*/ 716125 w 1742893"/>
                <a:gd name="connsiteY14" fmla="*/ 2251295 h 3085567"/>
                <a:gd name="connsiteX15" fmla="*/ 674890 w 1742893"/>
                <a:gd name="connsiteY15" fmla="*/ 2440965 h 3085567"/>
                <a:gd name="connsiteX16" fmla="*/ 798596 w 1742893"/>
                <a:gd name="connsiteY16" fmla="*/ 3009974 h 3085567"/>
                <a:gd name="connsiteX17" fmla="*/ 938798 w 1742893"/>
                <a:gd name="connsiteY17" fmla="*/ 2894523 h 3085567"/>
                <a:gd name="connsiteX18" fmla="*/ 1161470 w 1742893"/>
                <a:gd name="connsiteY18" fmla="*/ 2762579 h 3085567"/>
                <a:gd name="connsiteX19" fmla="*/ 1664545 w 1742893"/>
                <a:gd name="connsiteY19" fmla="*/ 2795565 h 3085567"/>
                <a:gd name="connsiteX20" fmla="*/ 1631556 w 1742893"/>
                <a:gd name="connsiteY20" fmla="*/ 2746086 h 3085567"/>
                <a:gd name="connsiteX21" fmla="*/ 1458366 w 1742893"/>
                <a:gd name="connsiteY21" fmla="*/ 2342007 h 3085567"/>
                <a:gd name="connsiteX22" fmla="*/ 1384142 w 1742893"/>
                <a:gd name="connsiteY22" fmla="*/ 2069872 h 3085567"/>
                <a:gd name="connsiteX23" fmla="*/ 1392389 w 1742893"/>
                <a:gd name="connsiteY23" fmla="*/ 1509110 h 3085567"/>
                <a:gd name="connsiteX24" fmla="*/ 1375895 w 1742893"/>
                <a:gd name="connsiteY24" fmla="*/ 1154510 h 3085567"/>
                <a:gd name="connsiteX25" fmla="*/ 1194458 w 1742893"/>
                <a:gd name="connsiteY25" fmla="*/ 923608 h 3085567"/>
                <a:gd name="connsiteX26" fmla="*/ 947045 w 1742893"/>
                <a:gd name="connsiteY26" fmla="*/ 799911 h 3085567"/>
                <a:gd name="connsiteX27" fmla="*/ 806844 w 1742893"/>
                <a:gd name="connsiteY27" fmla="*/ 643227 h 3085567"/>
                <a:gd name="connsiteX28" fmla="*/ 749114 w 1742893"/>
                <a:gd name="connsiteY28" fmla="*/ 445311 h 3085567"/>
                <a:gd name="connsiteX29" fmla="*/ 815091 w 1742893"/>
                <a:gd name="connsiteY29" fmla="*/ 65972 h 3085567"/>
                <a:gd name="connsiteX0" fmla="*/ 815091 w 1742893"/>
                <a:gd name="connsiteY0" fmla="*/ 65972 h 3085567"/>
                <a:gd name="connsiteX1" fmla="*/ 526441 w 1742893"/>
                <a:gd name="connsiteY1" fmla="*/ 49479 h 3085567"/>
                <a:gd name="connsiteX2" fmla="*/ 279028 w 1742893"/>
                <a:gd name="connsiteY2" fmla="*/ 140190 h 3085567"/>
                <a:gd name="connsiteX3" fmla="*/ 97591 w 1742893"/>
                <a:gd name="connsiteY3" fmla="*/ 272134 h 3085567"/>
                <a:gd name="connsiteX4" fmla="*/ 23367 w 1742893"/>
                <a:gd name="connsiteY4" fmla="*/ 280381 h 3085567"/>
                <a:gd name="connsiteX5" fmla="*/ 6872 w 1742893"/>
                <a:gd name="connsiteY5" fmla="*/ 544269 h 3085567"/>
                <a:gd name="connsiteX6" fmla="*/ 39861 w 1742893"/>
                <a:gd name="connsiteY6" fmla="*/ 791664 h 3085567"/>
                <a:gd name="connsiteX7" fmla="*/ 246039 w 1742893"/>
                <a:gd name="connsiteY7" fmla="*/ 1080292 h 3085567"/>
                <a:gd name="connsiteX8" fmla="*/ 460464 w 1742893"/>
                <a:gd name="connsiteY8" fmla="*/ 1236975 h 3085567"/>
                <a:gd name="connsiteX9" fmla="*/ 650148 w 1742893"/>
                <a:gd name="connsiteY9" fmla="*/ 1311194 h 3085567"/>
                <a:gd name="connsiteX10" fmla="*/ 790349 w 1742893"/>
                <a:gd name="connsiteY10" fmla="*/ 1451384 h 3085567"/>
                <a:gd name="connsiteX11" fmla="*/ 798596 w 1742893"/>
                <a:gd name="connsiteY11" fmla="*/ 1459631 h 3085567"/>
                <a:gd name="connsiteX12" fmla="*/ 823338 w 1742893"/>
                <a:gd name="connsiteY12" fmla="*/ 1682287 h 3085567"/>
                <a:gd name="connsiteX13" fmla="*/ 798596 w 1742893"/>
                <a:gd name="connsiteY13" fmla="*/ 1979161 h 3085567"/>
                <a:gd name="connsiteX14" fmla="*/ 716125 w 1742893"/>
                <a:gd name="connsiteY14" fmla="*/ 2251295 h 3085567"/>
                <a:gd name="connsiteX15" fmla="*/ 674890 w 1742893"/>
                <a:gd name="connsiteY15" fmla="*/ 2440965 h 3085567"/>
                <a:gd name="connsiteX16" fmla="*/ 798596 w 1742893"/>
                <a:gd name="connsiteY16" fmla="*/ 3009974 h 3085567"/>
                <a:gd name="connsiteX17" fmla="*/ 938798 w 1742893"/>
                <a:gd name="connsiteY17" fmla="*/ 2894523 h 3085567"/>
                <a:gd name="connsiteX18" fmla="*/ 1161470 w 1742893"/>
                <a:gd name="connsiteY18" fmla="*/ 2762579 h 3085567"/>
                <a:gd name="connsiteX19" fmla="*/ 1664545 w 1742893"/>
                <a:gd name="connsiteY19" fmla="*/ 2795565 h 3085567"/>
                <a:gd name="connsiteX20" fmla="*/ 1631556 w 1742893"/>
                <a:gd name="connsiteY20" fmla="*/ 2746086 h 3085567"/>
                <a:gd name="connsiteX21" fmla="*/ 1458366 w 1742893"/>
                <a:gd name="connsiteY21" fmla="*/ 2342007 h 3085567"/>
                <a:gd name="connsiteX22" fmla="*/ 1384142 w 1742893"/>
                <a:gd name="connsiteY22" fmla="*/ 2069872 h 3085567"/>
                <a:gd name="connsiteX23" fmla="*/ 1392389 w 1742893"/>
                <a:gd name="connsiteY23" fmla="*/ 1509110 h 3085567"/>
                <a:gd name="connsiteX24" fmla="*/ 1375895 w 1742893"/>
                <a:gd name="connsiteY24" fmla="*/ 1154510 h 3085567"/>
                <a:gd name="connsiteX25" fmla="*/ 1194458 w 1742893"/>
                <a:gd name="connsiteY25" fmla="*/ 923608 h 3085567"/>
                <a:gd name="connsiteX26" fmla="*/ 947045 w 1742893"/>
                <a:gd name="connsiteY26" fmla="*/ 799911 h 3085567"/>
                <a:gd name="connsiteX27" fmla="*/ 806844 w 1742893"/>
                <a:gd name="connsiteY27" fmla="*/ 643227 h 3085567"/>
                <a:gd name="connsiteX28" fmla="*/ 749114 w 1742893"/>
                <a:gd name="connsiteY28" fmla="*/ 445311 h 3085567"/>
                <a:gd name="connsiteX29" fmla="*/ 815091 w 1742893"/>
                <a:gd name="connsiteY29" fmla="*/ 65972 h 3085567"/>
                <a:gd name="connsiteX0" fmla="*/ 815091 w 1742893"/>
                <a:gd name="connsiteY0" fmla="*/ 65972 h 3085567"/>
                <a:gd name="connsiteX1" fmla="*/ 526441 w 1742893"/>
                <a:gd name="connsiteY1" fmla="*/ 49479 h 3085567"/>
                <a:gd name="connsiteX2" fmla="*/ 279028 w 1742893"/>
                <a:gd name="connsiteY2" fmla="*/ 140190 h 3085567"/>
                <a:gd name="connsiteX3" fmla="*/ 97591 w 1742893"/>
                <a:gd name="connsiteY3" fmla="*/ 272134 h 3085567"/>
                <a:gd name="connsiteX4" fmla="*/ 23367 w 1742893"/>
                <a:gd name="connsiteY4" fmla="*/ 280381 h 3085567"/>
                <a:gd name="connsiteX5" fmla="*/ 6872 w 1742893"/>
                <a:gd name="connsiteY5" fmla="*/ 544269 h 3085567"/>
                <a:gd name="connsiteX6" fmla="*/ 39861 w 1742893"/>
                <a:gd name="connsiteY6" fmla="*/ 791664 h 3085567"/>
                <a:gd name="connsiteX7" fmla="*/ 246039 w 1742893"/>
                <a:gd name="connsiteY7" fmla="*/ 1080292 h 3085567"/>
                <a:gd name="connsiteX8" fmla="*/ 460464 w 1742893"/>
                <a:gd name="connsiteY8" fmla="*/ 1236975 h 3085567"/>
                <a:gd name="connsiteX9" fmla="*/ 650148 w 1742893"/>
                <a:gd name="connsiteY9" fmla="*/ 1311194 h 3085567"/>
                <a:gd name="connsiteX10" fmla="*/ 790349 w 1742893"/>
                <a:gd name="connsiteY10" fmla="*/ 1451384 h 3085567"/>
                <a:gd name="connsiteX11" fmla="*/ 798596 w 1742893"/>
                <a:gd name="connsiteY11" fmla="*/ 1459631 h 3085567"/>
                <a:gd name="connsiteX12" fmla="*/ 823338 w 1742893"/>
                <a:gd name="connsiteY12" fmla="*/ 1682287 h 3085567"/>
                <a:gd name="connsiteX13" fmla="*/ 798596 w 1742893"/>
                <a:gd name="connsiteY13" fmla="*/ 1979161 h 3085567"/>
                <a:gd name="connsiteX14" fmla="*/ 716125 w 1742893"/>
                <a:gd name="connsiteY14" fmla="*/ 2251295 h 3085567"/>
                <a:gd name="connsiteX15" fmla="*/ 674890 w 1742893"/>
                <a:gd name="connsiteY15" fmla="*/ 2440965 h 3085567"/>
                <a:gd name="connsiteX16" fmla="*/ 798596 w 1742893"/>
                <a:gd name="connsiteY16" fmla="*/ 3009974 h 3085567"/>
                <a:gd name="connsiteX17" fmla="*/ 938798 w 1742893"/>
                <a:gd name="connsiteY17" fmla="*/ 2894523 h 3085567"/>
                <a:gd name="connsiteX18" fmla="*/ 1161470 w 1742893"/>
                <a:gd name="connsiteY18" fmla="*/ 2762579 h 3085567"/>
                <a:gd name="connsiteX19" fmla="*/ 1664545 w 1742893"/>
                <a:gd name="connsiteY19" fmla="*/ 2795565 h 3085567"/>
                <a:gd name="connsiteX20" fmla="*/ 1631556 w 1742893"/>
                <a:gd name="connsiteY20" fmla="*/ 2746086 h 3085567"/>
                <a:gd name="connsiteX21" fmla="*/ 1458366 w 1742893"/>
                <a:gd name="connsiteY21" fmla="*/ 2342007 h 3085567"/>
                <a:gd name="connsiteX22" fmla="*/ 1384142 w 1742893"/>
                <a:gd name="connsiteY22" fmla="*/ 2069872 h 3085567"/>
                <a:gd name="connsiteX23" fmla="*/ 1392389 w 1742893"/>
                <a:gd name="connsiteY23" fmla="*/ 1509110 h 3085567"/>
                <a:gd name="connsiteX24" fmla="*/ 1375895 w 1742893"/>
                <a:gd name="connsiteY24" fmla="*/ 1154510 h 3085567"/>
                <a:gd name="connsiteX25" fmla="*/ 1194458 w 1742893"/>
                <a:gd name="connsiteY25" fmla="*/ 923608 h 3085567"/>
                <a:gd name="connsiteX26" fmla="*/ 947045 w 1742893"/>
                <a:gd name="connsiteY26" fmla="*/ 799911 h 3085567"/>
                <a:gd name="connsiteX27" fmla="*/ 806844 w 1742893"/>
                <a:gd name="connsiteY27" fmla="*/ 643227 h 3085567"/>
                <a:gd name="connsiteX28" fmla="*/ 749114 w 1742893"/>
                <a:gd name="connsiteY28" fmla="*/ 445311 h 3085567"/>
                <a:gd name="connsiteX29" fmla="*/ 815091 w 1742893"/>
                <a:gd name="connsiteY29" fmla="*/ 65972 h 3085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42893" h="3085567">
                  <a:moveTo>
                    <a:pt x="815091" y="65972"/>
                  </a:moveTo>
                  <a:cubicBezTo>
                    <a:pt x="777979" y="0"/>
                    <a:pt x="615785" y="37109"/>
                    <a:pt x="526441" y="49479"/>
                  </a:cubicBezTo>
                  <a:cubicBezTo>
                    <a:pt x="437097" y="61849"/>
                    <a:pt x="350503" y="103081"/>
                    <a:pt x="279028" y="140190"/>
                  </a:cubicBezTo>
                  <a:cubicBezTo>
                    <a:pt x="207553" y="177299"/>
                    <a:pt x="140201" y="248769"/>
                    <a:pt x="97591" y="272134"/>
                  </a:cubicBezTo>
                  <a:cubicBezTo>
                    <a:pt x="54981" y="295499"/>
                    <a:pt x="38487" y="235025"/>
                    <a:pt x="23367" y="280381"/>
                  </a:cubicBezTo>
                  <a:cubicBezTo>
                    <a:pt x="8247" y="325737"/>
                    <a:pt x="4123" y="459055"/>
                    <a:pt x="6872" y="544269"/>
                  </a:cubicBezTo>
                  <a:cubicBezTo>
                    <a:pt x="9621" y="629483"/>
                    <a:pt x="0" y="702327"/>
                    <a:pt x="39861" y="791664"/>
                  </a:cubicBezTo>
                  <a:cubicBezTo>
                    <a:pt x="79722" y="881001"/>
                    <a:pt x="175939" y="1006074"/>
                    <a:pt x="246039" y="1080292"/>
                  </a:cubicBezTo>
                  <a:cubicBezTo>
                    <a:pt x="316139" y="1154510"/>
                    <a:pt x="393113" y="1198491"/>
                    <a:pt x="460464" y="1236975"/>
                  </a:cubicBezTo>
                  <a:cubicBezTo>
                    <a:pt x="527816" y="1275459"/>
                    <a:pt x="595167" y="1275459"/>
                    <a:pt x="650148" y="1311194"/>
                  </a:cubicBezTo>
                  <a:cubicBezTo>
                    <a:pt x="705129" y="1346929"/>
                    <a:pt x="765608" y="1426645"/>
                    <a:pt x="790349" y="1451384"/>
                  </a:cubicBezTo>
                  <a:cubicBezTo>
                    <a:pt x="815090" y="1476124"/>
                    <a:pt x="768357" y="1421147"/>
                    <a:pt x="798596" y="1459631"/>
                  </a:cubicBezTo>
                  <a:cubicBezTo>
                    <a:pt x="746364" y="1514608"/>
                    <a:pt x="823338" y="1595699"/>
                    <a:pt x="823338" y="1682287"/>
                  </a:cubicBezTo>
                  <a:cubicBezTo>
                    <a:pt x="823338" y="1768875"/>
                    <a:pt x="816465" y="1884326"/>
                    <a:pt x="798596" y="1979161"/>
                  </a:cubicBezTo>
                  <a:cubicBezTo>
                    <a:pt x="780727" y="2073996"/>
                    <a:pt x="736743" y="2174328"/>
                    <a:pt x="716125" y="2251295"/>
                  </a:cubicBezTo>
                  <a:cubicBezTo>
                    <a:pt x="695507" y="2328262"/>
                    <a:pt x="661145" y="2314519"/>
                    <a:pt x="674890" y="2440965"/>
                  </a:cubicBezTo>
                  <a:cubicBezTo>
                    <a:pt x="688635" y="2567412"/>
                    <a:pt x="754611" y="2934381"/>
                    <a:pt x="798596" y="3009974"/>
                  </a:cubicBezTo>
                  <a:cubicBezTo>
                    <a:pt x="842581" y="3085567"/>
                    <a:pt x="878319" y="2935755"/>
                    <a:pt x="938798" y="2894523"/>
                  </a:cubicBezTo>
                  <a:cubicBezTo>
                    <a:pt x="999277" y="2853291"/>
                    <a:pt x="1040512" y="2779072"/>
                    <a:pt x="1161470" y="2762579"/>
                  </a:cubicBezTo>
                  <a:cubicBezTo>
                    <a:pt x="1282428" y="2746086"/>
                    <a:pt x="1586197" y="2798314"/>
                    <a:pt x="1664545" y="2795565"/>
                  </a:cubicBezTo>
                  <a:cubicBezTo>
                    <a:pt x="1742893" y="2792816"/>
                    <a:pt x="1665919" y="2821679"/>
                    <a:pt x="1631556" y="2746086"/>
                  </a:cubicBezTo>
                  <a:cubicBezTo>
                    <a:pt x="1597193" y="2670493"/>
                    <a:pt x="1499602" y="2454709"/>
                    <a:pt x="1458366" y="2342007"/>
                  </a:cubicBezTo>
                  <a:cubicBezTo>
                    <a:pt x="1417130" y="2229305"/>
                    <a:pt x="1395138" y="2208688"/>
                    <a:pt x="1384142" y="2069872"/>
                  </a:cubicBezTo>
                  <a:cubicBezTo>
                    <a:pt x="1373146" y="1931056"/>
                    <a:pt x="1393763" y="1661670"/>
                    <a:pt x="1392389" y="1509110"/>
                  </a:cubicBezTo>
                  <a:cubicBezTo>
                    <a:pt x="1391015" y="1356550"/>
                    <a:pt x="1408883" y="1252094"/>
                    <a:pt x="1375895" y="1154510"/>
                  </a:cubicBezTo>
                  <a:cubicBezTo>
                    <a:pt x="1342907" y="1056926"/>
                    <a:pt x="1265933" y="982708"/>
                    <a:pt x="1194458" y="923608"/>
                  </a:cubicBezTo>
                  <a:cubicBezTo>
                    <a:pt x="1122983" y="864508"/>
                    <a:pt x="1011647" y="846641"/>
                    <a:pt x="947045" y="799911"/>
                  </a:cubicBezTo>
                  <a:cubicBezTo>
                    <a:pt x="882443" y="753181"/>
                    <a:pt x="839832" y="702327"/>
                    <a:pt x="806844" y="643227"/>
                  </a:cubicBezTo>
                  <a:cubicBezTo>
                    <a:pt x="773856" y="584127"/>
                    <a:pt x="750489" y="538771"/>
                    <a:pt x="749114" y="445311"/>
                  </a:cubicBezTo>
                  <a:cubicBezTo>
                    <a:pt x="747739" y="351851"/>
                    <a:pt x="852203" y="131944"/>
                    <a:pt x="815091" y="65972"/>
                  </a:cubicBezTo>
                  <a:close/>
                </a:path>
              </a:pathLst>
            </a:custGeom>
            <a:gradFill>
              <a:gsLst>
                <a:gs pos="0">
                  <a:schemeClr val="accent1">
                    <a:tint val="100000"/>
                    <a:shade val="100000"/>
                    <a:satMod val="130000"/>
                    <a:alpha val="75000"/>
                  </a:schemeClr>
                </a:gs>
                <a:gs pos="100000">
                  <a:srgbClr val="FF0000">
                    <a:alpha val="30000"/>
                  </a:srgbClr>
                </a:gs>
                <a:gs pos="43000">
                  <a:schemeClr val="accent1">
                    <a:lumMod val="20000"/>
                    <a:lumOff val="80000"/>
                    <a:alpha val="48000"/>
                  </a:schemeClr>
                </a:gs>
                <a:gs pos="71000">
                  <a:srgbClr val="FFA5B1">
                    <a:alpha val="43000"/>
                  </a:srgbClr>
                </a:gs>
              </a:gsLst>
              <a:lin ang="2076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0" name="Freeform 39">
              <a:extLst>
                <a:ext uri="{FF2B5EF4-FFF2-40B4-BE49-F238E27FC236}">
                  <a16:creationId xmlns:a16="http://schemas.microsoft.com/office/drawing/2014/main" id="{8E8C3E42-E2A1-C96C-83AC-A91AEA969885}"/>
                </a:ext>
              </a:extLst>
            </p:cNvPr>
            <p:cNvSpPr/>
            <p:nvPr/>
          </p:nvSpPr>
          <p:spPr>
            <a:xfrm>
              <a:off x="5410114" y="2960495"/>
              <a:ext cx="2762787" cy="755930"/>
            </a:xfrm>
            <a:custGeom>
              <a:avLst/>
              <a:gdLst>
                <a:gd name="connsiteX0" fmla="*/ 2762787 w 2762787"/>
                <a:gd name="connsiteY0" fmla="*/ 0 h 755930"/>
                <a:gd name="connsiteX1" fmla="*/ 2325690 w 2762787"/>
                <a:gd name="connsiteY1" fmla="*/ 280382 h 755930"/>
                <a:gd name="connsiteX2" fmla="*/ 2103017 w 2762787"/>
                <a:gd name="connsiteY2" fmla="*/ 371093 h 755930"/>
                <a:gd name="connsiteX3" fmla="*/ 1740144 w 2762787"/>
                <a:gd name="connsiteY3" fmla="*/ 503037 h 755930"/>
                <a:gd name="connsiteX4" fmla="*/ 1129856 w 2762787"/>
                <a:gd name="connsiteY4" fmla="*/ 618488 h 755930"/>
                <a:gd name="connsiteX5" fmla="*/ 569052 w 2762787"/>
                <a:gd name="connsiteY5" fmla="*/ 700953 h 755930"/>
                <a:gd name="connsiteX6" fmla="*/ 148449 w 2762787"/>
                <a:gd name="connsiteY6" fmla="*/ 750432 h 755930"/>
                <a:gd name="connsiteX7" fmla="*/ 0 w 2762787"/>
                <a:gd name="connsiteY7" fmla="*/ 733939 h 755930"/>
                <a:gd name="connsiteX8" fmla="*/ 0 w 2762787"/>
                <a:gd name="connsiteY8" fmla="*/ 733939 h 755930"/>
                <a:gd name="connsiteX9" fmla="*/ 0 w 2762787"/>
                <a:gd name="connsiteY9" fmla="*/ 733939 h 75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62787" h="755930">
                  <a:moveTo>
                    <a:pt x="2762787" y="0"/>
                  </a:moveTo>
                  <a:cubicBezTo>
                    <a:pt x="2599219" y="109266"/>
                    <a:pt x="2435652" y="218533"/>
                    <a:pt x="2325690" y="280382"/>
                  </a:cubicBezTo>
                  <a:cubicBezTo>
                    <a:pt x="2215728" y="342231"/>
                    <a:pt x="2200608" y="333984"/>
                    <a:pt x="2103017" y="371093"/>
                  </a:cubicBezTo>
                  <a:cubicBezTo>
                    <a:pt x="2005426" y="408202"/>
                    <a:pt x="1902338" y="461804"/>
                    <a:pt x="1740144" y="503037"/>
                  </a:cubicBezTo>
                  <a:cubicBezTo>
                    <a:pt x="1577950" y="544270"/>
                    <a:pt x="1325038" y="585502"/>
                    <a:pt x="1129856" y="618488"/>
                  </a:cubicBezTo>
                  <a:cubicBezTo>
                    <a:pt x="934674" y="651474"/>
                    <a:pt x="732620" y="678962"/>
                    <a:pt x="569052" y="700953"/>
                  </a:cubicBezTo>
                  <a:cubicBezTo>
                    <a:pt x="405484" y="722944"/>
                    <a:pt x="243291" y="744934"/>
                    <a:pt x="148449" y="750432"/>
                  </a:cubicBezTo>
                  <a:cubicBezTo>
                    <a:pt x="53607" y="755930"/>
                    <a:pt x="0" y="733939"/>
                    <a:pt x="0" y="733939"/>
                  </a:cubicBezTo>
                  <a:lnTo>
                    <a:pt x="0" y="733939"/>
                  </a:lnTo>
                  <a:lnTo>
                    <a:pt x="0" y="733939"/>
                  </a:lnTo>
                </a:path>
              </a:pathLst>
            </a:custGeom>
            <a:noFill/>
            <a:ln w="9525" cmpd="sng">
              <a:gradFill flip="none" rotWithShape="1">
                <a:gsLst>
                  <a:gs pos="0">
                    <a:schemeClr val="accent1">
                      <a:alpha val="38000"/>
                    </a:schemeClr>
                  </a:gs>
                  <a:gs pos="100000">
                    <a:srgbClr val="FF0000">
                      <a:alpha val="31000"/>
                    </a:srgbClr>
                  </a:gs>
                </a:gsLst>
                <a:lin ang="0" scaled="1"/>
                <a:tileRect/>
              </a:gradFill>
              <a:tailEnd type="stealth"/>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dirty="0"/>
            </a:p>
          </p:txBody>
        </p:sp>
        <p:sp>
          <p:nvSpPr>
            <p:cNvPr id="16396" name="Oval 4">
              <a:extLst>
                <a:ext uri="{FF2B5EF4-FFF2-40B4-BE49-F238E27FC236}">
                  <a16:creationId xmlns:a16="http://schemas.microsoft.com/office/drawing/2014/main" id="{42D76635-6027-BB49-DD34-76E0D3AE7F35}"/>
                </a:ext>
              </a:extLst>
            </p:cNvPr>
            <p:cNvSpPr>
              <a:spLocks noChangeArrowheads="1"/>
            </p:cNvSpPr>
            <p:nvPr/>
          </p:nvSpPr>
          <p:spPr bwMode="auto">
            <a:xfrm rot="5395371">
              <a:off x="5304496" y="2119264"/>
              <a:ext cx="3201513" cy="3225449"/>
            </a:xfrm>
            <a:prstGeom prst="ellipse">
              <a:avLst/>
            </a:prstGeom>
            <a:noFill/>
            <a:ln w="1905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Math1" pitchFamily="2" charset="0"/>
                  <a:ea typeface="ＭＳ Ｐゴシック" panose="020B0600070205080204" pitchFamily="34" charset="-128"/>
                </a:defRPr>
              </a:lvl1pPr>
              <a:lvl2pPr marL="742950" indent="-285750">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16397" name="Oval 16">
              <a:extLst>
                <a:ext uri="{FF2B5EF4-FFF2-40B4-BE49-F238E27FC236}">
                  <a16:creationId xmlns:a16="http://schemas.microsoft.com/office/drawing/2014/main" id="{F4EFD308-3E29-A43A-0904-4619DE07E4FA}"/>
                </a:ext>
              </a:extLst>
            </p:cNvPr>
            <p:cNvSpPr>
              <a:spLocks noChangeArrowheads="1"/>
            </p:cNvSpPr>
            <p:nvPr/>
          </p:nvSpPr>
          <p:spPr bwMode="auto">
            <a:xfrm rot="5395371">
              <a:off x="7582170" y="2239303"/>
              <a:ext cx="204492" cy="208236"/>
            </a:xfrm>
            <a:prstGeom prst="ellipse">
              <a:avLst/>
            </a:prstGeom>
            <a:solidFill>
              <a:schemeClr val="bg2"/>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742950" indent="-285750">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16398" name="Oval 16">
              <a:extLst>
                <a:ext uri="{FF2B5EF4-FFF2-40B4-BE49-F238E27FC236}">
                  <a16:creationId xmlns:a16="http://schemas.microsoft.com/office/drawing/2014/main" id="{2042AF0A-83CA-896B-5404-421B54117906}"/>
                </a:ext>
              </a:extLst>
            </p:cNvPr>
            <p:cNvSpPr>
              <a:spLocks noChangeArrowheads="1"/>
            </p:cNvSpPr>
            <p:nvPr/>
          </p:nvSpPr>
          <p:spPr bwMode="auto">
            <a:xfrm rot="5395371">
              <a:off x="8171668" y="2795782"/>
              <a:ext cx="204492" cy="208236"/>
            </a:xfrm>
            <a:prstGeom prst="ellipse">
              <a:avLst/>
            </a:prstGeom>
            <a:solidFill>
              <a:srgbClr val="FF0000"/>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742950" indent="-285750">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16399" name="Oval 16">
              <a:extLst>
                <a:ext uri="{FF2B5EF4-FFF2-40B4-BE49-F238E27FC236}">
                  <a16:creationId xmlns:a16="http://schemas.microsoft.com/office/drawing/2014/main" id="{E1A34146-3DC6-342F-F3BF-4E9742CF121D}"/>
                </a:ext>
              </a:extLst>
            </p:cNvPr>
            <p:cNvSpPr>
              <a:spLocks noChangeArrowheads="1"/>
            </p:cNvSpPr>
            <p:nvPr/>
          </p:nvSpPr>
          <p:spPr bwMode="auto">
            <a:xfrm rot="5395371">
              <a:off x="6806597" y="2024572"/>
              <a:ext cx="204492" cy="208236"/>
            </a:xfrm>
            <a:prstGeom prst="ellipse">
              <a:avLst/>
            </a:prstGeom>
            <a:solidFill>
              <a:srgbClr val="FF0000"/>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742950" indent="-285750">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16400" name="Oval 16">
              <a:extLst>
                <a:ext uri="{FF2B5EF4-FFF2-40B4-BE49-F238E27FC236}">
                  <a16:creationId xmlns:a16="http://schemas.microsoft.com/office/drawing/2014/main" id="{CCD74193-F192-00E9-5D3A-C9BCBF3DCB21}"/>
                </a:ext>
              </a:extLst>
            </p:cNvPr>
            <p:cNvSpPr>
              <a:spLocks noChangeArrowheads="1"/>
            </p:cNvSpPr>
            <p:nvPr/>
          </p:nvSpPr>
          <p:spPr bwMode="auto">
            <a:xfrm rot="5395371">
              <a:off x="8410490" y="3545892"/>
              <a:ext cx="204492" cy="208236"/>
            </a:xfrm>
            <a:prstGeom prst="ellipse">
              <a:avLst/>
            </a:prstGeom>
            <a:solidFill>
              <a:srgbClr val="EEECE1"/>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742950" indent="-285750">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16401" name="Oval 16">
              <a:extLst>
                <a:ext uri="{FF2B5EF4-FFF2-40B4-BE49-F238E27FC236}">
                  <a16:creationId xmlns:a16="http://schemas.microsoft.com/office/drawing/2014/main" id="{F3D6F970-EEAA-43DC-E033-B1C6680B2659}"/>
                </a:ext>
              </a:extLst>
            </p:cNvPr>
            <p:cNvSpPr>
              <a:spLocks noChangeArrowheads="1"/>
            </p:cNvSpPr>
            <p:nvPr/>
          </p:nvSpPr>
          <p:spPr bwMode="auto">
            <a:xfrm rot="5395371">
              <a:off x="5973292" y="2255154"/>
              <a:ext cx="204492" cy="208236"/>
            </a:xfrm>
            <a:prstGeom prst="ellipse">
              <a:avLst/>
            </a:prstGeom>
            <a:solidFill>
              <a:schemeClr val="hlink"/>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742950" indent="-285750">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16402" name="Oval 16">
              <a:extLst>
                <a:ext uri="{FF2B5EF4-FFF2-40B4-BE49-F238E27FC236}">
                  <a16:creationId xmlns:a16="http://schemas.microsoft.com/office/drawing/2014/main" id="{3621F1A8-41C9-CE39-8EC6-94930408E0BD}"/>
                </a:ext>
              </a:extLst>
            </p:cNvPr>
            <p:cNvSpPr>
              <a:spLocks noChangeArrowheads="1"/>
            </p:cNvSpPr>
            <p:nvPr/>
          </p:nvSpPr>
          <p:spPr bwMode="auto">
            <a:xfrm rot="5395371">
              <a:off x="5416438" y="2811632"/>
              <a:ext cx="204492" cy="208236"/>
            </a:xfrm>
            <a:prstGeom prst="ellipse">
              <a:avLst/>
            </a:prstGeom>
            <a:solidFill>
              <a:srgbClr val="EEECE1"/>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742950" indent="-285750">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16403" name="Oval 16">
              <a:extLst>
                <a:ext uri="{FF2B5EF4-FFF2-40B4-BE49-F238E27FC236}">
                  <a16:creationId xmlns:a16="http://schemas.microsoft.com/office/drawing/2014/main" id="{9512C6B6-49CB-D46C-72F8-0BB2395B1E53}"/>
                </a:ext>
              </a:extLst>
            </p:cNvPr>
            <p:cNvSpPr>
              <a:spLocks noChangeArrowheads="1"/>
            </p:cNvSpPr>
            <p:nvPr/>
          </p:nvSpPr>
          <p:spPr bwMode="auto">
            <a:xfrm rot="-5404629">
              <a:off x="5943568" y="4976177"/>
              <a:ext cx="204492" cy="208236"/>
            </a:xfrm>
            <a:prstGeom prst="ellipse">
              <a:avLst/>
            </a:prstGeom>
            <a:solidFill>
              <a:srgbClr val="EEECE1"/>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742950" indent="-285750">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16404" name="Oval 16">
              <a:extLst>
                <a:ext uri="{FF2B5EF4-FFF2-40B4-BE49-F238E27FC236}">
                  <a16:creationId xmlns:a16="http://schemas.microsoft.com/office/drawing/2014/main" id="{64C53E26-8815-6140-0376-0FC070639098}"/>
                </a:ext>
              </a:extLst>
            </p:cNvPr>
            <p:cNvSpPr>
              <a:spLocks noChangeArrowheads="1"/>
            </p:cNvSpPr>
            <p:nvPr/>
          </p:nvSpPr>
          <p:spPr bwMode="auto">
            <a:xfrm rot="-5404629">
              <a:off x="5370563" y="4370219"/>
              <a:ext cx="204492" cy="208236"/>
            </a:xfrm>
            <a:prstGeom prst="ellipse">
              <a:avLst/>
            </a:prstGeom>
            <a:solidFill>
              <a:srgbClr val="EEECE1"/>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742950" indent="-285750">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16405" name="Oval 16">
              <a:extLst>
                <a:ext uri="{FF2B5EF4-FFF2-40B4-BE49-F238E27FC236}">
                  <a16:creationId xmlns:a16="http://schemas.microsoft.com/office/drawing/2014/main" id="{78B07F97-EF52-B257-1AD3-2A53C493CD9B}"/>
                </a:ext>
              </a:extLst>
            </p:cNvPr>
            <p:cNvSpPr>
              <a:spLocks noChangeArrowheads="1"/>
            </p:cNvSpPr>
            <p:nvPr/>
          </p:nvSpPr>
          <p:spPr bwMode="auto">
            <a:xfrm rot="-5404629">
              <a:off x="7676151" y="4968573"/>
              <a:ext cx="204492" cy="208236"/>
            </a:xfrm>
            <a:prstGeom prst="ellipse">
              <a:avLst/>
            </a:prstGeom>
            <a:solidFill>
              <a:srgbClr val="FF0000"/>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742950" indent="-285750">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16406" name="Oval 16">
              <a:extLst>
                <a:ext uri="{FF2B5EF4-FFF2-40B4-BE49-F238E27FC236}">
                  <a16:creationId xmlns:a16="http://schemas.microsoft.com/office/drawing/2014/main" id="{9F8B194E-EEE0-5927-7462-D8C41CC41234}"/>
                </a:ext>
              </a:extLst>
            </p:cNvPr>
            <p:cNvSpPr>
              <a:spLocks noChangeArrowheads="1"/>
            </p:cNvSpPr>
            <p:nvPr/>
          </p:nvSpPr>
          <p:spPr bwMode="auto">
            <a:xfrm rot="-5404629">
              <a:off x="8224757" y="4337876"/>
              <a:ext cx="204492" cy="208236"/>
            </a:xfrm>
            <a:prstGeom prst="ellipse">
              <a:avLst/>
            </a:prstGeom>
            <a:solidFill>
              <a:srgbClr val="EEECE1"/>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742950" indent="-285750">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53" name="Freeform 52">
              <a:extLst>
                <a:ext uri="{FF2B5EF4-FFF2-40B4-BE49-F238E27FC236}">
                  <a16:creationId xmlns:a16="http://schemas.microsoft.com/office/drawing/2014/main" id="{E1C40A49-5A57-520F-7C7D-B4190AEC0A69}"/>
                </a:ext>
              </a:extLst>
            </p:cNvPr>
            <p:cNvSpPr/>
            <p:nvPr/>
          </p:nvSpPr>
          <p:spPr>
            <a:xfrm>
              <a:off x="6768114" y="2210574"/>
              <a:ext cx="1450842" cy="2761945"/>
            </a:xfrm>
            <a:custGeom>
              <a:avLst/>
              <a:gdLst>
                <a:gd name="connsiteX0" fmla="*/ 107212 w 1451493"/>
                <a:gd name="connsiteY0" fmla="*/ 23365 h 2761205"/>
                <a:gd name="connsiteX1" fmla="*/ 288649 w 1451493"/>
                <a:gd name="connsiteY1" fmla="*/ 476923 h 2761205"/>
                <a:gd name="connsiteX2" fmla="*/ 923677 w 1451493"/>
                <a:gd name="connsiteY2" fmla="*/ 765551 h 2761205"/>
                <a:gd name="connsiteX3" fmla="*/ 1377269 w 1451493"/>
                <a:gd name="connsiteY3" fmla="*/ 749057 h 2761205"/>
                <a:gd name="connsiteX4" fmla="*/ 1369022 w 1451493"/>
                <a:gd name="connsiteY4" fmla="*/ 757304 h 2761205"/>
                <a:gd name="connsiteX5" fmla="*/ 997901 w 1451493"/>
                <a:gd name="connsiteY5" fmla="*/ 1342806 h 2761205"/>
                <a:gd name="connsiteX6" fmla="*/ 865947 w 1451493"/>
                <a:gd name="connsiteY6" fmla="*/ 2068498 h 2761205"/>
                <a:gd name="connsiteX7" fmla="*/ 931924 w 1451493"/>
                <a:gd name="connsiteY7" fmla="*/ 2761205 h 2761205"/>
                <a:gd name="connsiteX8" fmla="*/ 931924 w 1451493"/>
                <a:gd name="connsiteY8" fmla="*/ 2761205 h 2761205"/>
                <a:gd name="connsiteX9" fmla="*/ 692758 w 1451493"/>
                <a:gd name="connsiteY9" fmla="*/ 2134470 h 2761205"/>
                <a:gd name="connsiteX10" fmla="*/ 635028 w 1451493"/>
                <a:gd name="connsiteY10" fmla="*/ 1111904 h 2761205"/>
                <a:gd name="connsiteX11" fmla="*/ 90718 w 1451493"/>
                <a:gd name="connsiteY11" fmla="*/ 617113 h 2761205"/>
                <a:gd name="connsiteX12" fmla="*/ 107212 w 1451493"/>
                <a:gd name="connsiteY12" fmla="*/ 23365 h 2761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1493" h="2761205">
                  <a:moveTo>
                    <a:pt x="107212" y="23365"/>
                  </a:moveTo>
                  <a:cubicBezTo>
                    <a:pt x="140200" y="0"/>
                    <a:pt x="152572" y="353225"/>
                    <a:pt x="288649" y="476923"/>
                  </a:cubicBezTo>
                  <a:cubicBezTo>
                    <a:pt x="424726" y="600621"/>
                    <a:pt x="742240" y="720195"/>
                    <a:pt x="923677" y="765551"/>
                  </a:cubicBezTo>
                  <a:cubicBezTo>
                    <a:pt x="1105114" y="810907"/>
                    <a:pt x="1303045" y="750431"/>
                    <a:pt x="1377269" y="749057"/>
                  </a:cubicBezTo>
                  <a:cubicBezTo>
                    <a:pt x="1451493" y="747683"/>
                    <a:pt x="1432250" y="658346"/>
                    <a:pt x="1369022" y="757304"/>
                  </a:cubicBezTo>
                  <a:cubicBezTo>
                    <a:pt x="1305794" y="856262"/>
                    <a:pt x="1081747" y="1124274"/>
                    <a:pt x="997901" y="1342806"/>
                  </a:cubicBezTo>
                  <a:cubicBezTo>
                    <a:pt x="914055" y="1561338"/>
                    <a:pt x="876943" y="1832098"/>
                    <a:pt x="865947" y="2068498"/>
                  </a:cubicBezTo>
                  <a:cubicBezTo>
                    <a:pt x="854951" y="2304898"/>
                    <a:pt x="931924" y="2761205"/>
                    <a:pt x="931924" y="2761205"/>
                  </a:cubicBezTo>
                  <a:lnTo>
                    <a:pt x="931924" y="2761205"/>
                  </a:lnTo>
                  <a:cubicBezTo>
                    <a:pt x="892063" y="2656749"/>
                    <a:pt x="742241" y="2409354"/>
                    <a:pt x="692758" y="2134470"/>
                  </a:cubicBezTo>
                  <a:cubicBezTo>
                    <a:pt x="643275" y="1859587"/>
                    <a:pt x="735368" y="1364797"/>
                    <a:pt x="635028" y="1111904"/>
                  </a:cubicBezTo>
                  <a:cubicBezTo>
                    <a:pt x="534688" y="859011"/>
                    <a:pt x="181436" y="799910"/>
                    <a:pt x="90718" y="617113"/>
                  </a:cubicBezTo>
                  <a:cubicBezTo>
                    <a:pt x="0" y="434316"/>
                    <a:pt x="74224" y="46730"/>
                    <a:pt x="107212" y="23365"/>
                  </a:cubicBezTo>
                  <a:close/>
                </a:path>
              </a:pathLst>
            </a:custGeom>
            <a:gradFill flip="none" rotWithShape="1">
              <a:gsLst>
                <a:gs pos="0">
                  <a:srgbClr val="FFA5B1">
                    <a:alpha val="40000"/>
                  </a:srgbClr>
                </a:gs>
                <a:gs pos="100000">
                  <a:schemeClr val="accent2">
                    <a:lumMod val="40000"/>
                    <a:lumOff val="60000"/>
                    <a:alpha val="18000"/>
                  </a:schemeClr>
                </a:gs>
              </a:gsLst>
              <a:lin ang="0" scaled="1"/>
              <a:tileRect/>
            </a:gradFill>
            <a:ln w="127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4" name="Freeform 53">
              <a:extLst>
                <a:ext uri="{FF2B5EF4-FFF2-40B4-BE49-F238E27FC236}">
                  <a16:creationId xmlns:a16="http://schemas.microsoft.com/office/drawing/2014/main" id="{13FE6547-882C-96C6-0F5A-5F3C54FD1190}"/>
                </a:ext>
              </a:extLst>
            </p:cNvPr>
            <p:cNvSpPr/>
            <p:nvPr/>
          </p:nvSpPr>
          <p:spPr>
            <a:xfrm>
              <a:off x="5241482" y="2462397"/>
              <a:ext cx="1707987" cy="2872965"/>
            </a:xfrm>
            <a:custGeom>
              <a:avLst/>
              <a:gdLst>
                <a:gd name="connsiteX0" fmla="*/ 868697 w 1707154"/>
                <a:gd name="connsiteY0" fmla="*/ 2749 h 2871159"/>
                <a:gd name="connsiteX1" fmla="*/ 860450 w 1707154"/>
                <a:gd name="connsiteY1" fmla="*/ 448060 h 2871159"/>
                <a:gd name="connsiteX2" fmla="*/ 1116110 w 1707154"/>
                <a:gd name="connsiteY2" fmla="*/ 852139 h 2871159"/>
                <a:gd name="connsiteX3" fmla="*/ 1594444 w 1707154"/>
                <a:gd name="connsiteY3" fmla="*/ 1165506 h 2871159"/>
                <a:gd name="connsiteX4" fmla="*/ 1627432 w 1707154"/>
                <a:gd name="connsiteY4" fmla="*/ 1709776 h 2871159"/>
                <a:gd name="connsiteX5" fmla="*/ 1520220 w 1707154"/>
                <a:gd name="connsiteY5" fmla="*/ 2229306 h 2871159"/>
                <a:gd name="connsiteX6" fmla="*/ 1652174 w 1707154"/>
                <a:gd name="connsiteY6" fmla="*/ 2757082 h 2871159"/>
                <a:gd name="connsiteX7" fmla="*/ 1619185 w 1707154"/>
                <a:gd name="connsiteY7" fmla="*/ 2724096 h 2871159"/>
                <a:gd name="connsiteX8" fmla="*/ 1124358 w 1707154"/>
                <a:gd name="connsiteY8" fmla="*/ 1874706 h 2871159"/>
                <a:gd name="connsiteX9" fmla="*/ 159444 w 1707154"/>
                <a:gd name="connsiteY9" fmla="*/ 1247971 h 2871159"/>
                <a:gd name="connsiteX10" fmla="*/ 167691 w 1707154"/>
                <a:gd name="connsiteY10" fmla="*/ 1239725 h 2871159"/>
                <a:gd name="connsiteX11" fmla="*/ 497576 w 1707154"/>
                <a:gd name="connsiteY11" fmla="*/ 1041809 h 2871159"/>
                <a:gd name="connsiteX12" fmla="*/ 728496 w 1707154"/>
                <a:gd name="connsiteY12" fmla="*/ 431567 h 2871159"/>
                <a:gd name="connsiteX13" fmla="*/ 868697 w 1707154"/>
                <a:gd name="connsiteY13" fmla="*/ 2749 h 2871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07154" h="2871159">
                  <a:moveTo>
                    <a:pt x="868697" y="2749"/>
                  </a:moveTo>
                  <a:cubicBezTo>
                    <a:pt x="890689" y="5498"/>
                    <a:pt x="819215" y="306495"/>
                    <a:pt x="860450" y="448060"/>
                  </a:cubicBezTo>
                  <a:cubicBezTo>
                    <a:pt x="901685" y="589625"/>
                    <a:pt x="993778" y="732565"/>
                    <a:pt x="1116110" y="852139"/>
                  </a:cubicBezTo>
                  <a:cubicBezTo>
                    <a:pt x="1238442" y="971713"/>
                    <a:pt x="1509224" y="1022567"/>
                    <a:pt x="1594444" y="1165506"/>
                  </a:cubicBezTo>
                  <a:cubicBezTo>
                    <a:pt x="1679664" y="1308445"/>
                    <a:pt x="1639803" y="1532476"/>
                    <a:pt x="1627432" y="1709776"/>
                  </a:cubicBezTo>
                  <a:cubicBezTo>
                    <a:pt x="1615061" y="1887076"/>
                    <a:pt x="1516096" y="2054755"/>
                    <a:pt x="1520220" y="2229306"/>
                  </a:cubicBezTo>
                  <a:cubicBezTo>
                    <a:pt x="1524344" y="2403857"/>
                    <a:pt x="1635680" y="2674617"/>
                    <a:pt x="1652174" y="2757082"/>
                  </a:cubicBezTo>
                  <a:cubicBezTo>
                    <a:pt x="1668668" y="2839547"/>
                    <a:pt x="1707154" y="2871159"/>
                    <a:pt x="1619185" y="2724096"/>
                  </a:cubicBezTo>
                  <a:cubicBezTo>
                    <a:pt x="1531216" y="2577033"/>
                    <a:pt x="1367648" y="2120727"/>
                    <a:pt x="1124358" y="1874706"/>
                  </a:cubicBezTo>
                  <a:cubicBezTo>
                    <a:pt x="881068" y="1628685"/>
                    <a:pt x="318889" y="1353801"/>
                    <a:pt x="159444" y="1247971"/>
                  </a:cubicBezTo>
                  <a:cubicBezTo>
                    <a:pt x="0" y="1142141"/>
                    <a:pt x="167691" y="1239725"/>
                    <a:pt x="167691" y="1239725"/>
                  </a:cubicBezTo>
                  <a:cubicBezTo>
                    <a:pt x="224046" y="1205365"/>
                    <a:pt x="404109" y="1176502"/>
                    <a:pt x="497576" y="1041809"/>
                  </a:cubicBezTo>
                  <a:cubicBezTo>
                    <a:pt x="591044" y="907116"/>
                    <a:pt x="668017" y="607492"/>
                    <a:pt x="728496" y="431567"/>
                  </a:cubicBezTo>
                  <a:cubicBezTo>
                    <a:pt x="788975" y="255642"/>
                    <a:pt x="846705" y="0"/>
                    <a:pt x="868697" y="2749"/>
                  </a:cubicBezTo>
                  <a:close/>
                </a:path>
              </a:pathLst>
            </a:custGeom>
            <a:gradFill flip="none" rotWithShape="1">
              <a:gsLst>
                <a:gs pos="0">
                  <a:schemeClr val="tx2">
                    <a:lumMod val="40000"/>
                    <a:lumOff val="60000"/>
                    <a:alpha val="28000"/>
                  </a:schemeClr>
                </a:gs>
                <a:gs pos="100000">
                  <a:schemeClr val="accent1">
                    <a:lumMod val="20000"/>
                    <a:lumOff val="80000"/>
                    <a:alpha val="18000"/>
                  </a:schemeClr>
                </a:gs>
              </a:gsLst>
              <a:lin ang="0" scaled="1"/>
              <a:tileRect/>
            </a:gradFill>
            <a:ln w="12700" cap="flat" cmpd="sng" algn="ctr">
              <a:solidFill>
                <a:schemeClr val="accent1">
                  <a:shade val="95000"/>
                  <a:satMod val="105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60" name="Left Arrow 59">
              <a:extLst>
                <a:ext uri="{FF2B5EF4-FFF2-40B4-BE49-F238E27FC236}">
                  <a16:creationId xmlns:a16="http://schemas.microsoft.com/office/drawing/2014/main" id="{90CEF452-9234-CCD7-82BF-B1ACEFD00A3B}"/>
                </a:ext>
              </a:extLst>
            </p:cNvPr>
            <p:cNvSpPr/>
            <p:nvPr/>
          </p:nvSpPr>
          <p:spPr>
            <a:xfrm rot="20893855">
              <a:off x="6118483" y="2722345"/>
              <a:ext cx="684818" cy="254532"/>
            </a:xfrm>
            <a:prstGeom prst="leftArrow">
              <a:avLst/>
            </a:prstGeom>
            <a:gradFill flip="none" rotWithShape="1">
              <a:gsLst>
                <a:gs pos="0">
                  <a:schemeClr val="accent1">
                    <a:tint val="100000"/>
                    <a:shade val="100000"/>
                    <a:satMod val="130000"/>
                  </a:schemeClr>
                </a:gs>
                <a:gs pos="100000">
                  <a:srgbClr val="FF0000"/>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61" name="Left Arrow 60">
              <a:extLst>
                <a:ext uri="{FF2B5EF4-FFF2-40B4-BE49-F238E27FC236}">
                  <a16:creationId xmlns:a16="http://schemas.microsoft.com/office/drawing/2014/main" id="{A28C23ED-5FDD-2545-B796-A66F0BAB505F}"/>
                </a:ext>
              </a:extLst>
            </p:cNvPr>
            <p:cNvSpPr/>
            <p:nvPr/>
          </p:nvSpPr>
          <p:spPr>
            <a:xfrm rot="19887950">
              <a:off x="6722098" y="3263903"/>
              <a:ext cx="622563" cy="246410"/>
            </a:xfrm>
            <a:prstGeom prst="leftArrow">
              <a:avLst/>
            </a:prstGeom>
            <a:gradFill flip="none" rotWithShape="1">
              <a:gsLst>
                <a:gs pos="0">
                  <a:schemeClr val="accent1">
                    <a:tint val="100000"/>
                    <a:shade val="100000"/>
                    <a:satMod val="130000"/>
                  </a:schemeClr>
                </a:gs>
                <a:gs pos="100000">
                  <a:srgbClr val="FF0000"/>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62" name="Left Arrow 61">
              <a:extLst>
                <a:ext uri="{FF2B5EF4-FFF2-40B4-BE49-F238E27FC236}">
                  <a16:creationId xmlns:a16="http://schemas.microsoft.com/office/drawing/2014/main" id="{2F80F21E-16B6-7243-A9FB-D06C8CA8F5AB}"/>
                </a:ext>
              </a:extLst>
            </p:cNvPr>
            <p:cNvSpPr/>
            <p:nvPr/>
          </p:nvSpPr>
          <p:spPr>
            <a:xfrm rot="21442345">
              <a:off x="6870971" y="4230584"/>
              <a:ext cx="554892" cy="249117"/>
            </a:xfrm>
            <a:prstGeom prst="leftArrow">
              <a:avLst/>
            </a:prstGeom>
            <a:gradFill flip="none" rotWithShape="1">
              <a:gsLst>
                <a:gs pos="0">
                  <a:schemeClr val="accent1">
                    <a:tint val="100000"/>
                    <a:shade val="100000"/>
                    <a:satMod val="130000"/>
                  </a:schemeClr>
                </a:gs>
                <a:gs pos="100000">
                  <a:srgbClr val="FF0000"/>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6412" name="Oval 16">
              <a:extLst>
                <a:ext uri="{FF2B5EF4-FFF2-40B4-BE49-F238E27FC236}">
                  <a16:creationId xmlns:a16="http://schemas.microsoft.com/office/drawing/2014/main" id="{216F3856-5F14-9A22-A3C4-8CA9B053A5EF}"/>
                </a:ext>
              </a:extLst>
            </p:cNvPr>
            <p:cNvSpPr>
              <a:spLocks noChangeArrowheads="1"/>
            </p:cNvSpPr>
            <p:nvPr/>
          </p:nvSpPr>
          <p:spPr bwMode="auto">
            <a:xfrm rot="-5404629">
              <a:off x="6809858" y="5215648"/>
              <a:ext cx="204492" cy="208236"/>
            </a:xfrm>
            <a:prstGeom prst="ellipse">
              <a:avLst/>
            </a:prstGeom>
            <a:solidFill>
              <a:schemeClr val="hlink"/>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742950" indent="-285750">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16413" name="Oval 16">
              <a:extLst>
                <a:ext uri="{FF2B5EF4-FFF2-40B4-BE49-F238E27FC236}">
                  <a16:creationId xmlns:a16="http://schemas.microsoft.com/office/drawing/2014/main" id="{C93A81E1-2478-78D3-F9A6-C7E04B91A5B6}"/>
                </a:ext>
              </a:extLst>
            </p:cNvPr>
            <p:cNvSpPr>
              <a:spLocks noChangeArrowheads="1"/>
            </p:cNvSpPr>
            <p:nvPr/>
          </p:nvSpPr>
          <p:spPr bwMode="auto">
            <a:xfrm rot="-5404629">
              <a:off x="5172977" y="3595372"/>
              <a:ext cx="204492" cy="208236"/>
            </a:xfrm>
            <a:prstGeom prst="ellipse">
              <a:avLst/>
            </a:prstGeom>
            <a:solidFill>
              <a:schemeClr val="hlink"/>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742950" indent="-285750">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65" name="Isosceles Triangle 64">
              <a:extLst>
                <a:ext uri="{FF2B5EF4-FFF2-40B4-BE49-F238E27FC236}">
                  <a16:creationId xmlns:a16="http://schemas.microsoft.com/office/drawing/2014/main" id="{01FD607B-C18F-66CC-7053-D3232734F13B}"/>
                </a:ext>
              </a:extLst>
            </p:cNvPr>
            <p:cNvSpPr/>
            <p:nvPr/>
          </p:nvSpPr>
          <p:spPr>
            <a:xfrm rot="18554276">
              <a:off x="7082078" y="2649271"/>
              <a:ext cx="127267" cy="197597"/>
            </a:xfrm>
            <a:prstGeom prst="triangl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66" name="Isosceles Triangle 65">
              <a:extLst>
                <a:ext uri="{FF2B5EF4-FFF2-40B4-BE49-F238E27FC236}">
                  <a16:creationId xmlns:a16="http://schemas.microsoft.com/office/drawing/2014/main" id="{E95363BB-3754-2928-6AC9-EFEC071F93F5}"/>
                </a:ext>
              </a:extLst>
            </p:cNvPr>
            <p:cNvSpPr/>
            <p:nvPr/>
          </p:nvSpPr>
          <p:spPr>
            <a:xfrm rot="491177">
              <a:off x="7580153" y="3989591"/>
              <a:ext cx="140753" cy="222039"/>
            </a:xfrm>
            <a:prstGeom prst="triangl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67" name="Isosceles Triangle 66">
              <a:extLst>
                <a:ext uri="{FF2B5EF4-FFF2-40B4-BE49-F238E27FC236}">
                  <a16:creationId xmlns:a16="http://schemas.microsoft.com/office/drawing/2014/main" id="{96E068C6-F3EF-F337-CE4D-07797F8C8B14}"/>
                </a:ext>
              </a:extLst>
            </p:cNvPr>
            <p:cNvSpPr/>
            <p:nvPr/>
          </p:nvSpPr>
          <p:spPr>
            <a:xfrm rot="256658">
              <a:off x="7393383" y="3729643"/>
              <a:ext cx="135340" cy="213916"/>
            </a:xfrm>
            <a:prstGeom prst="triangl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68" name="Isosceles Triangle 67">
              <a:extLst>
                <a:ext uri="{FF2B5EF4-FFF2-40B4-BE49-F238E27FC236}">
                  <a16:creationId xmlns:a16="http://schemas.microsoft.com/office/drawing/2014/main" id="{EB7E9B20-0483-7E96-2A9F-D5CE0B1D4764}"/>
                </a:ext>
              </a:extLst>
            </p:cNvPr>
            <p:cNvSpPr/>
            <p:nvPr/>
          </p:nvSpPr>
          <p:spPr>
            <a:xfrm rot="256658">
              <a:off x="6811424" y="3829833"/>
              <a:ext cx="140753" cy="219330"/>
            </a:xfrm>
            <a:prstGeom prst="triangle">
              <a:avLst/>
            </a:prstGeom>
            <a:solidFill>
              <a:srgbClr val="3366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69" name="Isosceles Triangle 68">
              <a:extLst>
                <a:ext uri="{FF2B5EF4-FFF2-40B4-BE49-F238E27FC236}">
                  <a16:creationId xmlns:a16="http://schemas.microsoft.com/office/drawing/2014/main" id="{B2EB0895-DDC0-0CAF-6429-9C1FCA07CC76}"/>
                </a:ext>
              </a:extLst>
            </p:cNvPr>
            <p:cNvSpPr/>
            <p:nvPr/>
          </p:nvSpPr>
          <p:spPr>
            <a:xfrm rot="19860536">
              <a:off x="6386455" y="4368681"/>
              <a:ext cx="119099" cy="186838"/>
            </a:xfrm>
            <a:prstGeom prst="triangle">
              <a:avLst/>
            </a:prstGeom>
            <a:solidFill>
              <a:srgbClr val="3366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70" name="Isosceles Triangle 69">
              <a:extLst>
                <a:ext uri="{FF2B5EF4-FFF2-40B4-BE49-F238E27FC236}">
                  <a16:creationId xmlns:a16="http://schemas.microsoft.com/office/drawing/2014/main" id="{974F87F2-3480-CE48-B0E6-B5FF0E61C3B2}"/>
                </a:ext>
              </a:extLst>
            </p:cNvPr>
            <p:cNvSpPr/>
            <p:nvPr/>
          </p:nvSpPr>
          <p:spPr>
            <a:xfrm rot="1078805">
              <a:off x="5866750" y="2938968"/>
              <a:ext cx="116393" cy="181423"/>
            </a:xfrm>
            <a:prstGeom prst="triangle">
              <a:avLst/>
            </a:prstGeom>
            <a:solidFill>
              <a:srgbClr val="3366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2000"/>
                                        <p:tgtEl>
                                          <p:spTgt spid="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2000"/>
                                        <p:tgtEl>
                                          <p:spTgt spid="3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dissolve">
                                      <p:cBhvr>
                                        <p:cTn id="17" dur="500"/>
                                        <p:tgtEl>
                                          <p:spTgt spid="3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dissolve">
                                      <p:cBhvr>
                                        <p:cTn id="22" dur="500"/>
                                        <p:tgtEl>
                                          <p:spTgt spid="3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7" presetClass="entr" presetSubtype="1"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ppt_x</p:attrName>
                                        </p:attrNameLst>
                                      </p:cBhvr>
                                      <p:tavLst>
                                        <p:tav tm="0">
                                          <p:val>
                                            <p:strVal val="#ppt_x"/>
                                          </p:val>
                                        </p:tav>
                                        <p:tav tm="100000">
                                          <p:val>
                                            <p:strVal val="#ppt_x"/>
                                          </p:val>
                                        </p:tav>
                                      </p:tavLst>
                                    </p:anim>
                                    <p:anim calcmode="lin" valueType="num">
                                      <p:cBhvr>
                                        <p:cTn id="28" dur="500" fill="hold"/>
                                        <p:tgtEl>
                                          <p:spTgt spid="29"/>
                                        </p:tgtEl>
                                        <p:attrNameLst>
                                          <p:attrName>ppt_y</p:attrName>
                                        </p:attrNameLst>
                                      </p:cBhvr>
                                      <p:tavLst>
                                        <p:tav tm="0">
                                          <p:val>
                                            <p:strVal val="#ppt_y-#ppt_h/2"/>
                                          </p:val>
                                        </p:tav>
                                        <p:tav tm="100000">
                                          <p:val>
                                            <p:strVal val="#ppt_y"/>
                                          </p:val>
                                        </p:tav>
                                      </p:tavLst>
                                    </p:anim>
                                    <p:anim calcmode="lin" valueType="num">
                                      <p:cBhvr>
                                        <p:cTn id="29" dur="500" fill="hold"/>
                                        <p:tgtEl>
                                          <p:spTgt spid="29"/>
                                        </p:tgtEl>
                                        <p:attrNameLst>
                                          <p:attrName>ppt_w</p:attrName>
                                        </p:attrNameLst>
                                      </p:cBhvr>
                                      <p:tavLst>
                                        <p:tav tm="0">
                                          <p:val>
                                            <p:strVal val="#ppt_w"/>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09" name="Group 16">
            <a:extLst>
              <a:ext uri="{FF2B5EF4-FFF2-40B4-BE49-F238E27FC236}">
                <a16:creationId xmlns:a16="http://schemas.microsoft.com/office/drawing/2014/main" id="{65F2D758-57A1-49EB-F15D-ACFB3FD4E7D9}"/>
              </a:ext>
            </a:extLst>
          </p:cNvPr>
          <p:cNvGrpSpPr>
            <a:grpSpLocks/>
          </p:cNvGrpSpPr>
          <p:nvPr/>
        </p:nvGrpSpPr>
        <p:grpSpPr bwMode="auto">
          <a:xfrm>
            <a:off x="5024438" y="3408363"/>
            <a:ext cx="3903662" cy="3062287"/>
            <a:chOff x="1967069" y="1097854"/>
            <a:chExt cx="6278260" cy="4547753"/>
          </a:xfrm>
        </p:grpSpPr>
        <p:pic>
          <p:nvPicPr>
            <p:cNvPr id="6" name="Picture 5" descr="[X,Y]field.png">
              <a:extLst>
                <a:ext uri="{FF2B5EF4-FFF2-40B4-BE49-F238E27FC236}">
                  <a16:creationId xmlns:a16="http://schemas.microsoft.com/office/drawing/2014/main" id="{75BB1486-C67A-56D6-9330-C809F305CAB1}"/>
                </a:ext>
              </a:extLst>
            </p:cNvPr>
            <p:cNvPicPr>
              <a:picLocks noChangeAspect="1"/>
            </p:cNvPicPr>
            <p:nvPr/>
          </p:nvPicPr>
          <p:blipFill>
            <a:blip r:embed="rId3"/>
            <a:srcRect l="42460"/>
            <a:stretch>
              <a:fillRect/>
            </a:stretch>
          </p:blipFill>
          <p:spPr>
            <a:xfrm>
              <a:off x="1967069" y="1097854"/>
              <a:ext cx="6278260" cy="4547753"/>
            </a:xfrm>
            <a:prstGeom prst="rect">
              <a:avLst/>
            </a:prstGeom>
            <a:effectLst>
              <a:outerShdw blurRad="317500" dist="114300" dir="2700000" algn="br">
                <a:srgbClr val="000000">
                  <a:alpha val="40000"/>
                </a:srgbClr>
              </a:outerShdw>
            </a:effectLst>
          </p:spPr>
        </p:pic>
        <p:grpSp>
          <p:nvGrpSpPr>
            <p:cNvPr id="17416" name="Group 15">
              <a:extLst>
                <a:ext uri="{FF2B5EF4-FFF2-40B4-BE49-F238E27FC236}">
                  <a16:creationId xmlns:a16="http://schemas.microsoft.com/office/drawing/2014/main" id="{DE695CAF-476A-32E8-7FA9-4D28A9DFDFC2}"/>
                </a:ext>
              </a:extLst>
            </p:cNvPr>
            <p:cNvGrpSpPr>
              <a:grpSpLocks/>
            </p:cNvGrpSpPr>
            <p:nvPr/>
          </p:nvGrpSpPr>
          <p:grpSpPr bwMode="auto">
            <a:xfrm>
              <a:off x="3752687" y="2073724"/>
              <a:ext cx="2611813" cy="1320295"/>
              <a:chOff x="3752687" y="2073724"/>
              <a:chExt cx="2611813" cy="1320295"/>
            </a:xfrm>
          </p:grpSpPr>
          <p:sp>
            <p:nvSpPr>
              <p:cNvPr id="17429" name="Freeform 7">
                <a:extLst>
                  <a:ext uri="{FF2B5EF4-FFF2-40B4-BE49-F238E27FC236}">
                    <a16:creationId xmlns:a16="http://schemas.microsoft.com/office/drawing/2014/main" id="{B4CD79F4-CBE2-6E75-2EF4-EDC82CF010EB}"/>
                  </a:ext>
                </a:extLst>
              </p:cNvPr>
              <p:cNvSpPr>
                <a:spLocks noChangeArrowheads="1"/>
              </p:cNvSpPr>
              <p:nvPr/>
            </p:nvSpPr>
            <p:spPr bwMode="auto">
              <a:xfrm>
                <a:off x="3752687" y="2073724"/>
                <a:ext cx="2611813" cy="1320295"/>
              </a:xfrm>
              <a:custGeom>
                <a:avLst/>
                <a:gdLst>
                  <a:gd name="T0" fmla="*/ 0 w 2611813"/>
                  <a:gd name="T1" fmla="*/ 1320295 h 1320295"/>
                  <a:gd name="T2" fmla="*/ 1191102 w 2611813"/>
                  <a:gd name="T3" fmla="*/ 911291 h 1320295"/>
                  <a:gd name="T4" fmla="*/ 2611813 w 2611813"/>
                  <a:gd name="T5" fmla="*/ 1305944 h 1320295"/>
                  <a:gd name="T6" fmla="*/ 1700549 w 2611813"/>
                  <a:gd name="T7" fmla="*/ 559691 h 1320295"/>
                  <a:gd name="T8" fmla="*/ 1686198 w 2611813"/>
                  <a:gd name="T9" fmla="*/ 552515 h 1320295"/>
                  <a:gd name="T10" fmla="*/ 1327433 w 2611813"/>
                  <a:gd name="T11" fmla="*/ 0 h 1320295"/>
                  <a:gd name="T12" fmla="*/ 839512 w 2611813"/>
                  <a:gd name="T13" fmla="*/ 674499 h 1320295"/>
                  <a:gd name="T14" fmla="*/ 0 w 2611813"/>
                  <a:gd name="T15" fmla="*/ 1320295 h 1320295"/>
                  <a:gd name="T16" fmla="*/ 0 60000 65536"/>
                  <a:gd name="T17" fmla="*/ 0 60000 65536"/>
                  <a:gd name="T18" fmla="*/ 0 60000 65536"/>
                  <a:gd name="T19" fmla="*/ 0 60000 65536"/>
                  <a:gd name="T20" fmla="*/ 0 60000 65536"/>
                  <a:gd name="T21" fmla="*/ 0 60000 65536"/>
                  <a:gd name="T22" fmla="*/ 0 60000 65536"/>
                  <a:gd name="T23" fmla="*/ 0 60000 65536"/>
                  <a:gd name="T24" fmla="*/ 0 w 2611813"/>
                  <a:gd name="T25" fmla="*/ 0 h 1320295"/>
                  <a:gd name="T26" fmla="*/ 2611813 w 2611813"/>
                  <a:gd name="T27" fmla="*/ 1320295 h 132029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11813" h="1320295">
                    <a:moveTo>
                      <a:pt x="0" y="1320295"/>
                    </a:moveTo>
                    <a:cubicBezTo>
                      <a:pt x="396521" y="1182476"/>
                      <a:pt x="771313" y="911291"/>
                      <a:pt x="1191102" y="911291"/>
                    </a:cubicBezTo>
                    <a:cubicBezTo>
                      <a:pt x="1664672" y="906507"/>
                      <a:pt x="2138243" y="1174393"/>
                      <a:pt x="2611813" y="1305944"/>
                    </a:cubicBezTo>
                    <a:cubicBezTo>
                      <a:pt x="2308058" y="1057193"/>
                      <a:pt x="1896674" y="837144"/>
                      <a:pt x="1700549" y="559691"/>
                    </a:cubicBezTo>
                    <a:lnTo>
                      <a:pt x="1686198" y="552515"/>
                    </a:lnTo>
                    <a:lnTo>
                      <a:pt x="1327433" y="0"/>
                    </a:lnTo>
                    <a:cubicBezTo>
                      <a:pt x="1164793" y="224833"/>
                      <a:pt x="1073905" y="464017"/>
                      <a:pt x="839512" y="674499"/>
                    </a:cubicBezTo>
                    <a:lnTo>
                      <a:pt x="0" y="1320295"/>
                    </a:lnTo>
                    <a:close/>
                  </a:path>
                </a:pathLst>
              </a:custGeom>
              <a:solidFill>
                <a:srgbClr val="CA44E8">
                  <a:alpha val="36078"/>
                </a:srgbClr>
              </a:solidFill>
              <a:ln w="9525">
                <a:solidFill>
                  <a:srgbClr val="FF0000"/>
                </a:solidFill>
                <a:round/>
                <a:headEnd/>
                <a:tailEnd/>
              </a:ln>
            </p:spPr>
            <p:txBody>
              <a:bodyPr/>
              <a:lstStyle/>
              <a:p>
                <a:endParaRPr lang="en-US"/>
              </a:p>
            </p:txBody>
          </p:sp>
          <p:sp>
            <p:nvSpPr>
              <p:cNvPr id="10" name="TextBox 9">
                <a:extLst>
                  <a:ext uri="{FF2B5EF4-FFF2-40B4-BE49-F238E27FC236}">
                    <a16:creationId xmlns:a16="http://schemas.microsoft.com/office/drawing/2014/main" id="{D0ED6C7F-234F-A44B-77FC-760763E8690B}"/>
                  </a:ext>
                </a:extLst>
              </p:cNvPr>
              <p:cNvSpPr txBox="1"/>
              <p:nvPr/>
            </p:nvSpPr>
            <p:spPr>
              <a:xfrm>
                <a:off x="4770456" y="2547760"/>
                <a:ext cx="620421" cy="518666"/>
              </a:xfrm>
              <a:prstGeom prst="rect">
                <a:avLst/>
              </a:prstGeom>
              <a:noFill/>
              <a:effectLst>
                <a:outerShdw blurRad="25400" dist="38100" dir="2700000">
                  <a:srgbClr val="FFFFFF">
                    <a:alpha val="98000"/>
                  </a:srgbClr>
                </a:outerShdw>
              </a:effectLst>
            </p:spPr>
            <p:txBody>
              <a:bodyPr>
                <a:spAutoFit/>
              </a:bodyPr>
              <a:lstStyle/>
              <a:p>
                <a:pPr>
                  <a:defRPr/>
                </a:pPr>
                <a:r>
                  <a:rPr lang="en-US" sz="1000">
                    <a:latin typeface="Times" pitchFamily="-65" charset="0"/>
                    <a:ea typeface="ＭＳ Ｐゴシック" pitchFamily="-65" charset="-128"/>
                    <a:cs typeface="ＭＳ Ｐゴシック" pitchFamily="-65" charset="-128"/>
                  </a:rPr>
                  <a:t>VII</a:t>
                </a:r>
                <a:r>
                  <a:rPr lang="en-US" sz="1000" baseline="-25000">
                    <a:latin typeface="Times" pitchFamily="-65" charset="0"/>
                    <a:ea typeface="ＭＳ Ｐゴシック" pitchFamily="-65" charset="-128"/>
                    <a:cs typeface="ＭＳ Ｐゴシック" pitchFamily="-65" charset="-128"/>
                  </a:rPr>
                  <a:t>C</a:t>
                </a:r>
              </a:p>
            </p:txBody>
          </p:sp>
        </p:grpSp>
        <p:grpSp>
          <p:nvGrpSpPr>
            <p:cNvPr id="17417" name="Group 16">
              <a:extLst>
                <a:ext uri="{FF2B5EF4-FFF2-40B4-BE49-F238E27FC236}">
                  <a16:creationId xmlns:a16="http://schemas.microsoft.com/office/drawing/2014/main" id="{A82F079D-B0CF-30EF-5E76-146B9E2CCC5F}"/>
                </a:ext>
              </a:extLst>
            </p:cNvPr>
            <p:cNvGrpSpPr>
              <a:grpSpLocks/>
            </p:cNvGrpSpPr>
            <p:nvPr/>
          </p:nvGrpSpPr>
          <p:grpSpPr bwMode="auto">
            <a:xfrm>
              <a:off x="3916795" y="2734009"/>
              <a:ext cx="2303366" cy="1779965"/>
              <a:chOff x="3916795" y="2734009"/>
              <a:chExt cx="2303366" cy="1779965"/>
            </a:xfrm>
          </p:grpSpPr>
          <p:sp>
            <p:nvSpPr>
              <p:cNvPr id="9" name="Freeform 8">
                <a:extLst>
                  <a:ext uri="{FF2B5EF4-FFF2-40B4-BE49-F238E27FC236}">
                    <a16:creationId xmlns:a16="http://schemas.microsoft.com/office/drawing/2014/main" id="{1CDBB412-AB65-EAF4-493D-7EF87E130F27}"/>
                  </a:ext>
                </a:extLst>
              </p:cNvPr>
              <p:cNvSpPr/>
              <p:nvPr/>
            </p:nvSpPr>
            <p:spPr bwMode="auto">
              <a:xfrm>
                <a:off x="3917696" y="2734008"/>
                <a:ext cx="2302966" cy="1779965"/>
              </a:xfrm>
              <a:custGeom>
                <a:avLst/>
                <a:gdLst>
                  <a:gd name="connsiteX0" fmla="*/ 0 w 2303275"/>
                  <a:gd name="connsiteY0" fmla="*/ 1327470 h 1779528"/>
                  <a:gd name="connsiteX1" fmla="*/ 947141 w 2303275"/>
                  <a:gd name="connsiteY1" fmla="*/ 1327470 h 1779528"/>
                  <a:gd name="connsiteX2" fmla="*/ 1808179 w 2303275"/>
                  <a:gd name="connsiteY2" fmla="*/ 1779528 h 1779528"/>
                  <a:gd name="connsiteX3" fmla="*/ 1915808 w 2303275"/>
                  <a:gd name="connsiteY3" fmla="*/ 853886 h 1779528"/>
                  <a:gd name="connsiteX4" fmla="*/ 2303275 w 2303275"/>
                  <a:gd name="connsiteY4" fmla="*/ 0 h 1779528"/>
                  <a:gd name="connsiteX5" fmla="*/ 1513991 w 2303275"/>
                  <a:gd name="connsiteY5" fmla="*/ 839535 h 1779528"/>
                  <a:gd name="connsiteX6" fmla="*/ 0 w 2303275"/>
                  <a:gd name="connsiteY6" fmla="*/ 1327470 h 1779528"/>
                  <a:gd name="connsiteX0" fmla="*/ 0 w 2303275"/>
                  <a:gd name="connsiteY0" fmla="*/ 1327470 h 1779528"/>
                  <a:gd name="connsiteX1" fmla="*/ 947141 w 2303275"/>
                  <a:gd name="connsiteY1" fmla="*/ 1327470 h 1779528"/>
                  <a:gd name="connsiteX2" fmla="*/ 1808179 w 2303275"/>
                  <a:gd name="connsiteY2" fmla="*/ 1779528 h 1779528"/>
                  <a:gd name="connsiteX3" fmla="*/ 1915808 w 2303275"/>
                  <a:gd name="connsiteY3" fmla="*/ 853886 h 1779528"/>
                  <a:gd name="connsiteX4" fmla="*/ 2303275 w 2303275"/>
                  <a:gd name="connsiteY4" fmla="*/ 0 h 1779528"/>
                  <a:gd name="connsiteX5" fmla="*/ 1513991 w 2303275"/>
                  <a:gd name="connsiteY5" fmla="*/ 839535 h 1779528"/>
                  <a:gd name="connsiteX6" fmla="*/ 0 w 2303275"/>
                  <a:gd name="connsiteY6" fmla="*/ 1327470 h 1779528"/>
                  <a:gd name="connsiteX0" fmla="*/ 0 w 2303275"/>
                  <a:gd name="connsiteY0" fmla="*/ 1327470 h 1779528"/>
                  <a:gd name="connsiteX1" fmla="*/ 947141 w 2303275"/>
                  <a:gd name="connsiteY1" fmla="*/ 1327470 h 1779528"/>
                  <a:gd name="connsiteX2" fmla="*/ 1808179 w 2303275"/>
                  <a:gd name="connsiteY2" fmla="*/ 1779528 h 1779528"/>
                  <a:gd name="connsiteX3" fmla="*/ 1915808 w 2303275"/>
                  <a:gd name="connsiteY3" fmla="*/ 853886 h 1779528"/>
                  <a:gd name="connsiteX4" fmla="*/ 2303275 w 2303275"/>
                  <a:gd name="connsiteY4" fmla="*/ 0 h 1779528"/>
                  <a:gd name="connsiteX5" fmla="*/ 1513991 w 2303275"/>
                  <a:gd name="connsiteY5" fmla="*/ 839535 h 1779528"/>
                  <a:gd name="connsiteX6" fmla="*/ 0 w 2303275"/>
                  <a:gd name="connsiteY6" fmla="*/ 1327470 h 1779528"/>
                  <a:gd name="connsiteX0" fmla="*/ 0 w 2303275"/>
                  <a:gd name="connsiteY0" fmla="*/ 1327470 h 1779528"/>
                  <a:gd name="connsiteX1" fmla="*/ 947141 w 2303275"/>
                  <a:gd name="connsiteY1" fmla="*/ 1327470 h 1779528"/>
                  <a:gd name="connsiteX2" fmla="*/ 1808179 w 2303275"/>
                  <a:gd name="connsiteY2" fmla="*/ 1779528 h 1779528"/>
                  <a:gd name="connsiteX3" fmla="*/ 1915808 w 2303275"/>
                  <a:gd name="connsiteY3" fmla="*/ 853886 h 1779528"/>
                  <a:gd name="connsiteX4" fmla="*/ 2303275 w 2303275"/>
                  <a:gd name="connsiteY4" fmla="*/ 0 h 1779528"/>
                  <a:gd name="connsiteX5" fmla="*/ 1513991 w 2303275"/>
                  <a:gd name="connsiteY5" fmla="*/ 839535 h 1779528"/>
                  <a:gd name="connsiteX6" fmla="*/ 0 w 2303275"/>
                  <a:gd name="connsiteY6" fmla="*/ 1327470 h 1779528"/>
                  <a:gd name="connsiteX0" fmla="*/ 0 w 2303275"/>
                  <a:gd name="connsiteY0" fmla="*/ 1327470 h 1779528"/>
                  <a:gd name="connsiteX1" fmla="*/ 947141 w 2303275"/>
                  <a:gd name="connsiteY1" fmla="*/ 1327470 h 1779528"/>
                  <a:gd name="connsiteX2" fmla="*/ 1808179 w 2303275"/>
                  <a:gd name="connsiteY2" fmla="*/ 1779528 h 1779528"/>
                  <a:gd name="connsiteX3" fmla="*/ 1915808 w 2303275"/>
                  <a:gd name="connsiteY3" fmla="*/ 853886 h 1779528"/>
                  <a:gd name="connsiteX4" fmla="*/ 2303275 w 2303275"/>
                  <a:gd name="connsiteY4" fmla="*/ 0 h 1779528"/>
                  <a:gd name="connsiteX5" fmla="*/ 1513991 w 2303275"/>
                  <a:gd name="connsiteY5" fmla="*/ 839535 h 1779528"/>
                  <a:gd name="connsiteX6" fmla="*/ 0 w 2303275"/>
                  <a:gd name="connsiteY6" fmla="*/ 1327470 h 1779528"/>
                  <a:gd name="connsiteX0" fmla="*/ 0 w 2303275"/>
                  <a:gd name="connsiteY0" fmla="*/ 1327470 h 1779528"/>
                  <a:gd name="connsiteX1" fmla="*/ 947141 w 2303275"/>
                  <a:gd name="connsiteY1" fmla="*/ 1327470 h 1779528"/>
                  <a:gd name="connsiteX2" fmla="*/ 1808179 w 2303275"/>
                  <a:gd name="connsiteY2" fmla="*/ 1779528 h 1779528"/>
                  <a:gd name="connsiteX3" fmla="*/ 1915808 w 2303275"/>
                  <a:gd name="connsiteY3" fmla="*/ 853886 h 1779528"/>
                  <a:gd name="connsiteX4" fmla="*/ 2303275 w 2303275"/>
                  <a:gd name="connsiteY4" fmla="*/ 0 h 1779528"/>
                  <a:gd name="connsiteX5" fmla="*/ 1513991 w 2303275"/>
                  <a:gd name="connsiteY5" fmla="*/ 839535 h 1779528"/>
                  <a:gd name="connsiteX6" fmla="*/ 0 w 2303275"/>
                  <a:gd name="connsiteY6" fmla="*/ 1327470 h 1779528"/>
                  <a:gd name="connsiteX0" fmla="*/ 0 w 2303275"/>
                  <a:gd name="connsiteY0" fmla="*/ 1327470 h 1779528"/>
                  <a:gd name="connsiteX1" fmla="*/ 947141 w 2303275"/>
                  <a:gd name="connsiteY1" fmla="*/ 1327470 h 1779528"/>
                  <a:gd name="connsiteX2" fmla="*/ 1808179 w 2303275"/>
                  <a:gd name="connsiteY2" fmla="*/ 1779528 h 1779528"/>
                  <a:gd name="connsiteX3" fmla="*/ 1915808 w 2303275"/>
                  <a:gd name="connsiteY3" fmla="*/ 853886 h 1779528"/>
                  <a:gd name="connsiteX4" fmla="*/ 2303275 w 2303275"/>
                  <a:gd name="connsiteY4" fmla="*/ 0 h 1779528"/>
                  <a:gd name="connsiteX5" fmla="*/ 1513991 w 2303275"/>
                  <a:gd name="connsiteY5" fmla="*/ 839535 h 1779528"/>
                  <a:gd name="connsiteX6" fmla="*/ 0 w 2303275"/>
                  <a:gd name="connsiteY6" fmla="*/ 1327470 h 1779528"/>
                  <a:gd name="connsiteX0" fmla="*/ 0 w 2303275"/>
                  <a:gd name="connsiteY0" fmla="*/ 1327470 h 1779528"/>
                  <a:gd name="connsiteX1" fmla="*/ 947141 w 2303275"/>
                  <a:gd name="connsiteY1" fmla="*/ 1327470 h 1779528"/>
                  <a:gd name="connsiteX2" fmla="*/ 1808179 w 2303275"/>
                  <a:gd name="connsiteY2" fmla="*/ 1779528 h 1779528"/>
                  <a:gd name="connsiteX3" fmla="*/ 1915808 w 2303275"/>
                  <a:gd name="connsiteY3" fmla="*/ 853886 h 1779528"/>
                  <a:gd name="connsiteX4" fmla="*/ 2303275 w 2303275"/>
                  <a:gd name="connsiteY4" fmla="*/ 0 h 1779528"/>
                  <a:gd name="connsiteX5" fmla="*/ 1513991 w 2303275"/>
                  <a:gd name="connsiteY5" fmla="*/ 839535 h 1779528"/>
                  <a:gd name="connsiteX6" fmla="*/ 0 w 2303275"/>
                  <a:gd name="connsiteY6" fmla="*/ 1327470 h 177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3275" h="1779528">
                    <a:moveTo>
                      <a:pt x="0" y="1327470"/>
                    </a:moveTo>
                    <a:cubicBezTo>
                      <a:pt x="315714" y="1327470"/>
                      <a:pt x="703180" y="1255715"/>
                      <a:pt x="947141" y="1327470"/>
                    </a:cubicBezTo>
                    <a:cubicBezTo>
                      <a:pt x="1162401" y="1392050"/>
                      <a:pt x="1521166" y="1628842"/>
                      <a:pt x="1808179" y="1779528"/>
                    </a:cubicBezTo>
                    <a:cubicBezTo>
                      <a:pt x="1844055" y="1470981"/>
                      <a:pt x="1793829" y="1155257"/>
                      <a:pt x="1915808" y="853886"/>
                    </a:cubicBezTo>
                    <a:lnTo>
                      <a:pt x="2303275" y="0"/>
                    </a:lnTo>
                    <a:cubicBezTo>
                      <a:pt x="2040180" y="279845"/>
                      <a:pt x="1762736" y="703200"/>
                      <a:pt x="1513991" y="839535"/>
                    </a:cubicBezTo>
                    <a:cubicBezTo>
                      <a:pt x="1188710" y="1016531"/>
                      <a:pt x="504664" y="1164825"/>
                      <a:pt x="0" y="1327470"/>
                    </a:cubicBezTo>
                    <a:close/>
                  </a:path>
                </a:pathLst>
              </a:custGeom>
              <a:solidFill>
                <a:schemeClr val="accent1">
                  <a:lumMod val="60000"/>
                  <a:lumOff val="40000"/>
                  <a:alpha val="33000"/>
                </a:schemeClr>
              </a:solidFill>
              <a:ln w="9525" cap="flat" cmpd="sng" algn="ctr">
                <a:solidFill>
                  <a:schemeClr val="accent1">
                    <a:lumMod val="75000"/>
                  </a:schemeClr>
                </a:solidFill>
                <a:prstDash val="solid"/>
                <a:round/>
                <a:headEnd type="none" w="med" len="med"/>
                <a:tailEnd type="none" w="med" len="med"/>
              </a:ln>
              <a:effectLst/>
            </p:spPr>
            <p:txBody>
              <a:bodyPr/>
              <a:lstStyle/>
              <a:p>
                <a:pPr>
                  <a:defRPr/>
                </a:pPr>
                <a:endParaRPr lang="en-US">
                  <a:latin typeface="Times" pitchFamily="-65" charset="0"/>
                  <a:ea typeface="ＭＳ Ｐゴシック" pitchFamily="-65" charset="-128"/>
                  <a:cs typeface="ＭＳ Ｐゴシック" pitchFamily="-65" charset="-128"/>
                </a:endParaRPr>
              </a:p>
            </p:txBody>
          </p:sp>
          <p:sp>
            <p:nvSpPr>
              <p:cNvPr id="11" name="TextBox 10">
                <a:extLst>
                  <a:ext uri="{FF2B5EF4-FFF2-40B4-BE49-F238E27FC236}">
                    <a16:creationId xmlns:a16="http://schemas.microsoft.com/office/drawing/2014/main" id="{16CB41D2-C554-82A3-245A-8B60F5DEB335}"/>
                  </a:ext>
                </a:extLst>
              </p:cNvPr>
              <p:cNvSpPr txBox="1"/>
              <p:nvPr/>
            </p:nvSpPr>
            <p:spPr>
              <a:xfrm>
                <a:off x="5097263" y="3783126"/>
                <a:ext cx="617869" cy="518666"/>
              </a:xfrm>
              <a:prstGeom prst="rect">
                <a:avLst/>
              </a:prstGeom>
              <a:noFill/>
              <a:effectLst>
                <a:outerShdw blurRad="25400" dist="38100" dir="2700000">
                  <a:srgbClr val="FFFFFF">
                    <a:alpha val="98000"/>
                  </a:srgbClr>
                </a:outerShdw>
              </a:effectLst>
            </p:spPr>
            <p:txBody>
              <a:bodyPr>
                <a:spAutoFit/>
              </a:bodyPr>
              <a:lstStyle/>
              <a:p>
                <a:pPr>
                  <a:defRPr/>
                </a:pPr>
                <a:r>
                  <a:rPr lang="en-US" sz="1000">
                    <a:latin typeface="Times" pitchFamily="-65" charset="0"/>
                    <a:ea typeface="ＭＳ Ｐゴシック" pitchFamily="-65" charset="-128"/>
                    <a:cs typeface="ＭＳ Ｐゴシック" pitchFamily="-65" charset="-128"/>
                  </a:rPr>
                  <a:t>VII</a:t>
                </a:r>
                <a:r>
                  <a:rPr lang="en-US" sz="1000" baseline="-25000">
                    <a:latin typeface="Times" pitchFamily="-65" charset="0"/>
                    <a:ea typeface="ＭＳ Ｐゴシック" pitchFamily="-65" charset="-128"/>
                    <a:cs typeface="ＭＳ Ｐゴシック" pitchFamily="-65" charset="-128"/>
                  </a:rPr>
                  <a:t>F</a:t>
                </a:r>
              </a:p>
            </p:txBody>
          </p:sp>
        </p:grpSp>
        <p:sp>
          <p:nvSpPr>
            <p:cNvPr id="12" name="Freeform 11">
              <a:extLst>
                <a:ext uri="{FF2B5EF4-FFF2-40B4-BE49-F238E27FC236}">
                  <a16:creationId xmlns:a16="http://schemas.microsoft.com/office/drawing/2014/main" id="{8A6AF9A1-D6EB-B02F-AC32-447B39B84201}"/>
                </a:ext>
              </a:extLst>
            </p:cNvPr>
            <p:cNvSpPr/>
            <p:nvPr/>
          </p:nvSpPr>
          <p:spPr bwMode="auto">
            <a:xfrm>
              <a:off x="3767038" y="3394020"/>
              <a:ext cx="165032" cy="609919"/>
            </a:xfrm>
            <a:custGeom>
              <a:avLst/>
              <a:gdLst>
                <a:gd name="connsiteX0" fmla="*/ 0 w 165032"/>
                <a:gd name="connsiteY0" fmla="*/ 0 h 609919"/>
                <a:gd name="connsiteX1" fmla="*/ 86104 w 165032"/>
                <a:gd name="connsiteY1" fmla="*/ 251143 h 609919"/>
                <a:gd name="connsiteX2" fmla="*/ 165032 w 165032"/>
                <a:gd name="connsiteY2" fmla="*/ 609919 h 609919"/>
              </a:gdLst>
              <a:ahLst/>
              <a:cxnLst>
                <a:cxn ang="0">
                  <a:pos x="connsiteX0" y="connsiteY0"/>
                </a:cxn>
                <a:cxn ang="0">
                  <a:pos x="connsiteX1" y="connsiteY1"/>
                </a:cxn>
                <a:cxn ang="0">
                  <a:pos x="connsiteX2" y="connsiteY2"/>
                </a:cxn>
              </a:cxnLst>
              <a:rect l="l" t="t" r="r" b="b"/>
              <a:pathLst>
                <a:path w="165032" h="609919">
                  <a:moveTo>
                    <a:pt x="0" y="0"/>
                  </a:moveTo>
                  <a:cubicBezTo>
                    <a:pt x="29299" y="74745"/>
                    <a:pt x="58599" y="149490"/>
                    <a:pt x="86104" y="251143"/>
                  </a:cubicBezTo>
                  <a:cubicBezTo>
                    <a:pt x="113609" y="352796"/>
                    <a:pt x="165032" y="609919"/>
                    <a:pt x="165032" y="609919"/>
                  </a:cubicBezTo>
                </a:path>
              </a:pathLst>
            </a:custGeom>
            <a:noFill/>
            <a:ln w="76200" cap="flat" cmpd="sng" algn="ctr">
              <a:gradFill flip="none" rotWithShape="1">
                <a:gsLst>
                  <a:gs pos="0">
                    <a:srgbClr val="FF0000"/>
                  </a:gs>
                  <a:gs pos="58000">
                    <a:schemeClr val="accent1">
                      <a:lumMod val="60000"/>
                      <a:lumOff val="40000"/>
                    </a:schemeClr>
                  </a:gs>
                </a:gsLst>
                <a:lin ang="5400000" scaled="0"/>
                <a:tileRect/>
              </a:gradFill>
              <a:prstDash val="solid"/>
              <a:round/>
              <a:headEnd type="none" w="med" len="med"/>
              <a:tailEnd type="stealth" w="lg" len="lg"/>
            </a:ln>
            <a:effectLst/>
            <a:scene3d>
              <a:camera prst="orthographicFront"/>
              <a:lightRig rig="threePt" dir="t"/>
            </a:scene3d>
            <a:sp3d contourW="25400">
              <a:bevelT/>
              <a:bevelB/>
              <a:contourClr>
                <a:srgbClr val="FF0000"/>
              </a:contourClr>
            </a:sp3d>
          </p:spPr>
          <p:txBody>
            <a:bodyPr/>
            <a:lstStyle/>
            <a:p>
              <a:pPr>
                <a:defRPr/>
              </a:pPr>
              <a:endParaRPr lang="en-US">
                <a:latin typeface="Times" pitchFamily="-65" charset="0"/>
                <a:ea typeface="ＭＳ Ｐゴシック" pitchFamily="-65" charset="-128"/>
                <a:cs typeface="ＭＳ Ｐゴシック" pitchFamily="-65" charset="-128"/>
              </a:endParaRPr>
            </a:p>
          </p:txBody>
        </p:sp>
        <p:sp>
          <p:nvSpPr>
            <p:cNvPr id="13" name="Freeform 12">
              <a:extLst>
                <a:ext uri="{FF2B5EF4-FFF2-40B4-BE49-F238E27FC236}">
                  <a16:creationId xmlns:a16="http://schemas.microsoft.com/office/drawing/2014/main" id="{3F0A1A71-E3E0-22E6-75F1-62CADAD85E14}"/>
                </a:ext>
              </a:extLst>
            </p:cNvPr>
            <p:cNvSpPr/>
            <p:nvPr/>
          </p:nvSpPr>
          <p:spPr bwMode="auto">
            <a:xfrm rot="1061362" flipH="1" flipV="1">
              <a:off x="6149240" y="2834329"/>
              <a:ext cx="346134" cy="525526"/>
            </a:xfrm>
            <a:custGeom>
              <a:avLst/>
              <a:gdLst>
                <a:gd name="connsiteX0" fmla="*/ 0 w 165032"/>
                <a:gd name="connsiteY0" fmla="*/ 0 h 609919"/>
                <a:gd name="connsiteX1" fmla="*/ 86104 w 165032"/>
                <a:gd name="connsiteY1" fmla="*/ 251143 h 609919"/>
                <a:gd name="connsiteX2" fmla="*/ 165032 w 165032"/>
                <a:gd name="connsiteY2" fmla="*/ 609919 h 609919"/>
              </a:gdLst>
              <a:ahLst/>
              <a:cxnLst>
                <a:cxn ang="0">
                  <a:pos x="connsiteX0" y="connsiteY0"/>
                </a:cxn>
                <a:cxn ang="0">
                  <a:pos x="connsiteX1" y="connsiteY1"/>
                </a:cxn>
                <a:cxn ang="0">
                  <a:pos x="connsiteX2" y="connsiteY2"/>
                </a:cxn>
              </a:cxnLst>
              <a:rect l="l" t="t" r="r" b="b"/>
              <a:pathLst>
                <a:path w="165032" h="609919">
                  <a:moveTo>
                    <a:pt x="0" y="0"/>
                  </a:moveTo>
                  <a:cubicBezTo>
                    <a:pt x="29299" y="74745"/>
                    <a:pt x="58599" y="149490"/>
                    <a:pt x="86104" y="251143"/>
                  </a:cubicBezTo>
                  <a:cubicBezTo>
                    <a:pt x="113609" y="352796"/>
                    <a:pt x="165032" y="609919"/>
                    <a:pt x="165032" y="609919"/>
                  </a:cubicBezTo>
                </a:path>
              </a:pathLst>
            </a:custGeom>
            <a:noFill/>
            <a:ln w="76200" cap="flat" cmpd="sng" algn="ctr">
              <a:gradFill flip="none" rotWithShape="1">
                <a:gsLst>
                  <a:gs pos="0">
                    <a:srgbClr val="FF0000"/>
                  </a:gs>
                  <a:gs pos="58000">
                    <a:schemeClr val="accent1">
                      <a:lumMod val="60000"/>
                      <a:lumOff val="40000"/>
                    </a:schemeClr>
                  </a:gs>
                </a:gsLst>
                <a:lin ang="5400000" scaled="0"/>
                <a:tileRect/>
              </a:gradFill>
              <a:prstDash val="solid"/>
              <a:round/>
              <a:headEnd type="none" w="med" len="med"/>
              <a:tailEnd type="stealth" w="lg" len="lg"/>
            </a:ln>
            <a:effectLst/>
            <a:scene3d>
              <a:camera prst="orthographicFront"/>
              <a:lightRig rig="threePt" dir="t"/>
            </a:scene3d>
            <a:sp3d contourW="25400">
              <a:bevelT/>
              <a:bevelB/>
              <a:contourClr>
                <a:srgbClr val="FF0000"/>
              </a:contourClr>
            </a:sp3d>
          </p:spPr>
          <p:txBody>
            <a:bodyPr/>
            <a:lstStyle/>
            <a:p>
              <a:pPr>
                <a:defRPr/>
              </a:pPr>
              <a:endParaRPr lang="en-US">
                <a:latin typeface="Times" pitchFamily="-65" charset="0"/>
                <a:ea typeface="ＭＳ Ｐゴシック" pitchFamily="-65" charset="-128"/>
                <a:cs typeface="ＭＳ Ｐゴシック" pitchFamily="-65" charset="-128"/>
              </a:endParaRPr>
            </a:p>
          </p:txBody>
        </p:sp>
        <p:sp>
          <p:nvSpPr>
            <p:cNvPr id="14" name="Freeform 13">
              <a:extLst>
                <a:ext uri="{FF2B5EF4-FFF2-40B4-BE49-F238E27FC236}">
                  <a16:creationId xmlns:a16="http://schemas.microsoft.com/office/drawing/2014/main" id="{97173F65-738D-07B6-3CC3-A230FBF9F81D}"/>
                </a:ext>
              </a:extLst>
            </p:cNvPr>
            <p:cNvSpPr/>
            <p:nvPr/>
          </p:nvSpPr>
          <p:spPr bwMode="auto">
            <a:xfrm>
              <a:off x="3902173" y="2095251"/>
              <a:ext cx="1816549" cy="2626238"/>
            </a:xfrm>
            <a:custGeom>
              <a:avLst/>
              <a:gdLst>
                <a:gd name="connsiteX0" fmla="*/ 1091843 w 1816549"/>
                <a:gd name="connsiteY0" fmla="*/ 0 h 2626238"/>
                <a:gd name="connsiteX1" fmla="*/ 733077 w 1816549"/>
                <a:gd name="connsiteY1" fmla="*/ 50228 h 2626238"/>
                <a:gd name="connsiteX2" fmla="*/ 431714 w 1816549"/>
                <a:gd name="connsiteY2" fmla="*/ 215265 h 2626238"/>
                <a:gd name="connsiteX3" fmla="*/ 180579 w 1816549"/>
                <a:gd name="connsiteY3" fmla="*/ 387478 h 2626238"/>
                <a:gd name="connsiteX4" fmla="*/ 29897 w 1816549"/>
                <a:gd name="connsiteY4" fmla="*/ 631445 h 2626238"/>
                <a:gd name="connsiteX5" fmla="*/ 1196 w 1816549"/>
                <a:gd name="connsiteY5" fmla="*/ 954344 h 2626238"/>
                <a:gd name="connsiteX6" fmla="*/ 29897 w 1816549"/>
                <a:gd name="connsiteY6" fmla="*/ 1155258 h 2626238"/>
                <a:gd name="connsiteX7" fmla="*/ 87299 w 1816549"/>
                <a:gd name="connsiteY7" fmla="*/ 1413577 h 2626238"/>
                <a:gd name="connsiteX8" fmla="*/ 180579 w 1816549"/>
                <a:gd name="connsiteY8" fmla="*/ 1815406 h 2626238"/>
                <a:gd name="connsiteX9" fmla="*/ 302559 w 1816549"/>
                <a:gd name="connsiteY9" fmla="*/ 2095251 h 2626238"/>
                <a:gd name="connsiteX10" fmla="*/ 388663 w 1816549"/>
                <a:gd name="connsiteY10" fmla="*/ 2303341 h 2626238"/>
                <a:gd name="connsiteX11" fmla="*/ 524993 w 1816549"/>
                <a:gd name="connsiteY11" fmla="*/ 2454027 h 2626238"/>
                <a:gd name="connsiteX12" fmla="*/ 725902 w 1816549"/>
                <a:gd name="connsiteY12" fmla="*/ 2568835 h 2626238"/>
                <a:gd name="connsiteX13" fmla="*/ 984213 w 1816549"/>
                <a:gd name="connsiteY13" fmla="*/ 2611888 h 2626238"/>
                <a:gd name="connsiteX14" fmla="*/ 1228174 w 1816549"/>
                <a:gd name="connsiteY14" fmla="*/ 2619063 h 2626238"/>
                <a:gd name="connsiteX15" fmla="*/ 1500836 w 1816549"/>
                <a:gd name="connsiteY15" fmla="*/ 2568835 h 2626238"/>
                <a:gd name="connsiteX16" fmla="*/ 1816549 w 1816549"/>
                <a:gd name="connsiteY16" fmla="*/ 2432500 h 262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16549" h="2626238">
                  <a:moveTo>
                    <a:pt x="1091843" y="0"/>
                  </a:moveTo>
                  <a:cubicBezTo>
                    <a:pt x="967471" y="7175"/>
                    <a:pt x="843099" y="14351"/>
                    <a:pt x="733077" y="50228"/>
                  </a:cubicBezTo>
                  <a:cubicBezTo>
                    <a:pt x="623056" y="86106"/>
                    <a:pt x="523797" y="159057"/>
                    <a:pt x="431714" y="215265"/>
                  </a:cubicBezTo>
                  <a:cubicBezTo>
                    <a:pt x="339631" y="271473"/>
                    <a:pt x="247549" y="318115"/>
                    <a:pt x="180579" y="387478"/>
                  </a:cubicBezTo>
                  <a:cubicBezTo>
                    <a:pt x="113610" y="456841"/>
                    <a:pt x="59794" y="536967"/>
                    <a:pt x="29897" y="631445"/>
                  </a:cubicBezTo>
                  <a:cubicBezTo>
                    <a:pt x="0" y="725923"/>
                    <a:pt x="1196" y="867042"/>
                    <a:pt x="1196" y="954344"/>
                  </a:cubicBezTo>
                  <a:cubicBezTo>
                    <a:pt x="1196" y="1041646"/>
                    <a:pt x="15547" y="1078719"/>
                    <a:pt x="29897" y="1155258"/>
                  </a:cubicBezTo>
                  <a:cubicBezTo>
                    <a:pt x="44247" y="1231797"/>
                    <a:pt x="62185" y="1303552"/>
                    <a:pt x="87299" y="1413577"/>
                  </a:cubicBezTo>
                  <a:cubicBezTo>
                    <a:pt x="112413" y="1523602"/>
                    <a:pt x="144702" y="1701794"/>
                    <a:pt x="180579" y="1815406"/>
                  </a:cubicBezTo>
                  <a:cubicBezTo>
                    <a:pt x="216456" y="1929018"/>
                    <a:pt x="267878" y="2013929"/>
                    <a:pt x="302559" y="2095251"/>
                  </a:cubicBezTo>
                  <a:cubicBezTo>
                    <a:pt x="337240" y="2176573"/>
                    <a:pt x="351591" y="2243545"/>
                    <a:pt x="388663" y="2303341"/>
                  </a:cubicBezTo>
                  <a:cubicBezTo>
                    <a:pt x="425735" y="2363137"/>
                    <a:pt x="468787" y="2409778"/>
                    <a:pt x="524993" y="2454027"/>
                  </a:cubicBezTo>
                  <a:cubicBezTo>
                    <a:pt x="581199" y="2498276"/>
                    <a:pt x="649365" y="2542525"/>
                    <a:pt x="725902" y="2568835"/>
                  </a:cubicBezTo>
                  <a:cubicBezTo>
                    <a:pt x="802439" y="2595145"/>
                    <a:pt x="900501" y="2603517"/>
                    <a:pt x="984213" y="2611888"/>
                  </a:cubicBezTo>
                  <a:cubicBezTo>
                    <a:pt x="1067925" y="2620259"/>
                    <a:pt x="1142070" y="2626238"/>
                    <a:pt x="1228174" y="2619063"/>
                  </a:cubicBezTo>
                  <a:cubicBezTo>
                    <a:pt x="1314278" y="2611888"/>
                    <a:pt x="1402773" y="2599929"/>
                    <a:pt x="1500836" y="2568835"/>
                  </a:cubicBezTo>
                  <a:cubicBezTo>
                    <a:pt x="1598899" y="2537741"/>
                    <a:pt x="1816549" y="2432500"/>
                    <a:pt x="1816549" y="2432500"/>
                  </a:cubicBezTo>
                </a:path>
              </a:pathLst>
            </a:custGeom>
            <a:noFill/>
            <a:ln w="76200" cap="flat" cmpd="sng" algn="ctr">
              <a:gradFill flip="none" rotWithShape="1">
                <a:gsLst>
                  <a:gs pos="0">
                    <a:srgbClr val="FF0000"/>
                  </a:gs>
                  <a:gs pos="69000">
                    <a:schemeClr val="accent1">
                      <a:lumMod val="60000"/>
                      <a:lumOff val="40000"/>
                    </a:schemeClr>
                  </a:gs>
                </a:gsLst>
                <a:lin ang="5760000" scaled="0"/>
                <a:tileRect/>
              </a:gradFill>
              <a:prstDash val="solid"/>
              <a:round/>
              <a:headEnd type="none" w="med" len="med"/>
              <a:tailEnd type="stealth" w="lg" len="lg"/>
            </a:ln>
            <a:effectLst/>
            <a:scene3d>
              <a:camera prst="orthographicFront"/>
              <a:lightRig rig="threePt" dir="t"/>
            </a:scene3d>
            <a:sp3d contourW="25400">
              <a:bevelT/>
              <a:bevelB/>
              <a:contourClr>
                <a:srgbClr val="FF0000"/>
              </a:contourClr>
            </a:sp3d>
          </p:spPr>
          <p:txBody>
            <a:bodyPr/>
            <a:lstStyle/>
            <a:p>
              <a:pPr>
                <a:defRPr/>
              </a:pPr>
              <a:endParaRPr lang="en-US">
                <a:latin typeface="Times" pitchFamily="-65" charset="0"/>
                <a:ea typeface="ＭＳ Ｐゴシック" pitchFamily="-65" charset="-128"/>
                <a:cs typeface="ＭＳ Ｐゴシック" pitchFamily="-65" charset="-128"/>
              </a:endParaRPr>
            </a:p>
          </p:txBody>
        </p:sp>
      </p:grpSp>
      <p:pic>
        <p:nvPicPr>
          <p:cNvPr id="16" name="Picture 15" descr="[X,Y]field.png">
            <a:extLst>
              <a:ext uri="{FF2B5EF4-FFF2-40B4-BE49-F238E27FC236}">
                <a16:creationId xmlns:a16="http://schemas.microsoft.com/office/drawing/2014/main" id="{E2200723-ECD3-95BE-2DB4-A79869F63108}"/>
              </a:ext>
            </a:extLst>
          </p:cNvPr>
          <p:cNvPicPr>
            <a:picLocks noChangeAspect="1"/>
          </p:cNvPicPr>
          <p:nvPr/>
        </p:nvPicPr>
        <p:blipFill>
          <a:blip r:embed="rId3"/>
          <a:srcRect r="57178"/>
          <a:stretch>
            <a:fillRect/>
          </a:stretch>
        </p:blipFill>
        <p:spPr>
          <a:xfrm>
            <a:off x="942975" y="976313"/>
            <a:ext cx="3570288" cy="3455987"/>
          </a:xfrm>
          <a:prstGeom prst="rect">
            <a:avLst/>
          </a:prstGeom>
          <a:effectLst>
            <a:outerShdw blurRad="50800" dist="101600" dir="2700000" algn="br">
              <a:srgbClr val="000000">
                <a:alpha val="43000"/>
              </a:srgbClr>
            </a:outerShdw>
          </a:effectLst>
        </p:spPr>
      </p:pic>
      <p:sp>
        <p:nvSpPr>
          <p:cNvPr id="20" name="Freeform 19">
            <a:extLst>
              <a:ext uri="{FF2B5EF4-FFF2-40B4-BE49-F238E27FC236}">
                <a16:creationId xmlns:a16="http://schemas.microsoft.com/office/drawing/2014/main" id="{1BC5655E-EBC3-FC37-2654-726E1E7D05AC}"/>
              </a:ext>
            </a:extLst>
          </p:cNvPr>
          <p:cNvSpPr/>
          <p:nvPr/>
        </p:nvSpPr>
        <p:spPr bwMode="auto">
          <a:xfrm>
            <a:off x="2698333" y="1994794"/>
            <a:ext cx="4538458" cy="3817374"/>
          </a:xfrm>
          <a:custGeom>
            <a:avLst/>
            <a:gdLst>
              <a:gd name="connsiteX0" fmla="*/ 0 w 4915087"/>
              <a:gd name="connsiteY0" fmla="*/ 1370523 h 3817374"/>
              <a:gd name="connsiteX1" fmla="*/ 4348238 w 4915087"/>
              <a:gd name="connsiteY1" fmla="*/ 3817374 h 3817374"/>
              <a:gd name="connsiteX2" fmla="*/ 4915087 w 4915087"/>
              <a:gd name="connsiteY2" fmla="*/ 2116777 h 3817374"/>
              <a:gd name="connsiteX3" fmla="*/ 495096 w 4915087"/>
              <a:gd name="connsiteY3" fmla="*/ 0 h 3817374"/>
              <a:gd name="connsiteX4" fmla="*/ 495096 w 4915087"/>
              <a:gd name="connsiteY4" fmla="*/ 0 h 3817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5087" h="3817374">
                <a:moveTo>
                  <a:pt x="0" y="1370523"/>
                </a:moveTo>
                <a:lnTo>
                  <a:pt x="4348238" y="3817374"/>
                </a:lnTo>
                <a:lnTo>
                  <a:pt x="4915087" y="2116777"/>
                </a:lnTo>
                <a:lnTo>
                  <a:pt x="495096" y="0"/>
                </a:lnTo>
                <a:lnTo>
                  <a:pt x="495096" y="0"/>
                </a:lnTo>
              </a:path>
            </a:pathLst>
          </a:custGeom>
          <a:gradFill flip="none" rotWithShape="1">
            <a:gsLst>
              <a:gs pos="24000">
                <a:srgbClr val="FFFFFF">
                  <a:alpha val="37000"/>
                </a:srgbClr>
              </a:gs>
              <a:gs pos="46000">
                <a:srgbClr val="FFFF00">
                  <a:alpha val="32000"/>
                </a:srgbClr>
              </a:gs>
              <a:gs pos="76000">
                <a:srgbClr val="FFFFFF">
                  <a:alpha val="32000"/>
                </a:srgbClr>
              </a:gs>
            </a:gsLst>
            <a:lin ang="0" scaled="1"/>
            <a:tileRect/>
          </a:gradFill>
          <a:ln w="9525" cap="flat" cmpd="sng" algn="ctr">
            <a:noFill/>
            <a:prstDash val="solid"/>
            <a:round/>
            <a:headEnd type="none" w="med" len="med"/>
            <a:tailEnd type="none" w="med" len="med"/>
          </a:ln>
          <a:effectLst/>
        </p:spPr>
        <p:txBody>
          <a:bodyPr/>
          <a:lstStyle/>
          <a:p>
            <a:pPr>
              <a:defRPr/>
            </a:pPr>
            <a:endParaRPr lang="en-US">
              <a:latin typeface="Times" pitchFamily="-65" charset="0"/>
              <a:ea typeface="ＭＳ Ｐゴシック" pitchFamily="-65" charset="-128"/>
              <a:cs typeface="ＭＳ Ｐゴシック" pitchFamily="-65" charset="-128"/>
            </a:endParaRPr>
          </a:p>
        </p:txBody>
      </p:sp>
      <p:sp>
        <p:nvSpPr>
          <p:cNvPr id="21" name="TextBox 20">
            <a:extLst>
              <a:ext uri="{FF2B5EF4-FFF2-40B4-BE49-F238E27FC236}">
                <a16:creationId xmlns:a16="http://schemas.microsoft.com/office/drawing/2014/main" id="{83AEDAF2-0507-9CB2-3A40-EBEC68EC0659}"/>
              </a:ext>
            </a:extLst>
          </p:cNvPr>
          <p:cNvSpPr txBox="1"/>
          <p:nvPr/>
        </p:nvSpPr>
        <p:spPr>
          <a:xfrm>
            <a:off x="1481138" y="279400"/>
            <a:ext cx="8251825" cy="522288"/>
          </a:xfrm>
          <a:prstGeom prst="rect">
            <a:avLst/>
          </a:prstGeom>
          <a:noFill/>
          <a:effectLst>
            <a:outerShdw blurRad="50800" dist="38100" dir="2700000">
              <a:srgbClr val="FFFFFF">
                <a:alpha val="84000"/>
              </a:srgbClr>
            </a:outerShdw>
          </a:effectLst>
        </p:spPr>
        <p:txBody>
          <a:bodyPr wrap="none">
            <a:spAutoFit/>
          </a:bodyPr>
          <a:lstStyle/>
          <a:p>
            <a:pPr>
              <a:defRPr/>
            </a:pPr>
            <a:r>
              <a:rPr lang="en-US" dirty="0">
                <a:latin typeface="Times" pitchFamily="-65" charset="0"/>
                <a:ea typeface="ＭＳ Ｐゴシック" pitchFamily="-65" charset="-128"/>
                <a:cs typeface="ＭＳ Ｐゴシック" pitchFamily="-65" charset="-128"/>
              </a:rPr>
              <a:t>[X,Y]-integral curves are “branes” of modulation theory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X,Y]field.png">
            <a:extLst>
              <a:ext uri="{FF2B5EF4-FFF2-40B4-BE49-F238E27FC236}">
                <a16:creationId xmlns:a16="http://schemas.microsoft.com/office/drawing/2014/main" id="{FDC47A56-4FC7-9A2B-0F66-9152357EDF32}"/>
              </a:ext>
            </a:extLst>
          </p:cNvPr>
          <p:cNvPicPr>
            <a:picLocks noChangeAspect="1"/>
          </p:cNvPicPr>
          <p:nvPr/>
        </p:nvPicPr>
        <p:blipFill>
          <a:blip r:embed="rId3"/>
          <a:srcRect l="42460" t="4433" b="3624"/>
          <a:stretch>
            <a:fillRect/>
          </a:stretch>
        </p:blipFill>
        <p:spPr>
          <a:xfrm>
            <a:off x="1131888" y="649288"/>
            <a:ext cx="5797550" cy="4181475"/>
          </a:xfrm>
          <a:prstGeom prst="rect">
            <a:avLst/>
          </a:prstGeom>
          <a:effectLst>
            <a:outerShdw blurRad="317500" dist="114300" dir="2700000" algn="br">
              <a:srgbClr val="000000">
                <a:alpha val="40000"/>
              </a:srgbClr>
            </a:outerShdw>
          </a:effectLst>
        </p:spPr>
      </p:pic>
      <p:grpSp>
        <p:nvGrpSpPr>
          <p:cNvPr id="2" name="Group 15">
            <a:extLst>
              <a:ext uri="{FF2B5EF4-FFF2-40B4-BE49-F238E27FC236}">
                <a16:creationId xmlns:a16="http://schemas.microsoft.com/office/drawing/2014/main" id="{060B2C1F-67CE-9F53-AFF3-D388B4FE320C}"/>
              </a:ext>
            </a:extLst>
          </p:cNvPr>
          <p:cNvGrpSpPr>
            <a:grpSpLocks/>
          </p:cNvGrpSpPr>
          <p:nvPr/>
        </p:nvGrpSpPr>
        <p:grpSpPr bwMode="auto">
          <a:xfrm>
            <a:off x="2781300" y="1423988"/>
            <a:ext cx="2411413" cy="1320800"/>
            <a:chOff x="3752687" y="2073724"/>
            <a:chExt cx="2611813" cy="1320295"/>
          </a:xfrm>
        </p:grpSpPr>
        <p:sp>
          <p:nvSpPr>
            <p:cNvPr id="19478" name="Freeform 7">
              <a:extLst>
                <a:ext uri="{FF2B5EF4-FFF2-40B4-BE49-F238E27FC236}">
                  <a16:creationId xmlns:a16="http://schemas.microsoft.com/office/drawing/2014/main" id="{2CC965BC-75E6-B8CE-9CEE-4CB3ED0AEFDC}"/>
                </a:ext>
              </a:extLst>
            </p:cNvPr>
            <p:cNvSpPr>
              <a:spLocks noChangeArrowheads="1"/>
            </p:cNvSpPr>
            <p:nvPr/>
          </p:nvSpPr>
          <p:spPr bwMode="auto">
            <a:xfrm>
              <a:off x="3752687" y="2073724"/>
              <a:ext cx="2611813" cy="1320295"/>
            </a:xfrm>
            <a:custGeom>
              <a:avLst/>
              <a:gdLst>
                <a:gd name="T0" fmla="*/ 0 w 2611813"/>
                <a:gd name="T1" fmla="*/ 1320295 h 1320295"/>
                <a:gd name="T2" fmla="*/ 1191102 w 2611813"/>
                <a:gd name="T3" fmla="*/ 911291 h 1320295"/>
                <a:gd name="T4" fmla="*/ 2611813 w 2611813"/>
                <a:gd name="T5" fmla="*/ 1305944 h 1320295"/>
                <a:gd name="T6" fmla="*/ 1700549 w 2611813"/>
                <a:gd name="T7" fmla="*/ 559691 h 1320295"/>
                <a:gd name="T8" fmla="*/ 1686198 w 2611813"/>
                <a:gd name="T9" fmla="*/ 552515 h 1320295"/>
                <a:gd name="T10" fmla="*/ 1327433 w 2611813"/>
                <a:gd name="T11" fmla="*/ 0 h 1320295"/>
                <a:gd name="T12" fmla="*/ 839512 w 2611813"/>
                <a:gd name="T13" fmla="*/ 674499 h 1320295"/>
                <a:gd name="T14" fmla="*/ 0 w 2611813"/>
                <a:gd name="T15" fmla="*/ 1320295 h 1320295"/>
                <a:gd name="T16" fmla="*/ 0 60000 65536"/>
                <a:gd name="T17" fmla="*/ 0 60000 65536"/>
                <a:gd name="T18" fmla="*/ 0 60000 65536"/>
                <a:gd name="T19" fmla="*/ 0 60000 65536"/>
                <a:gd name="T20" fmla="*/ 0 60000 65536"/>
                <a:gd name="T21" fmla="*/ 0 60000 65536"/>
                <a:gd name="T22" fmla="*/ 0 60000 65536"/>
                <a:gd name="T23" fmla="*/ 0 60000 65536"/>
                <a:gd name="T24" fmla="*/ 0 w 2611813"/>
                <a:gd name="T25" fmla="*/ 0 h 1320295"/>
                <a:gd name="T26" fmla="*/ 2611813 w 2611813"/>
                <a:gd name="T27" fmla="*/ 1320295 h 132029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11813" h="1320295">
                  <a:moveTo>
                    <a:pt x="0" y="1320295"/>
                  </a:moveTo>
                  <a:cubicBezTo>
                    <a:pt x="396521" y="1182476"/>
                    <a:pt x="771313" y="911291"/>
                    <a:pt x="1191102" y="911291"/>
                  </a:cubicBezTo>
                  <a:cubicBezTo>
                    <a:pt x="1664672" y="906507"/>
                    <a:pt x="2138243" y="1174393"/>
                    <a:pt x="2611813" y="1305944"/>
                  </a:cubicBezTo>
                  <a:cubicBezTo>
                    <a:pt x="2308058" y="1057193"/>
                    <a:pt x="1896674" y="837144"/>
                    <a:pt x="1700549" y="559691"/>
                  </a:cubicBezTo>
                  <a:lnTo>
                    <a:pt x="1686198" y="552515"/>
                  </a:lnTo>
                  <a:lnTo>
                    <a:pt x="1327433" y="0"/>
                  </a:lnTo>
                  <a:cubicBezTo>
                    <a:pt x="1164793" y="224833"/>
                    <a:pt x="1073905" y="464017"/>
                    <a:pt x="839512" y="674499"/>
                  </a:cubicBezTo>
                  <a:lnTo>
                    <a:pt x="0" y="1320295"/>
                  </a:lnTo>
                  <a:close/>
                </a:path>
              </a:pathLst>
            </a:custGeom>
            <a:solidFill>
              <a:srgbClr val="CA44E8">
                <a:alpha val="36078"/>
              </a:srgbClr>
            </a:solidFill>
            <a:ln w="9525">
              <a:solidFill>
                <a:srgbClr val="FF0000"/>
              </a:solidFill>
              <a:round/>
              <a:headEnd/>
              <a:tailEnd/>
            </a:ln>
          </p:spPr>
          <p:txBody>
            <a:bodyPr/>
            <a:lstStyle/>
            <a:p>
              <a:endParaRPr lang="en-US"/>
            </a:p>
          </p:txBody>
        </p:sp>
        <p:sp>
          <p:nvSpPr>
            <p:cNvPr id="10" name="TextBox 9">
              <a:extLst>
                <a:ext uri="{FF2B5EF4-FFF2-40B4-BE49-F238E27FC236}">
                  <a16:creationId xmlns:a16="http://schemas.microsoft.com/office/drawing/2014/main" id="{51E5D047-6E30-11A2-0B4C-E780F99AECEB}"/>
                </a:ext>
              </a:extLst>
            </p:cNvPr>
            <p:cNvSpPr txBox="1"/>
            <p:nvPr/>
          </p:nvSpPr>
          <p:spPr>
            <a:xfrm>
              <a:off x="4772309" y="2546618"/>
              <a:ext cx="672296" cy="369746"/>
            </a:xfrm>
            <a:prstGeom prst="rect">
              <a:avLst/>
            </a:prstGeom>
            <a:noFill/>
            <a:effectLst>
              <a:outerShdw blurRad="25400" dist="38100" dir="2700000">
                <a:srgbClr val="FFFFFF">
                  <a:alpha val="98000"/>
                </a:srgbClr>
              </a:outerShdw>
            </a:effectLst>
          </p:spPr>
          <p:txBody>
            <a:bodyPr wrap="none">
              <a:spAutoFit/>
            </a:bodyPr>
            <a:lstStyle/>
            <a:p>
              <a:pPr>
                <a:defRPr/>
              </a:pPr>
              <a:r>
                <a:rPr lang="en-US" sz="1800">
                  <a:latin typeface="Times" pitchFamily="-65" charset="0"/>
                  <a:ea typeface="ＭＳ Ｐゴシック" pitchFamily="-65" charset="-128"/>
                  <a:cs typeface="ＭＳ Ｐゴシック" pitchFamily="-65" charset="-128"/>
                </a:rPr>
                <a:t>VII</a:t>
              </a:r>
              <a:r>
                <a:rPr lang="en-US" sz="1800" baseline="-25000">
                  <a:latin typeface="Times" pitchFamily="-65" charset="0"/>
                  <a:ea typeface="ＭＳ Ｐゴシック" pitchFamily="-65" charset="-128"/>
                  <a:cs typeface="ＭＳ Ｐゴシック" pitchFamily="-65" charset="-128"/>
                </a:rPr>
                <a:t>C</a:t>
              </a:r>
            </a:p>
          </p:txBody>
        </p:sp>
      </p:grpSp>
      <p:grpSp>
        <p:nvGrpSpPr>
          <p:cNvPr id="3" name="Group 16">
            <a:extLst>
              <a:ext uri="{FF2B5EF4-FFF2-40B4-BE49-F238E27FC236}">
                <a16:creationId xmlns:a16="http://schemas.microsoft.com/office/drawing/2014/main" id="{6BE3FF37-7BB0-54F8-3CF8-4131C159C39C}"/>
              </a:ext>
            </a:extLst>
          </p:cNvPr>
          <p:cNvGrpSpPr>
            <a:grpSpLocks/>
          </p:cNvGrpSpPr>
          <p:nvPr/>
        </p:nvGrpSpPr>
        <p:grpSpPr bwMode="auto">
          <a:xfrm>
            <a:off x="2933700" y="2084388"/>
            <a:ext cx="2127250" cy="1779587"/>
            <a:chOff x="3917719" y="2733872"/>
            <a:chExt cx="2303275" cy="1779528"/>
          </a:xfrm>
        </p:grpSpPr>
        <p:sp>
          <p:nvSpPr>
            <p:cNvPr id="9" name="Freeform 8">
              <a:extLst>
                <a:ext uri="{FF2B5EF4-FFF2-40B4-BE49-F238E27FC236}">
                  <a16:creationId xmlns:a16="http://schemas.microsoft.com/office/drawing/2014/main" id="{619A4F3B-4E32-6727-3AF4-92027A4AA5C2}"/>
                </a:ext>
              </a:extLst>
            </p:cNvPr>
            <p:cNvSpPr/>
            <p:nvPr/>
          </p:nvSpPr>
          <p:spPr bwMode="auto">
            <a:xfrm>
              <a:off x="3917719" y="2733872"/>
              <a:ext cx="2303275" cy="1779528"/>
            </a:xfrm>
            <a:custGeom>
              <a:avLst/>
              <a:gdLst>
                <a:gd name="connsiteX0" fmla="*/ 0 w 2303275"/>
                <a:gd name="connsiteY0" fmla="*/ 1327470 h 1779528"/>
                <a:gd name="connsiteX1" fmla="*/ 947141 w 2303275"/>
                <a:gd name="connsiteY1" fmla="*/ 1327470 h 1779528"/>
                <a:gd name="connsiteX2" fmla="*/ 1808179 w 2303275"/>
                <a:gd name="connsiteY2" fmla="*/ 1779528 h 1779528"/>
                <a:gd name="connsiteX3" fmla="*/ 1915808 w 2303275"/>
                <a:gd name="connsiteY3" fmla="*/ 853886 h 1779528"/>
                <a:gd name="connsiteX4" fmla="*/ 2303275 w 2303275"/>
                <a:gd name="connsiteY4" fmla="*/ 0 h 1779528"/>
                <a:gd name="connsiteX5" fmla="*/ 1513991 w 2303275"/>
                <a:gd name="connsiteY5" fmla="*/ 839535 h 1779528"/>
                <a:gd name="connsiteX6" fmla="*/ 0 w 2303275"/>
                <a:gd name="connsiteY6" fmla="*/ 1327470 h 1779528"/>
                <a:gd name="connsiteX0" fmla="*/ 0 w 2303275"/>
                <a:gd name="connsiteY0" fmla="*/ 1327470 h 1779528"/>
                <a:gd name="connsiteX1" fmla="*/ 947141 w 2303275"/>
                <a:gd name="connsiteY1" fmla="*/ 1327470 h 1779528"/>
                <a:gd name="connsiteX2" fmla="*/ 1808179 w 2303275"/>
                <a:gd name="connsiteY2" fmla="*/ 1779528 h 1779528"/>
                <a:gd name="connsiteX3" fmla="*/ 1915808 w 2303275"/>
                <a:gd name="connsiteY3" fmla="*/ 853886 h 1779528"/>
                <a:gd name="connsiteX4" fmla="*/ 2303275 w 2303275"/>
                <a:gd name="connsiteY4" fmla="*/ 0 h 1779528"/>
                <a:gd name="connsiteX5" fmla="*/ 1513991 w 2303275"/>
                <a:gd name="connsiteY5" fmla="*/ 839535 h 1779528"/>
                <a:gd name="connsiteX6" fmla="*/ 0 w 2303275"/>
                <a:gd name="connsiteY6" fmla="*/ 1327470 h 1779528"/>
                <a:gd name="connsiteX0" fmla="*/ 0 w 2303275"/>
                <a:gd name="connsiteY0" fmla="*/ 1327470 h 1779528"/>
                <a:gd name="connsiteX1" fmla="*/ 947141 w 2303275"/>
                <a:gd name="connsiteY1" fmla="*/ 1327470 h 1779528"/>
                <a:gd name="connsiteX2" fmla="*/ 1808179 w 2303275"/>
                <a:gd name="connsiteY2" fmla="*/ 1779528 h 1779528"/>
                <a:gd name="connsiteX3" fmla="*/ 1915808 w 2303275"/>
                <a:gd name="connsiteY3" fmla="*/ 853886 h 1779528"/>
                <a:gd name="connsiteX4" fmla="*/ 2303275 w 2303275"/>
                <a:gd name="connsiteY4" fmla="*/ 0 h 1779528"/>
                <a:gd name="connsiteX5" fmla="*/ 1513991 w 2303275"/>
                <a:gd name="connsiteY5" fmla="*/ 839535 h 1779528"/>
                <a:gd name="connsiteX6" fmla="*/ 0 w 2303275"/>
                <a:gd name="connsiteY6" fmla="*/ 1327470 h 1779528"/>
                <a:gd name="connsiteX0" fmla="*/ 0 w 2303275"/>
                <a:gd name="connsiteY0" fmla="*/ 1327470 h 1779528"/>
                <a:gd name="connsiteX1" fmla="*/ 947141 w 2303275"/>
                <a:gd name="connsiteY1" fmla="*/ 1327470 h 1779528"/>
                <a:gd name="connsiteX2" fmla="*/ 1808179 w 2303275"/>
                <a:gd name="connsiteY2" fmla="*/ 1779528 h 1779528"/>
                <a:gd name="connsiteX3" fmla="*/ 1915808 w 2303275"/>
                <a:gd name="connsiteY3" fmla="*/ 853886 h 1779528"/>
                <a:gd name="connsiteX4" fmla="*/ 2303275 w 2303275"/>
                <a:gd name="connsiteY4" fmla="*/ 0 h 1779528"/>
                <a:gd name="connsiteX5" fmla="*/ 1513991 w 2303275"/>
                <a:gd name="connsiteY5" fmla="*/ 839535 h 1779528"/>
                <a:gd name="connsiteX6" fmla="*/ 0 w 2303275"/>
                <a:gd name="connsiteY6" fmla="*/ 1327470 h 1779528"/>
                <a:gd name="connsiteX0" fmla="*/ 0 w 2303275"/>
                <a:gd name="connsiteY0" fmla="*/ 1327470 h 1779528"/>
                <a:gd name="connsiteX1" fmla="*/ 947141 w 2303275"/>
                <a:gd name="connsiteY1" fmla="*/ 1327470 h 1779528"/>
                <a:gd name="connsiteX2" fmla="*/ 1808179 w 2303275"/>
                <a:gd name="connsiteY2" fmla="*/ 1779528 h 1779528"/>
                <a:gd name="connsiteX3" fmla="*/ 1915808 w 2303275"/>
                <a:gd name="connsiteY3" fmla="*/ 853886 h 1779528"/>
                <a:gd name="connsiteX4" fmla="*/ 2303275 w 2303275"/>
                <a:gd name="connsiteY4" fmla="*/ 0 h 1779528"/>
                <a:gd name="connsiteX5" fmla="*/ 1513991 w 2303275"/>
                <a:gd name="connsiteY5" fmla="*/ 839535 h 1779528"/>
                <a:gd name="connsiteX6" fmla="*/ 0 w 2303275"/>
                <a:gd name="connsiteY6" fmla="*/ 1327470 h 1779528"/>
                <a:gd name="connsiteX0" fmla="*/ 0 w 2303275"/>
                <a:gd name="connsiteY0" fmla="*/ 1327470 h 1779528"/>
                <a:gd name="connsiteX1" fmla="*/ 947141 w 2303275"/>
                <a:gd name="connsiteY1" fmla="*/ 1327470 h 1779528"/>
                <a:gd name="connsiteX2" fmla="*/ 1808179 w 2303275"/>
                <a:gd name="connsiteY2" fmla="*/ 1779528 h 1779528"/>
                <a:gd name="connsiteX3" fmla="*/ 1915808 w 2303275"/>
                <a:gd name="connsiteY3" fmla="*/ 853886 h 1779528"/>
                <a:gd name="connsiteX4" fmla="*/ 2303275 w 2303275"/>
                <a:gd name="connsiteY4" fmla="*/ 0 h 1779528"/>
                <a:gd name="connsiteX5" fmla="*/ 1513991 w 2303275"/>
                <a:gd name="connsiteY5" fmla="*/ 839535 h 1779528"/>
                <a:gd name="connsiteX6" fmla="*/ 0 w 2303275"/>
                <a:gd name="connsiteY6" fmla="*/ 1327470 h 1779528"/>
                <a:gd name="connsiteX0" fmla="*/ 0 w 2303275"/>
                <a:gd name="connsiteY0" fmla="*/ 1327470 h 1779528"/>
                <a:gd name="connsiteX1" fmla="*/ 947141 w 2303275"/>
                <a:gd name="connsiteY1" fmla="*/ 1327470 h 1779528"/>
                <a:gd name="connsiteX2" fmla="*/ 1808179 w 2303275"/>
                <a:gd name="connsiteY2" fmla="*/ 1779528 h 1779528"/>
                <a:gd name="connsiteX3" fmla="*/ 1915808 w 2303275"/>
                <a:gd name="connsiteY3" fmla="*/ 853886 h 1779528"/>
                <a:gd name="connsiteX4" fmla="*/ 2303275 w 2303275"/>
                <a:gd name="connsiteY4" fmla="*/ 0 h 1779528"/>
                <a:gd name="connsiteX5" fmla="*/ 1513991 w 2303275"/>
                <a:gd name="connsiteY5" fmla="*/ 839535 h 1779528"/>
                <a:gd name="connsiteX6" fmla="*/ 0 w 2303275"/>
                <a:gd name="connsiteY6" fmla="*/ 1327470 h 1779528"/>
                <a:gd name="connsiteX0" fmla="*/ 0 w 2303275"/>
                <a:gd name="connsiteY0" fmla="*/ 1327470 h 1779528"/>
                <a:gd name="connsiteX1" fmla="*/ 947141 w 2303275"/>
                <a:gd name="connsiteY1" fmla="*/ 1327470 h 1779528"/>
                <a:gd name="connsiteX2" fmla="*/ 1808179 w 2303275"/>
                <a:gd name="connsiteY2" fmla="*/ 1779528 h 1779528"/>
                <a:gd name="connsiteX3" fmla="*/ 1915808 w 2303275"/>
                <a:gd name="connsiteY3" fmla="*/ 853886 h 1779528"/>
                <a:gd name="connsiteX4" fmla="*/ 2303275 w 2303275"/>
                <a:gd name="connsiteY4" fmla="*/ 0 h 1779528"/>
                <a:gd name="connsiteX5" fmla="*/ 1513991 w 2303275"/>
                <a:gd name="connsiteY5" fmla="*/ 839535 h 1779528"/>
                <a:gd name="connsiteX6" fmla="*/ 0 w 2303275"/>
                <a:gd name="connsiteY6" fmla="*/ 1327470 h 177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3275" h="1779528">
                  <a:moveTo>
                    <a:pt x="0" y="1327470"/>
                  </a:moveTo>
                  <a:cubicBezTo>
                    <a:pt x="315714" y="1327470"/>
                    <a:pt x="703180" y="1255715"/>
                    <a:pt x="947141" y="1327470"/>
                  </a:cubicBezTo>
                  <a:cubicBezTo>
                    <a:pt x="1162401" y="1392050"/>
                    <a:pt x="1521166" y="1628842"/>
                    <a:pt x="1808179" y="1779528"/>
                  </a:cubicBezTo>
                  <a:cubicBezTo>
                    <a:pt x="1844055" y="1470981"/>
                    <a:pt x="1793829" y="1155257"/>
                    <a:pt x="1915808" y="853886"/>
                  </a:cubicBezTo>
                  <a:lnTo>
                    <a:pt x="2303275" y="0"/>
                  </a:lnTo>
                  <a:cubicBezTo>
                    <a:pt x="2040180" y="279845"/>
                    <a:pt x="1762736" y="703200"/>
                    <a:pt x="1513991" y="839535"/>
                  </a:cubicBezTo>
                  <a:cubicBezTo>
                    <a:pt x="1188710" y="1016531"/>
                    <a:pt x="504664" y="1164825"/>
                    <a:pt x="0" y="1327470"/>
                  </a:cubicBezTo>
                  <a:close/>
                </a:path>
              </a:pathLst>
            </a:custGeom>
            <a:solidFill>
              <a:schemeClr val="accent1">
                <a:lumMod val="60000"/>
                <a:lumOff val="40000"/>
                <a:alpha val="33000"/>
              </a:schemeClr>
            </a:solidFill>
            <a:ln w="9525" cap="flat" cmpd="sng" algn="ctr">
              <a:solidFill>
                <a:schemeClr val="accent1">
                  <a:lumMod val="75000"/>
                </a:schemeClr>
              </a:solidFill>
              <a:prstDash val="solid"/>
              <a:round/>
              <a:headEnd type="none" w="med" len="med"/>
              <a:tailEnd type="none" w="med" len="med"/>
            </a:ln>
            <a:effectLst/>
          </p:spPr>
          <p:txBody>
            <a:bodyPr/>
            <a:lstStyle/>
            <a:p>
              <a:pPr>
                <a:defRPr/>
              </a:pPr>
              <a:endParaRPr lang="en-US">
                <a:latin typeface="Times" pitchFamily="-65" charset="0"/>
                <a:ea typeface="ＭＳ Ｐゴシック" pitchFamily="-65" charset="-128"/>
                <a:cs typeface="ＭＳ Ｐゴシック" pitchFamily="-65" charset="-128"/>
              </a:endParaRPr>
            </a:p>
          </p:txBody>
        </p:sp>
        <p:sp>
          <p:nvSpPr>
            <p:cNvPr id="11" name="TextBox 10">
              <a:extLst>
                <a:ext uri="{FF2B5EF4-FFF2-40B4-BE49-F238E27FC236}">
                  <a16:creationId xmlns:a16="http://schemas.microsoft.com/office/drawing/2014/main" id="{D2E862DC-D852-18BC-2FDE-8F25B1374E20}"/>
                </a:ext>
              </a:extLst>
            </p:cNvPr>
            <p:cNvSpPr txBox="1"/>
            <p:nvPr/>
          </p:nvSpPr>
          <p:spPr>
            <a:xfrm>
              <a:off x="5095140" y="3783174"/>
              <a:ext cx="653168" cy="369876"/>
            </a:xfrm>
            <a:prstGeom prst="rect">
              <a:avLst/>
            </a:prstGeom>
            <a:noFill/>
            <a:effectLst>
              <a:outerShdw blurRad="25400" dist="38100" dir="2700000">
                <a:srgbClr val="FFFFFF">
                  <a:alpha val="98000"/>
                </a:srgbClr>
              </a:outerShdw>
            </a:effectLst>
          </p:spPr>
          <p:txBody>
            <a:bodyPr wrap="none">
              <a:spAutoFit/>
            </a:bodyPr>
            <a:lstStyle/>
            <a:p>
              <a:pPr>
                <a:defRPr/>
              </a:pPr>
              <a:r>
                <a:rPr lang="en-US" sz="1800">
                  <a:latin typeface="Times" pitchFamily="-65" charset="0"/>
                  <a:ea typeface="ＭＳ Ｐゴシック" pitchFamily="-65" charset="-128"/>
                  <a:cs typeface="ＭＳ Ｐゴシック" pitchFamily="-65" charset="-128"/>
                </a:rPr>
                <a:t>VII</a:t>
              </a:r>
              <a:r>
                <a:rPr lang="en-US" sz="1800" baseline="-25000">
                  <a:latin typeface="Times" pitchFamily="-65" charset="0"/>
                  <a:ea typeface="ＭＳ Ｐゴシック" pitchFamily="-65" charset="-128"/>
                  <a:cs typeface="ＭＳ Ｐゴシック" pitchFamily="-65" charset="-128"/>
                </a:rPr>
                <a:t>F</a:t>
              </a:r>
            </a:p>
          </p:txBody>
        </p:sp>
      </p:grpSp>
      <p:sp>
        <p:nvSpPr>
          <p:cNvPr id="12" name="Freeform 11">
            <a:extLst>
              <a:ext uri="{FF2B5EF4-FFF2-40B4-BE49-F238E27FC236}">
                <a16:creationId xmlns:a16="http://schemas.microsoft.com/office/drawing/2014/main" id="{D32D2C58-2E41-0873-EA9E-2051CA1F5253}"/>
              </a:ext>
            </a:extLst>
          </p:cNvPr>
          <p:cNvSpPr/>
          <p:nvPr/>
        </p:nvSpPr>
        <p:spPr bwMode="auto">
          <a:xfrm>
            <a:off x="2794036" y="2743969"/>
            <a:ext cx="152386" cy="609919"/>
          </a:xfrm>
          <a:custGeom>
            <a:avLst/>
            <a:gdLst>
              <a:gd name="connsiteX0" fmla="*/ 0 w 165032"/>
              <a:gd name="connsiteY0" fmla="*/ 0 h 609919"/>
              <a:gd name="connsiteX1" fmla="*/ 86104 w 165032"/>
              <a:gd name="connsiteY1" fmla="*/ 251143 h 609919"/>
              <a:gd name="connsiteX2" fmla="*/ 165032 w 165032"/>
              <a:gd name="connsiteY2" fmla="*/ 609919 h 609919"/>
            </a:gdLst>
            <a:ahLst/>
            <a:cxnLst>
              <a:cxn ang="0">
                <a:pos x="connsiteX0" y="connsiteY0"/>
              </a:cxn>
              <a:cxn ang="0">
                <a:pos x="connsiteX1" y="connsiteY1"/>
              </a:cxn>
              <a:cxn ang="0">
                <a:pos x="connsiteX2" y="connsiteY2"/>
              </a:cxn>
            </a:cxnLst>
            <a:rect l="l" t="t" r="r" b="b"/>
            <a:pathLst>
              <a:path w="165032" h="609919">
                <a:moveTo>
                  <a:pt x="0" y="0"/>
                </a:moveTo>
                <a:cubicBezTo>
                  <a:pt x="29299" y="74745"/>
                  <a:pt x="58599" y="149490"/>
                  <a:pt x="86104" y="251143"/>
                </a:cubicBezTo>
                <a:cubicBezTo>
                  <a:pt x="113609" y="352796"/>
                  <a:pt x="165032" y="609919"/>
                  <a:pt x="165032" y="609919"/>
                </a:cubicBezTo>
              </a:path>
            </a:pathLst>
          </a:custGeom>
          <a:noFill/>
          <a:ln w="76200" cap="flat" cmpd="sng" algn="ctr">
            <a:gradFill flip="none" rotWithShape="1">
              <a:gsLst>
                <a:gs pos="0">
                  <a:srgbClr val="FF0000"/>
                </a:gs>
                <a:gs pos="58000">
                  <a:schemeClr val="accent1">
                    <a:lumMod val="60000"/>
                    <a:lumOff val="40000"/>
                  </a:schemeClr>
                </a:gs>
              </a:gsLst>
              <a:lin ang="5400000" scaled="0"/>
              <a:tileRect/>
            </a:gradFill>
            <a:prstDash val="solid"/>
            <a:round/>
            <a:headEnd type="none" w="med" len="med"/>
            <a:tailEnd type="stealth" w="lg" len="lg"/>
          </a:ln>
          <a:effectLst/>
          <a:scene3d>
            <a:camera prst="orthographicFront"/>
            <a:lightRig rig="threePt" dir="t"/>
          </a:scene3d>
          <a:sp3d contourW="25400">
            <a:bevelT/>
            <a:bevelB/>
            <a:contourClr>
              <a:srgbClr val="FF0000"/>
            </a:contourClr>
          </a:sp3d>
        </p:spPr>
        <p:txBody>
          <a:bodyPr/>
          <a:lstStyle/>
          <a:p>
            <a:pPr>
              <a:defRPr/>
            </a:pPr>
            <a:endParaRPr lang="en-US">
              <a:latin typeface="Times" pitchFamily="-65" charset="0"/>
              <a:ea typeface="ＭＳ Ｐゴシック" pitchFamily="-65" charset="-128"/>
              <a:cs typeface="ＭＳ Ｐゴシック" pitchFamily="-65" charset="-128"/>
            </a:endParaRPr>
          </a:p>
        </p:txBody>
      </p:sp>
      <p:sp>
        <p:nvSpPr>
          <p:cNvPr id="13" name="Freeform 12">
            <a:extLst>
              <a:ext uri="{FF2B5EF4-FFF2-40B4-BE49-F238E27FC236}">
                <a16:creationId xmlns:a16="http://schemas.microsoft.com/office/drawing/2014/main" id="{93E81874-2A65-A843-D2DB-5E2BBA7B89BC}"/>
              </a:ext>
            </a:extLst>
          </p:cNvPr>
          <p:cNvSpPr/>
          <p:nvPr/>
        </p:nvSpPr>
        <p:spPr bwMode="auto">
          <a:xfrm rot="1061362" flipH="1" flipV="1">
            <a:off x="4993697" y="2184276"/>
            <a:ext cx="319611" cy="525526"/>
          </a:xfrm>
          <a:custGeom>
            <a:avLst/>
            <a:gdLst>
              <a:gd name="connsiteX0" fmla="*/ 0 w 165032"/>
              <a:gd name="connsiteY0" fmla="*/ 0 h 609919"/>
              <a:gd name="connsiteX1" fmla="*/ 86104 w 165032"/>
              <a:gd name="connsiteY1" fmla="*/ 251143 h 609919"/>
              <a:gd name="connsiteX2" fmla="*/ 165032 w 165032"/>
              <a:gd name="connsiteY2" fmla="*/ 609919 h 609919"/>
            </a:gdLst>
            <a:ahLst/>
            <a:cxnLst>
              <a:cxn ang="0">
                <a:pos x="connsiteX0" y="connsiteY0"/>
              </a:cxn>
              <a:cxn ang="0">
                <a:pos x="connsiteX1" y="connsiteY1"/>
              </a:cxn>
              <a:cxn ang="0">
                <a:pos x="connsiteX2" y="connsiteY2"/>
              </a:cxn>
            </a:cxnLst>
            <a:rect l="l" t="t" r="r" b="b"/>
            <a:pathLst>
              <a:path w="165032" h="609919">
                <a:moveTo>
                  <a:pt x="0" y="0"/>
                </a:moveTo>
                <a:cubicBezTo>
                  <a:pt x="29299" y="74745"/>
                  <a:pt x="58599" y="149490"/>
                  <a:pt x="86104" y="251143"/>
                </a:cubicBezTo>
                <a:cubicBezTo>
                  <a:pt x="113609" y="352796"/>
                  <a:pt x="165032" y="609919"/>
                  <a:pt x="165032" y="609919"/>
                </a:cubicBezTo>
              </a:path>
            </a:pathLst>
          </a:custGeom>
          <a:noFill/>
          <a:ln w="76200" cap="flat" cmpd="sng" algn="ctr">
            <a:gradFill flip="none" rotWithShape="1">
              <a:gsLst>
                <a:gs pos="0">
                  <a:srgbClr val="FF0000"/>
                </a:gs>
                <a:gs pos="58000">
                  <a:schemeClr val="accent1">
                    <a:lumMod val="60000"/>
                    <a:lumOff val="40000"/>
                  </a:schemeClr>
                </a:gs>
              </a:gsLst>
              <a:lin ang="5400000" scaled="0"/>
              <a:tileRect/>
            </a:gradFill>
            <a:prstDash val="solid"/>
            <a:round/>
            <a:headEnd type="none" w="med" len="med"/>
            <a:tailEnd type="stealth" w="lg" len="lg"/>
          </a:ln>
          <a:effectLst/>
          <a:scene3d>
            <a:camera prst="orthographicFront"/>
            <a:lightRig rig="threePt" dir="t"/>
          </a:scene3d>
          <a:sp3d contourW="25400">
            <a:bevelT/>
            <a:bevelB/>
            <a:contourClr>
              <a:srgbClr val="FF0000"/>
            </a:contourClr>
          </a:sp3d>
        </p:spPr>
        <p:txBody>
          <a:bodyPr/>
          <a:lstStyle/>
          <a:p>
            <a:pPr>
              <a:defRPr/>
            </a:pPr>
            <a:endParaRPr lang="en-US">
              <a:latin typeface="Times" pitchFamily="-65" charset="0"/>
              <a:ea typeface="ＭＳ Ｐゴシック" pitchFamily="-65" charset="-128"/>
              <a:cs typeface="ＭＳ Ｐゴシック" pitchFamily="-65" charset="-128"/>
            </a:endParaRPr>
          </a:p>
        </p:txBody>
      </p:sp>
      <p:sp>
        <p:nvSpPr>
          <p:cNvPr id="14" name="Freeform 13">
            <a:extLst>
              <a:ext uri="{FF2B5EF4-FFF2-40B4-BE49-F238E27FC236}">
                <a16:creationId xmlns:a16="http://schemas.microsoft.com/office/drawing/2014/main" id="{0F4BDC0D-F818-147A-62E6-91BFDD63CBDA}"/>
              </a:ext>
            </a:extLst>
          </p:cNvPr>
          <p:cNvSpPr/>
          <p:nvPr/>
        </p:nvSpPr>
        <p:spPr bwMode="auto">
          <a:xfrm>
            <a:off x="2918816" y="1445198"/>
            <a:ext cx="1677352" cy="2626238"/>
          </a:xfrm>
          <a:custGeom>
            <a:avLst/>
            <a:gdLst>
              <a:gd name="connsiteX0" fmla="*/ 1091843 w 1816549"/>
              <a:gd name="connsiteY0" fmla="*/ 0 h 2626238"/>
              <a:gd name="connsiteX1" fmla="*/ 733077 w 1816549"/>
              <a:gd name="connsiteY1" fmla="*/ 50228 h 2626238"/>
              <a:gd name="connsiteX2" fmla="*/ 431714 w 1816549"/>
              <a:gd name="connsiteY2" fmla="*/ 215265 h 2626238"/>
              <a:gd name="connsiteX3" fmla="*/ 180579 w 1816549"/>
              <a:gd name="connsiteY3" fmla="*/ 387478 h 2626238"/>
              <a:gd name="connsiteX4" fmla="*/ 29897 w 1816549"/>
              <a:gd name="connsiteY4" fmla="*/ 631445 h 2626238"/>
              <a:gd name="connsiteX5" fmla="*/ 1196 w 1816549"/>
              <a:gd name="connsiteY5" fmla="*/ 954344 h 2626238"/>
              <a:gd name="connsiteX6" fmla="*/ 29897 w 1816549"/>
              <a:gd name="connsiteY6" fmla="*/ 1155258 h 2626238"/>
              <a:gd name="connsiteX7" fmla="*/ 87299 w 1816549"/>
              <a:gd name="connsiteY7" fmla="*/ 1413577 h 2626238"/>
              <a:gd name="connsiteX8" fmla="*/ 180579 w 1816549"/>
              <a:gd name="connsiteY8" fmla="*/ 1815406 h 2626238"/>
              <a:gd name="connsiteX9" fmla="*/ 302559 w 1816549"/>
              <a:gd name="connsiteY9" fmla="*/ 2095251 h 2626238"/>
              <a:gd name="connsiteX10" fmla="*/ 388663 w 1816549"/>
              <a:gd name="connsiteY10" fmla="*/ 2303341 h 2626238"/>
              <a:gd name="connsiteX11" fmla="*/ 524993 w 1816549"/>
              <a:gd name="connsiteY11" fmla="*/ 2454027 h 2626238"/>
              <a:gd name="connsiteX12" fmla="*/ 725902 w 1816549"/>
              <a:gd name="connsiteY12" fmla="*/ 2568835 h 2626238"/>
              <a:gd name="connsiteX13" fmla="*/ 984213 w 1816549"/>
              <a:gd name="connsiteY13" fmla="*/ 2611888 h 2626238"/>
              <a:gd name="connsiteX14" fmla="*/ 1228174 w 1816549"/>
              <a:gd name="connsiteY14" fmla="*/ 2619063 h 2626238"/>
              <a:gd name="connsiteX15" fmla="*/ 1500836 w 1816549"/>
              <a:gd name="connsiteY15" fmla="*/ 2568835 h 2626238"/>
              <a:gd name="connsiteX16" fmla="*/ 1816549 w 1816549"/>
              <a:gd name="connsiteY16" fmla="*/ 2432500 h 262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16549" h="2626238">
                <a:moveTo>
                  <a:pt x="1091843" y="0"/>
                </a:moveTo>
                <a:cubicBezTo>
                  <a:pt x="967471" y="7175"/>
                  <a:pt x="843099" y="14351"/>
                  <a:pt x="733077" y="50228"/>
                </a:cubicBezTo>
                <a:cubicBezTo>
                  <a:pt x="623056" y="86106"/>
                  <a:pt x="523797" y="159057"/>
                  <a:pt x="431714" y="215265"/>
                </a:cubicBezTo>
                <a:cubicBezTo>
                  <a:pt x="339631" y="271473"/>
                  <a:pt x="247549" y="318115"/>
                  <a:pt x="180579" y="387478"/>
                </a:cubicBezTo>
                <a:cubicBezTo>
                  <a:pt x="113610" y="456841"/>
                  <a:pt x="59794" y="536967"/>
                  <a:pt x="29897" y="631445"/>
                </a:cubicBezTo>
                <a:cubicBezTo>
                  <a:pt x="0" y="725923"/>
                  <a:pt x="1196" y="867042"/>
                  <a:pt x="1196" y="954344"/>
                </a:cubicBezTo>
                <a:cubicBezTo>
                  <a:pt x="1196" y="1041646"/>
                  <a:pt x="15547" y="1078719"/>
                  <a:pt x="29897" y="1155258"/>
                </a:cubicBezTo>
                <a:cubicBezTo>
                  <a:pt x="44247" y="1231797"/>
                  <a:pt x="62185" y="1303552"/>
                  <a:pt x="87299" y="1413577"/>
                </a:cubicBezTo>
                <a:cubicBezTo>
                  <a:pt x="112413" y="1523602"/>
                  <a:pt x="144702" y="1701794"/>
                  <a:pt x="180579" y="1815406"/>
                </a:cubicBezTo>
                <a:cubicBezTo>
                  <a:pt x="216456" y="1929018"/>
                  <a:pt x="267878" y="2013929"/>
                  <a:pt x="302559" y="2095251"/>
                </a:cubicBezTo>
                <a:cubicBezTo>
                  <a:pt x="337240" y="2176573"/>
                  <a:pt x="351591" y="2243545"/>
                  <a:pt x="388663" y="2303341"/>
                </a:cubicBezTo>
                <a:cubicBezTo>
                  <a:pt x="425735" y="2363137"/>
                  <a:pt x="468787" y="2409778"/>
                  <a:pt x="524993" y="2454027"/>
                </a:cubicBezTo>
                <a:cubicBezTo>
                  <a:pt x="581199" y="2498276"/>
                  <a:pt x="649365" y="2542525"/>
                  <a:pt x="725902" y="2568835"/>
                </a:cubicBezTo>
                <a:cubicBezTo>
                  <a:pt x="802439" y="2595145"/>
                  <a:pt x="900501" y="2603517"/>
                  <a:pt x="984213" y="2611888"/>
                </a:cubicBezTo>
                <a:cubicBezTo>
                  <a:pt x="1067925" y="2620259"/>
                  <a:pt x="1142070" y="2626238"/>
                  <a:pt x="1228174" y="2619063"/>
                </a:cubicBezTo>
                <a:cubicBezTo>
                  <a:pt x="1314278" y="2611888"/>
                  <a:pt x="1402773" y="2599929"/>
                  <a:pt x="1500836" y="2568835"/>
                </a:cubicBezTo>
                <a:cubicBezTo>
                  <a:pt x="1598899" y="2537741"/>
                  <a:pt x="1816549" y="2432500"/>
                  <a:pt x="1816549" y="2432500"/>
                </a:cubicBezTo>
              </a:path>
            </a:pathLst>
          </a:custGeom>
          <a:noFill/>
          <a:ln w="76200" cap="flat" cmpd="sng" algn="ctr">
            <a:gradFill flip="none" rotWithShape="1">
              <a:gsLst>
                <a:gs pos="0">
                  <a:srgbClr val="FF0000"/>
                </a:gs>
                <a:gs pos="69000">
                  <a:schemeClr val="accent1">
                    <a:lumMod val="60000"/>
                    <a:lumOff val="40000"/>
                  </a:schemeClr>
                </a:gs>
              </a:gsLst>
              <a:lin ang="5760000" scaled="0"/>
              <a:tileRect/>
            </a:gradFill>
            <a:prstDash val="solid"/>
            <a:round/>
            <a:headEnd type="none" w="med" len="med"/>
            <a:tailEnd type="stealth" w="lg" len="lg"/>
          </a:ln>
          <a:effectLst/>
          <a:scene3d>
            <a:camera prst="orthographicFront"/>
            <a:lightRig rig="threePt" dir="t"/>
          </a:scene3d>
          <a:sp3d contourW="25400">
            <a:bevelT/>
            <a:bevelB/>
            <a:contourClr>
              <a:srgbClr val="FF0000"/>
            </a:contourClr>
          </a:sp3d>
        </p:spPr>
        <p:txBody>
          <a:bodyPr/>
          <a:lstStyle/>
          <a:p>
            <a:pPr>
              <a:defRPr/>
            </a:pPr>
            <a:endParaRPr lang="en-US">
              <a:latin typeface="Times" pitchFamily="-65" charset="0"/>
              <a:ea typeface="ＭＳ Ｐゴシック" pitchFamily="-65" charset="-128"/>
              <a:cs typeface="ＭＳ Ｐゴシック" pitchFamily="-65" charset="-128"/>
            </a:endParaRPr>
          </a:p>
        </p:txBody>
      </p:sp>
      <p:sp>
        <p:nvSpPr>
          <p:cNvPr id="15" name="Text Box 43">
            <a:extLst>
              <a:ext uri="{FF2B5EF4-FFF2-40B4-BE49-F238E27FC236}">
                <a16:creationId xmlns:a16="http://schemas.microsoft.com/office/drawing/2014/main" id="{C82F817C-1D79-C11C-10BA-DEE30EB898C6}"/>
              </a:ext>
            </a:extLst>
          </p:cNvPr>
          <p:cNvSpPr txBox="1">
            <a:spLocks noChangeArrowheads="1"/>
          </p:cNvSpPr>
          <p:nvPr/>
        </p:nvSpPr>
        <p:spPr bwMode="auto">
          <a:xfrm>
            <a:off x="1447800" y="158750"/>
            <a:ext cx="6729413" cy="523875"/>
          </a:xfrm>
          <a:prstGeom prst="rect">
            <a:avLst/>
          </a:prstGeom>
          <a:noFill/>
          <a:ln w="9525">
            <a:noFill/>
            <a:miter lim="800000"/>
            <a:headEnd/>
            <a:tailEnd/>
          </a:ln>
          <a:effectLst/>
        </p:spPr>
        <p:txBody>
          <a:bodyPr wrap="none">
            <a:spAutoFit/>
          </a:bodyPr>
          <a:lstStyle/>
          <a:p>
            <a:pPr algn="ctr">
              <a:spcBef>
                <a:spcPct val="15000"/>
              </a:spcBef>
              <a:defRPr/>
            </a:pPr>
            <a:r>
              <a:rPr lang="en-US">
                <a:effectLst>
                  <a:outerShdw blurRad="38100" dist="38100" dir="2700000" algn="tl">
                    <a:srgbClr val="FFFFFF"/>
                  </a:outerShdw>
                </a:effectLst>
                <a:latin typeface="Times" pitchFamily="-65" charset="0"/>
                <a:ea typeface="+mn-ea"/>
              </a:rPr>
              <a:t>Hypergesture between VII</a:t>
            </a:r>
            <a:r>
              <a:rPr lang="en-US" baseline="-25000">
                <a:effectLst>
                  <a:outerShdw blurRad="38100" dist="38100" dir="2700000" algn="tl">
                    <a:srgbClr val="FFFFFF"/>
                  </a:outerShdw>
                </a:effectLst>
                <a:latin typeface="Times" pitchFamily="-65" charset="0"/>
                <a:ea typeface="+mn-ea"/>
              </a:rPr>
              <a:t>C</a:t>
            </a:r>
            <a:r>
              <a:rPr lang="en-US">
                <a:effectLst>
                  <a:outerShdw blurRad="38100" dist="38100" dir="2700000" algn="tl">
                    <a:srgbClr val="FFFFFF"/>
                  </a:outerShdw>
                </a:effectLst>
                <a:latin typeface="Times" pitchFamily="-65" charset="0"/>
                <a:ea typeface="+mn-ea"/>
              </a:rPr>
              <a:t> and VII</a:t>
            </a:r>
            <a:r>
              <a:rPr lang="en-US" baseline="-25000">
                <a:effectLst>
                  <a:outerShdw blurRad="38100" dist="38100" dir="2700000" algn="tl">
                    <a:srgbClr val="FFFFFF"/>
                  </a:outerShdw>
                </a:effectLst>
                <a:latin typeface="Times" pitchFamily="-65" charset="0"/>
                <a:ea typeface="+mn-ea"/>
              </a:rPr>
              <a:t>F</a:t>
            </a:r>
            <a:r>
              <a:rPr lang="en-US">
                <a:effectLst>
                  <a:outerShdw blurRad="38100" dist="38100" dir="2700000" algn="tl">
                    <a:srgbClr val="FFFFFF"/>
                  </a:outerShdw>
                </a:effectLst>
                <a:latin typeface="Times" pitchFamily="-65" charset="0"/>
                <a:ea typeface="+mn-ea"/>
              </a:rPr>
              <a:t> gestures</a:t>
            </a:r>
            <a:endParaRPr lang="de-DE" baseline="30000">
              <a:effectLst>
                <a:outerShdw blurRad="38100" dist="38100" dir="2700000" algn="tl">
                  <a:srgbClr val="FFFFFF"/>
                </a:outerShdw>
              </a:effectLst>
              <a:latin typeface="Times" pitchFamily="-65" charset="0"/>
              <a:ea typeface="+mn-ea"/>
            </a:endParaRPr>
          </a:p>
        </p:txBody>
      </p:sp>
      <p:sp>
        <p:nvSpPr>
          <p:cNvPr id="16" name="Text Box 43">
            <a:extLst>
              <a:ext uri="{FF2B5EF4-FFF2-40B4-BE49-F238E27FC236}">
                <a16:creationId xmlns:a16="http://schemas.microsoft.com/office/drawing/2014/main" id="{F6224BFC-E0C5-4463-2AB9-1CB2F5142251}"/>
              </a:ext>
            </a:extLst>
          </p:cNvPr>
          <p:cNvSpPr txBox="1">
            <a:spLocks noChangeArrowheads="1"/>
          </p:cNvSpPr>
          <p:nvPr/>
        </p:nvSpPr>
        <p:spPr bwMode="auto">
          <a:xfrm>
            <a:off x="1076325" y="4994275"/>
            <a:ext cx="8023225" cy="1724025"/>
          </a:xfrm>
          <a:prstGeom prst="rect">
            <a:avLst/>
          </a:prstGeom>
          <a:noFill/>
          <a:ln w="9525">
            <a:noFill/>
            <a:miter lim="800000"/>
            <a:headEnd/>
            <a:tailEnd/>
          </a:ln>
          <a:effectLst/>
        </p:spPr>
        <p:txBody>
          <a:bodyPr>
            <a:spAutoFit/>
          </a:bodyPr>
          <a:lstStyle/>
          <a:p>
            <a:pPr>
              <a:spcBef>
                <a:spcPct val="15000"/>
              </a:spcBef>
              <a:defRPr/>
            </a:pPr>
            <a:r>
              <a:rPr lang="en-US" sz="2000" dirty="0">
                <a:effectLst>
                  <a:outerShdw blurRad="38100" dist="38100" dir="2700000" algn="tl">
                    <a:srgbClr val="FFFFFF"/>
                  </a:outerShdw>
                </a:effectLst>
                <a:latin typeface="Times" pitchFamily="-65" charset="0"/>
                <a:ea typeface="+mn-ea"/>
              </a:rPr>
              <a:t>Theorem: </a:t>
            </a:r>
          </a:p>
          <a:p>
            <a:pPr marL="457200" indent="-457200">
              <a:spcBef>
                <a:spcPct val="15000"/>
              </a:spcBef>
              <a:buFont typeface="+mj-lt"/>
              <a:buAutoNum type="arabicPeriod"/>
              <a:defRPr/>
            </a:pPr>
            <a:r>
              <a:rPr lang="en-US" sz="2000" dirty="0">
                <a:effectLst>
                  <a:outerShdw blurRad="38100" dist="38100" dir="2700000" algn="tl">
                    <a:srgbClr val="FFFFFF"/>
                  </a:outerShdw>
                </a:effectLst>
                <a:latin typeface="Times" pitchFamily="-65" charset="0"/>
                <a:ea typeface="+mn-ea"/>
              </a:rPr>
              <a:t>For every triadic degree Z</a:t>
            </a:r>
            <a:r>
              <a:rPr lang="en-US" sz="2000" baseline="-25000" dirty="0">
                <a:effectLst>
                  <a:outerShdw blurRad="38100" dist="38100" dir="2700000" algn="tl">
                    <a:srgbClr val="FFFFFF"/>
                  </a:outerShdw>
                </a:effectLst>
                <a:latin typeface="Times" pitchFamily="-65" charset="0"/>
                <a:ea typeface="+mn-ea"/>
              </a:rPr>
              <a:t>C</a:t>
            </a:r>
            <a:r>
              <a:rPr lang="en-US" sz="2000" dirty="0">
                <a:effectLst>
                  <a:outerShdw blurRad="38100" dist="38100" dir="2700000" algn="tl">
                    <a:srgbClr val="FFFFFF"/>
                  </a:outerShdw>
                </a:effectLst>
                <a:latin typeface="Times" pitchFamily="-65" charset="0"/>
                <a:ea typeface="+mn-ea"/>
              </a:rPr>
              <a:t> in C, </a:t>
            </a:r>
            <a:br>
              <a:rPr lang="en-US" sz="2000" dirty="0">
                <a:effectLst>
                  <a:outerShdw blurRad="38100" dist="38100" dir="2700000" algn="tl">
                    <a:srgbClr val="FFFFFF"/>
                  </a:outerShdw>
                </a:effectLst>
                <a:latin typeface="Times" pitchFamily="-65" charset="0"/>
                <a:ea typeface="+mn-ea"/>
              </a:rPr>
            </a:br>
            <a:r>
              <a:rPr lang="en-US" sz="2000" dirty="0">
                <a:effectLst>
                  <a:outerShdw blurRad="38100" dist="38100" dir="2700000" algn="tl">
                    <a:srgbClr val="FFFFFF"/>
                  </a:outerShdw>
                </a:effectLst>
                <a:latin typeface="Times" pitchFamily="-65" charset="0"/>
                <a:ea typeface="+mn-ea"/>
              </a:rPr>
              <a:t>there is a nonsingular </a:t>
            </a:r>
            <a:r>
              <a:rPr lang="en-US" sz="2000" dirty="0" err="1">
                <a:effectLst>
                  <a:outerShdw blurRad="38100" dist="38100" dir="2700000" algn="tl">
                    <a:srgbClr val="FFFFFF"/>
                  </a:outerShdw>
                </a:effectLst>
                <a:latin typeface="Times" pitchFamily="-65" charset="0"/>
                <a:ea typeface="+mn-ea"/>
              </a:rPr>
              <a:t>hypergesture</a:t>
            </a:r>
            <a:r>
              <a:rPr lang="en-US" sz="2000" dirty="0">
                <a:effectLst>
                  <a:outerShdw blurRad="38100" dist="38100" dir="2700000" algn="tl">
                    <a:srgbClr val="FFFFFF"/>
                  </a:outerShdw>
                </a:effectLst>
                <a:latin typeface="Times" pitchFamily="-65" charset="0"/>
                <a:ea typeface="+mn-ea"/>
              </a:rPr>
              <a:t> Z</a:t>
            </a:r>
            <a:r>
              <a:rPr lang="en-US" sz="2000" baseline="-25000" dirty="0">
                <a:effectLst>
                  <a:outerShdw blurRad="38100" dist="38100" dir="2700000" algn="tl">
                    <a:srgbClr val="FFFFFF"/>
                  </a:outerShdw>
                </a:effectLst>
                <a:latin typeface="Times" pitchFamily="-65" charset="0"/>
                <a:ea typeface="+mn-ea"/>
              </a:rPr>
              <a:t>C</a:t>
            </a:r>
            <a:r>
              <a:rPr lang="en-US" sz="2000" dirty="0">
                <a:effectLst>
                  <a:outerShdw blurRad="38100" dist="38100" dir="2700000" algn="tl">
                    <a:srgbClr val="FFFFFF"/>
                  </a:outerShdw>
                </a:effectLst>
                <a:latin typeface="Times" pitchFamily="-65" charset="0"/>
                <a:ea typeface="+mn-ea"/>
              </a:rPr>
              <a:t> ☞ </a:t>
            </a:r>
            <a:r>
              <a:rPr lang="en-US" sz="2000" dirty="0" err="1">
                <a:effectLst>
                  <a:outerShdw blurRad="38100" dist="38100" dir="2700000" algn="tl">
                    <a:srgbClr val="FFFFFF"/>
                  </a:outerShdw>
                </a:effectLst>
                <a:latin typeface="Times" pitchFamily="-65" charset="0"/>
                <a:ea typeface="+mn-ea"/>
              </a:rPr>
              <a:t>U</a:t>
            </a:r>
            <a:r>
              <a:rPr lang="en-US" sz="2000" baseline="-25000" dirty="0" err="1">
                <a:effectLst>
                  <a:outerShdw blurRad="38100" dist="38100" dir="2700000" algn="tl">
                    <a:srgbClr val="FFFFFF"/>
                  </a:outerShdw>
                </a:effectLst>
                <a:latin typeface="Times" pitchFamily="-65" charset="0"/>
                <a:ea typeface="+mn-ea"/>
              </a:rPr>
              <a:t>e</a:t>
            </a:r>
            <a:r>
              <a:rPr lang="en-US" sz="2000" baseline="-25000" dirty="0">
                <a:effectLst>
                  <a:outerShdw blurRad="38100" dist="38100" dir="2700000" algn="tl">
                    <a:srgbClr val="FFFFFF"/>
                  </a:outerShdw>
                </a:effectLst>
                <a:latin typeface="Times" pitchFamily="-65" charset="0"/>
                <a:ea typeface="+mn-ea"/>
              </a:rPr>
              <a:t>/f</a:t>
            </a:r>
            <a:r>
              <a:rPr lang="en-US" sz="2000" dirty="0">
                <a:effectLst>
                  <a:outerShdw blurRad="38100" dist="38100" dir="2700000" algn="tl">
                    <a:srgbClr val="FFFFFF"/>
                  </a:outerShdw>
                </a:effectLst>
                <a:latin typeface="Times" pitchFamily="-65" charset="0"/>
                <a:ea typeface="+mn-ea"/>
              </a:rPr>
              <a:t>(Z</a:t>
            </a:r>
            <a:r>
              <a:rPr lang="en-US" sz="2000" baseline="-25000" dirty="0">
                <a:effectLst>
                  <a:outerShdw blurRad="38100" dist="38100" dir="2700000" algn="tl">
                    <a:srgbClr val="FFFFFF"/>
                  </a:outerShdw>
                </a:effectLst>
                <a:latin typeface="Times" pitchFamily="-65" charset="0"/>
                <a:ea typeface="+mn-ea"/>
              </a:rPr>
              <a:t>C</a:t>
            </a:r>
            <a:r>
              <a:rPr lang="en-US" sz="2000" dirty="0">
                <a:effectLst>
                  <a:outerShdw blurRad="38100" dist="38100" dir="2700000" algn="tl">
                    <a:srgbClr val="FFFFFF"/>
                  </a:outerShdw>
                </a:effectLst>
                <a:latin typeface="Times" pitchFamily="-65" charset="0"/>
                <a:ea typeface="+mn-ea"/>
              </a:rPr>
              <a:t>).</a:t>
            </a:r>
          </a:p>
          <a:p>
            <a:pPr marL="457200" indent="-457200">
              <a:spcBef>
                <a:spcPct val="15000"/>
              </a:spcBef>
              <a:buFont typeface="+mj-lt"/>
              <a:buAutoNum type="arabicPeriod"/>
              <a:defRPr/>
            </a:pPr>
            <a:r>
              <a:rPr lang="en-US" sz="2000" dirty="0">
                <a:effectLst>
                  <a:outerShdw blurRad="38100" dist="38100" dir="2700000" algn="tl">
                    <a:srgbClr val="FFFFFF"/>
                  </a:outerShdw>
                </a:effectLst>
                <a:latin typeface="Times" pitchFamily="-65" charset="0"/>
              </a:rPr>
              <a:t>But only for the cadence set {VII</a:t>
            </a:r>
            <a:r>
              <a:rPr lang="en-US" sz="2000" baseline="-25000" dirty="0">
                <a:effectLst>
                  <a:outerShdw blurRad="38100" dist="38100" dir="2700000" algn="tl">
                    <a:srgbClr val="FFFFFF"/>
                  </a:outerShdw>
                </a:effectLst>
                <a:latin typeface="Times" pitchFamily="-65" charset="0"/>
              </a:rPr>
              <a:t>F</a:t>
            </a:r>
            <a:r>
              <a:rPr lang="en-US" sz="2000" dirty="0">
                <a:effectLst>
                  <a:outerShdw blurRad="38100" dist="38100" dir="2700000" algn="tl">
                    <a:srgbClr val="FFFFFF"/>
                  </a:outerShdw>
                </a:effectLst>
                <a:latin typeface="Times" pitchFamily="-65" charset="0"/>
              </a:rPr>
              <a:t>} such a nonsingular </a:t>
            </a:r>
            <a:r>
              <a:rPr lang="en-US" sz="2000" dirty="0" err="1">
                <a:effectLst>
                  <a:outerShdw blurRad="38100" dist="38100" dir="2700000" algn="tl">
                    <a:srgbClr val="FFFFFF"/>
                  </a:outerShdw>
                </a:effectLst>
                <a:latin typeface="Times" pitchFamily="-65" charset="0"/>
              </a:rPr>
              <a:t>hypergesture</a:t>
            </a:r>
            <a:r>
              <a:rPr lang="en-US" sz="2000" dirty="0">
                <a:effectLst>
                  <a:outerShdw blurRad="38100" dist="38100" dir="2700000" algn="tl">
                    <a:srgbClr val="FFFFFF"/>
                  </a:outerShdw>
                </a:effectLst>
                <a:latin typeface="Times" pitchFamily="-65" charset="0"/>
              </a:rPr>
              <a:t> exists. </a:t>
            </a:r>
            <a:r>
              <a:rPr lang="en-US" sz="2000" i="1" dirty="0">
                <a:effectLst>
                  <a:outerShdw blurRad="38100" dist="38100" dir="2700000" algn="tl">
                    <a:srgbClr val="FFFFFF"/>
                  </a:outerShdw>
                </a:effectLst>
                <a:latin typeface="Times" pitchFamily="-65" charset="0"/>
              </a:rPr>
              <a:t>This yields the modulation quantum with II</a:t>
            </a:r>
            <a:r>
              <a:rPr lang="en-US" sz="2000" i="1" baseline="-25000" dirty="0">
                <a:effectLst>
                  <a:outerShdw blurRad="38100" dist="38100" dir="2700000" algn="tl">
                    <a:srgbClr val="FFFFFF"/>
                  </a:outerShdw>
                </a:effectLst>
                <a:latin typeface="Times" pitchFamily="-65" charset="0"/>
              </a:rPr>
              <a:t>F</a:t>
            </a:r>
            <a:r>
              <a:rPr lang="en-US" sz="2000" i="1" dirty="0">
                <a:effectLst>
                  <a:outerShdw blurRad="38100" dist="38100" dir="2700000" algn="tl">
                    <a:srgbClr val="FFFFFF"/>
                  </a:outerShdw>
                </a:effectLst>
                <a:latin typeface="Times" pitchFamily="-65" charset="0"/>
              </a:rPr>
              <a:t>, IV</a:t>
            </a:r>
            <a:r>
              <a:rPr lang="en-US" sz="2000" i="1" baseline="-25000" dirty="0">
                <a:effectLst>
                  <a:outerShdw blurRad="38100" dist="38100" dir="2700000" algn="tl">
                    <a:srgbClr val="FFFFFF"/>
                  </a:outerShdw>
                </a:effectLst>
                <a:latin typeface="Times" pitchFamily="-65" charset="0"/>
              </a:rPr>
              <a:t>F</a:t>
            </a:r>
            <a:r>
              <a:rPr lang="en-US" sz="2000" i="1" dirty="0">
                <a:effectLst>
                  <a:outerShdw blurRad="38100" dist="38100" dir="2700000" algn="tl">
                    <a:srgbClr val="FFFFFF"/>
                  </a:outerShdw>
                </a:effectLst>
                <a:latin typeface="Times" pitchFamily="-65" charset="0"/>
              </a:rPr>
              <a:t>, VII</a:t>
            </a:r>
            <a:r>
              <a:rPr lang="en-US" sz="2000" i="1" baseline="-25000" dirty="0">
                <a:effectLst>
                  <a:outerShdw blurRad="38100" dist="38100" dir="2700000" algn="tl">
                    <a:srgbClr val="FFFFFF"/>
                  </a:outerShdw>
                </a:effectLst>
                <a:latin typeface="Times" pitchFamily="-65" charset="0"/>
              </a:rPr>
              <a:t>F</a:t>
            </a:r>
            <a:r>
              <a:rPr lang="en-US" sz="2000" dirty="0">
                <a:effectLst>
                  <a:outerShdw blurRad="38100" dist="38100" dir="2700000" algn="tl">
                    <a:srgbClr val="FFFFFF"/>
                  </a:outerShdw>
                </a:effectLst>
                <a:latin typeface="Times" pitchFamily="-65" charset="0"/>
              </a:rPr>
              <a:t>.</a:t>
            </a:r>
            <a:endParaRPr lang="de-DE" sz="2000" dirty="0">
              <a:effectLst>
                <a:outerShdw blurRad="38100" dist="38100" dir="2700000" algn="tl">
                  <a:srgbClr val="FFFFFF"/>
                </a:outerShdw>
              </a:effectLst>
              <a:latin typeface="Times" pitchFamily="-65" charset="0"/>
              <a:ea typeface="+mn-ea"/>
            </a:endParaRPr>
          </a:p>
        </p:txBody>
      </p:sp>
      <p:sp>
        <p:nvSpPr>
          <p:cNvPr id="17" name="Text Box 43">
            <a:extLst>
              <a:ext uri="{FF2B5EF4-FFF2-40B4-BE49-F238E27FC236}">
                <a16:creationId xmlns:a16="http://schemas.microsoft.com/office/drawing/2014/main" id="{8078AE4D-CAF0-270A-3EBD-0C2E88D707E1}"/>
              </a:ext>
            </a:extLst>
          </p:cNvPr>
          <p:cNvSpPr txBox="1">
            <a:spLocks noChangeArrowheads="1"/>
          </p:cNvSpPr>
          <p:nvPr/>
        </p:nvSpPr>
        <p:spPr bwMode="auto">
          <a:xfrm>
            <a:off x="7134225" y="1311275"/>
            <a:ext cx="2840038" cy="3000375"/>
          </a:xfrm>
          <a:prstGeom prst="rect">
            <a:avLst/>
          </a:prstGeom>
          <a:noFill/>
          <a:ln w="9525">
            <a:noFill/>
            <a:miter lim="800000"/>
            <a:headEnd/>
            <a:tailEnd/>
          </a:ln>
          <a:effectLst/>
        </p:spPr>
        <p:txBody>
          <a:bodyPr wrap="none">
            <a:spAutoFit/>
          </a:bodyPr>
          <a:lstStyle/>
          <a:p>
            <a:pPr>
              <a:spcBef>
                <a:spcPct val="15000"/>
              </a:spcBef>
              <a:defRPr/>
            </a:pPr>
            <a:r>
              <a:rPr lang="en-US" dirty="0">
                <a:effectLst>
                  <a:outerShdw blurRad="38100" dist="38100" dir="2700000" algn="tl">
                    <a:srgbClr val="FFFFFF"/>
                  </a:outerShdw>
                </a:effectLst>
                <a:latin typeface="Times" pitchFamily="-65" charset="0"/>
                <a:ea typeface="+mn-ea"/>
              </a:rPr>
              <a:t>Cadence sets:</a:t>
            </a:r>
          </a:p>
          <a:p>
            <a:pPr>
              <a:spcBef>
                <a:spcPct val="15000"/>
              </a:spcBef>
              <a:defRPr/>
            </a:pPr>
            <a:r>
              <a:rPr lang="en-US" dirty="0">
                <a:effectLst>
                  <a:outerShdw blurRad="38100" dist="38100" dir="2700000" algn="tl">
                    <a:srgbClr val="FFFFFF"/>
                  </a:outerShdw>
                </a:effectLst>
                <a:latin typeface="Times" pitchFamily="-65" charset="0"/>
              </a:rPr>
              <a:t>{II, III}</a:t>
            </a:r>
          </a:p>
          <a:p>
            <a:pPr>
              <a:spcBef>
                <a:spcPct val="15000"/>
              </a:spcBef>
              <a:defRPr/>
            </a:pPr>
            <a:r>
              <a:rPr lang="en-US" dirty="0">
                <a:effectLst>
                  <a:outerShdw blurRad="38100" dist="38100" dir="2700000" algn="tl">
                    <a:srgbClr val="FFFFFF"/>
                  </a:outerShdw>
                </a:effectLst>
                <a:latin typeface="Times" pitchFamily="-65" charset="0"/>
                <a:ea typeface="+mn-ea"/>
              </a:rPr>
              <a:t>{II, V} (Jazz)</a:t>
            </a:r>
          </a:p>
          <a:p>
            <a:pPr>
              <a:spcBef>
                <a:spcPct val="15000"/>
              </a:spcBef>
              <a:defRPr/>
            </a:pPr>
            <a:r>
              <a:rPr lang="en-US" dirty="0">
                <a:effectLst>
                  <a:outerShdw blurRad="38100" dist="38100" dir="2700000" algn="tl">
                    <a:srgbClr val="FFFFFF"/>
                  </a:outerShdw>
                </a:effectLst>
                <a:latin typeface="Times" pitchFamily="-65" charset="0"/>
              </a:rPr>
              <a:t>{III, IV}</a:t>
            </a:r>
          </a:p>
          <a:p>
            <a:pPr>
              <a:spcBef>
                <a:spcPct val="15000"/>
              </a:spcBef>
              <a:defRPr/>
            </a:pPr>
            <a:r>
              <a:rPr lang="en-US" dirty="0">
                <a:effectLst>
                  <a:outerShdw blurRad="38100" dist="38100" dir="2700000" algn="tl">
                    <a:srgbClr val="FFFFFF"/>
                  </a:outerShdw>
                </a:effectLst>
                <a:latin typeface="Times" pitchFamily="-65" charset="0"/>
                <a:ea typeface="+mn-ea"/>
              </a:rPr>
              <a:t>{IV, V} (classical)</a:t>
            </a:r>
          </a:p>
          <a:p>
            <a:pPr>
              <a:spcBef>
                <a:spcPct val="15000"/>
              </a:spcBef>
              <a:defRPr/>
            </a:pPr>
            <a:r>
              <a:rPr lang="en-US" dirty="0">
                <a:effectLst>
                  <a:outerShdw blurRad="38100" dist="38100" dir="2700000" algn="tl">
                    <a:srgbClr val="FFFFFF"/>
                  </a:outerShdw>
                </a:effectLst>
                <a:latin typeface="Times" pitchFamily="-65" charset="0"/>
              </a:rPr>
              <a:t>{VII}</a:t>
            </a:r>
            <a:endParaRPr lang="en-US" dirty="0">
              <a:effectLst>
                <a:outerShdw blurRad="38100" dist="38100" dir="2700000" algn="tl">
                  <a:srgbClr val="FFFFFF"/>
                </a:outerShdw>
              </a:effectLst>
              <a:latin typeface="Times" pitchFamily="-65" charset="0"/>
              <a:ea typeface="+mn-ea"/>
            </a:endParaRPr>
          </a:p>
        </p:txBody>
      </p:sp>
      <p:grpSp>
        <p:nvGrpSpPr>
          <p:cNvPr id="21" name="Group 20">
            <a:extLst>
              <a:ext uri="{FF2B5EF4-FFF2-40B4-BE49-F238E27FC236}">
                <a16:creationId xmlns:a16="http://schemas.microsoft.com/office/drawing/2014/main" id="{100618D7-4B9D-0BD1-9A2E-16DAA94DFBBF}"/>
              </a:ext>
            </a:extLst>
          </p:cNvPr>
          <p:cNvGrpSpPr>
            <a:grpSpLocks/>
          </p:cNvGrpSpPr>
          <p:nvPr/>
        </p:nvGrpSpPr>
        <p:grpSpPr bwMode="auto">
          <a:xfrm>
            <a:off x="4035425" y="3606800"/>
            <a:ext cx="5727700" cy="2514600"/>
            <a:chOff x="4079464" y="3618745"/>
            <a:chExt cx="5728850" cy="2513985"/>
          </a:xfrm>
        </p:grpSpPr>
        <p:sp>
          <p:nvSpPr>
            <p:cNvPr id="19473" name="Rounded Rectangle 19">
              <a:extLst>
                <a:ext uri="{FF2B5EF4-FFF2-40B4-BE49-F238E27FC236}">
                  <a16:creationId xmlns:a16="http://schemas.microsoft.com/office/drawing/2014/main" id="{1622EAD7-63EB-542C-9466-87158A708B3A}"/>
                </a:ext>
              </a:extLst>
            </p:cNvPr>
            <p:cNvSpPr>
              <a:spLocks noChangeArrowheads="1"/>
            </p:cNvSpPr>
            <p:nvPr/>
          </p:nvSpPr>
          <p:spPr bwMode="auto">
            <a:xfrm>
              <a:off x="7245614" y="3618745"/>
              <a:ext cx="1151361" cy="749360"/>
            </a:xfrm>
            <a:prstGeom prst="roundRect">
              <a:avLst>
                <a:gd name="adj" fmla="val 16667"/>
              </a:avLst>
            </a:prstGeom>
            <a:solidFill>
              <a:srgbClr val="FFFF00">
                <a:alpha val="52940"/>
              </a:srgbClr>
            </a:solidFill>
            <a:ln w="9525" algn="ctr">
              <a:solidFill>
                <a:schemeClr val="tx1"/>
              </a:solidFill>
              <a:round/>
              <a:headEnd/>
              <a:tailEnd/>
            </a:ln>
          </p:spPr>
          <p:txBody>
            <a:bodyPr/>
            <a:lstStyle>
              <a:lvl1pPr>
                <a:defRPr sz="2800">
                  <a:solidFill>
                    <a:schemeClr val="tx1"/>
                  </a:solidFill>
                  <a:latin typeface="Math1" pitchFamily="2" charset="0"/>
                  <a:ea typeface="ＭＳ Ｐゴシック" panose="020B0600070205080204" pitchFamily="34" charset="-128"/>
                </a:defRPr>
              </a:lvl1pPr>
              <a:lvl2pPr marL="742950" indent="-285750">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sz="2400"/>
            </a:p>
          </p:txBody>
        </p:sp>
        <p:sp>
          <p:nvSpPr>
            <p:cNvPr id="18" name="TextBox 17">
              <a:extLst>
                <a:ext uri="{FF2B5EF4-FFF2-40B4-BE49-F238E27FC236}">
                  <a16:creationId xmlns:a16="http://schemas.microsoft.com/office/drawing/2014/main" id="{6855F6FB-A33B-3652-A6FE-C5363B14B14B}"/>
                </a:ext>
              </a:extLst>
            </p:cNvPr>
            <p:cNvSpPr txBox="1"/>
            <p:nvPr/>
          </p:nvSpPr>
          <p:spPr>
            <a:xfrm>
              <a:off x="7245575" y="4558315"/>
              <a:ext cx="2562739" cy="1383961"/>
            </a:xfrm>
            <a:prstGeom prst="rect">
              <a:avLst/>
            </a:prstGeom>
            <a:noFill/>
          </p:spPr>
          <p:txBody>
            <a:bodyPr wrap="none">
              <a:spAutoFit/>
            </a:bodyPr>
            <a:lstStyle/>
            <a:p>
              <a:pPr>
                <a:defRPr/>
              </a:pPr>
              <a:r>
                <a:rPr lang="en-US" dirty="0">
                  <a:effectLst>
                    <a:outerShdw blurRad="38100" dist="38100" dir="2700000" algn="tl">
                      <a:srgbClr val="FFFFFF"/>
                    </a:outerShdw>
                  </a:effectLst>
                  <a:latin typeface="Times" pitchFamily="-65" charset="0"/>
                </a:rPr>
                <a:t>look at union</a:t>
              </a:r>
            </a:p>
            <a:p>
              <a:pPr>
                <a:defRPr/>
              </a:pPr>
              <a:r>
                <a:rPr lang="en-US" dirty="0">
                  <a:effectLst>
                    <a:outerShdw blurRad="38100" dist="38100" dir="2700000" algn="tl">
                      <a:srgbClr val="FFFFFF"/>
                    </a:outerShdw>
                  </a:effectLst>
                  <a:latin typeface="Times" pitchFamily="-65" charset="0"/>
                </a:rPr>
                <a:t>of degrees </a:t>
              </a:r>
            </a:p>
            <a:p>
              <a:pPr>
                <a:defRPr/>
              </a:pPr>
              <a:r>
                <a:rPr lang="en-US" dirty="0">
                  <a:effectLst>
                    <a:outerShdw blurRad="38100" dist="38100" dir="2700000" algn="tl">
                      <a:srgbClr val="FFFFFF"/>
                    </a:outerShdw>
                  </a:effectLst>
                  <a:latin typeface="Times" pitchFamily="-65" charset="0"/>
                </a:rPr>
                <a:t>in a cadence set!</a:t>
              </a:r>
              <a:endParaRPr lang="en-US" dirty="0"/>
            </a:p>
          </p:txBody>
        </p:sp>
        <p:sp>
          <p:nvSpPr>
            <p:cNvPr id="19475" name="Freeform 18">
              <a:extLst>
                <a:ext uri="{FF2B5EF4-FFF2-40B4-BE49-F238E27FC236}">
                  <a16:creationId xmlns:a16="http://schemas.microsoft.com/office/drawing/2014/main" id="{ECEE3B35-A9AF-C20A-863D-0BCC3329CF86}"/>
                </a:ext>
              </a:extLst>
            </p:cNvPr>
            <p:cNvSpPr>
              <a:spLocks/>
            </p:cNvSpPr>
            <p:nvPr/>
          </p:nvSpPr>
          <p:spPr bwMode="auto">
            <a:xfrm>
              <a:off x="4079464" y="4408607"/>
              <a:ext cx="3938301" cy="1724123"/>
            </a:xfrm>
            <a:custGeom>
              <a:avLst/>
              <a:gdLst>
                <a:gd name="T0" fmla="*/ 0 w 4093961"/>
                <a:gd name="T1" fmla="*/ 1919781 h 1548406"/>
                <a:gd name="T2" fmla="*/ 1384489 w 4093961"/>
                <a:gd name="T3" fmla="*/ 1035387 h 1548406"/>
                <a:gd name="T4" fmla="*/ 3388776 w 4093961"/>
                <a:gd name="T5" fmla="*/ 852038 h 1548406"/>
                <a:gd name="T6" fmla="*/ 3783193 w 4093961"/>
                <a:gd name="T7" fmla="*/ 0 h 154840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093961" h="1548406">
                  <a:moveTo>
                    <a:pt x="0" y="1548406"/>
                  </a:moveTo>
                  <a:cubicBezTo>
                    <a:pt x="442884" y="1263516"/>
                    <a:pt x="885769" y="978627"/>
                    <a:pt x="1496094" y="835095"/>
                  </a:cubicBezTo>
                  <a:cubicBezTo>
                    <a:pt x="2106419" y="691563"/>
                    <a:pt x="3229939" y="826396"/>
                    <a:pt x="3661950" y="687214"/>
                  </a:cubicBezTo>
                  <a:cubicBezTo>
                    <a:pt x="4093961" y="548032"/>
                    <a:pt x="4088162" y="0"/>
                    <a:pt x="4088162" y="0"/>
                  </a:cubicBezTo>
                </a:path>
              </a:pathLst>
            </a:custGeom>
            <a:noFill/>
            <a:ln w="9525" cap="flat" cmpd="sng" algn="ctr">
              <a:solidFill>
                <a:schemeClr val="tx1"/>
              </a:solidFill>
              <a:prstDash val="solid"/>
              <a:round/>
              <a:headEnd type="none" w="med" len="med"/>
              <a:tailEnd type="stealth" w="lg" len="lg"/>
            </a:ln>
            <a:extLst>
              <a:ext uri="{909E8E84-426E-40DD-AFC4-6F175D3DCCD1}">
                <a14:hiddenFill xmlns:a14="http://schemas.microsoft.com/office/drawing/2010/main">
                  <a:solidFill>
                    <a:srgbClr val="FFFFFF"/>
                  </a:solidFill>
                </a14:hiddenFill>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52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3" presetClass="entr" presetSubtype="528"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7" presetClass="entr" presetSubtype="1"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ppt_x</p:attrName>
                                        </p:attrNameLst>
                                      </p:cBhvr>
                                      <p:tavLst>
                                        <p:tav tm="0">
                                          <p:val>
                                            <p:strVal val="#ppt_x"/>
                                          </p:val>
                                        </p:tav>
                                        <p:tav tm="100000">
                                          <p:val>
                                            <p:strVal val="#ppt_x"/>
                                          </p:val>
                                        </p:tav>
                                      </p:tavLst>
                                    </p:anim>
                                    <p:anim calcmode="lin" valueType="num">
                                      <p:cBhvr>
                                        <p:cTn id="29" dur="500" fill="hold"/>
                                        <p:tgtEl>
                                          <p:spTgt spid="12"/>
                                        </p:tgtEl>
                                        <p:attrNameLst>
                                          <p:attrName>ppt_y</p:attrName>
                                        </p:attrNameLst>
                                      </p:cBhvr>
                                      <p:tavLst>
                                        <p:tav tm="0">
                                          <p:val>
                                            <p:strVal val="#ppt_y-#ppt_h/2"/>
                                          </p:val>
                                        </p:tav>
                                        <p:tav tm="100000">
                                          <p:val>
                                            <p:strVal val="#ppt_y"/>
                                          </p:val>
                                        </p:tav>
                                      </p:tavLst>
                                    </p:anim>
                                    <p:anim calcmode="lin" valueType="num">
                                      <p:cBhvr>
                                        <p:cTn id="30" dur="500" fill="hold"/>
                                        <p:tgtEl>
                                          <p:spTgt spid="12"/>
                                        </p:tgtEl>
                                        <p:attrNameLst>
                                          <p:attrName>ppt_w</p:attrName>
                                        </p:attrNameLst>
                                      </p:cBhvr>
                                      <p:tavLst>
                                        <p:tav tm="0">
                                          <p:val>
                                            <p:strVal val="#ppt_w"/>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7" presetClass="entr" presetSubtype="4"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ppt_x</p:attrName>
                                        </p:attrNameLst>
                                      </p:cBhvr>
                                      <p:tavLst>
                                        <p:tav tm="0">
                                          <p:val>
                                            <p:strVal val="#ppt_x"/>
                                          </p:val>
                                        </p:tav>
                                        <p:tav tm="100000">
                                          <p:val>
                                            <p:strVal val="#ppt_x"/>
                                          </p:val>
                                        </p:tav>
                                      </p:tavLst>
                                    </p:anim>
                                    <p:anim calcmode="lin" valueType="num">
                                      <p:cBhvr>
                                        <p:cTn id="37" dur="500" fill="hold"/>
                                        <p:tgtEl>
                                          <p:spTgt spid="13"/>
                                        </p:tgtEl>
                                        <p:attrNameLst>
                                          <p:attrName>ppt_y</p:attrName>
                                        </p:attrNameLst>
                                      </p:cBhvr>
                                      <p:tavLst>
                                        <p:tav tm="0">
                                          <p:val>
                                            <p:strVal val="#ppt_y+#ppt_h/2"/>
                                          </p:val>
                                        </p:tav>
                                        <p:tav tm="100000">
                                          <p:val>
                                            <p:strVal val="#ppt_y"/>
                                          </p:val>
                                        </p:tav>
                                      </p:tavLst>
                                    </p:anim>
                                    <p:anim calcmode="lin" valueType="num">
                                      <p:cBhvr>
                                        <p:cTn id="38" dur="500" fill="hold"/>
                                        <p:tgtEl>
                                          <p:spTgt spid="13"/>
                                        </p:tgtEl>
                                        <p:attrNameLst>
                                          <p:attrName>ppt_w</p:attrName>
                                        </p:attrNameLst>
                                      </p:cBhvr>
                                      <p:tavLst>
                                        <p:tav tm="0">
                                          <p:val>
                                            <p:strVal val="#ppt_w"/>
                                          </p:val>
                                        </p:tav>
                                        <p:tav tm="100000">
                                          <p:val>
                                            <p:strVal val="#ppt_w"/>
                                          </p:val>
                                        </p:tav>
                                      </p:tavLst>
                                    </p:anim>
                                    <p:anim calcmode="lin" valueType="num">
                                      <p:cBhvr>
                                        <p:cTn id="39"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17" presetClass="entr" presetSubtype="1" fill="hold" nodeType="click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ppt_x</p:attrName>
                                        </p:attrNameLst>
                                      </p:cBhvr>
                                      <p:tavLst>
                                        <p:tav tm="0">
                                          <p:val>
                                            <p:strVal val="#ppt_x"/>
                                          </p:val>
                                        </p:tav>
                                        <p:tav tm="100000">
                                          <p:val>
                                            <p:strVal val="#ppt_x"/>
                                          </p:val>
                                        </p:tav>
                                      </p:tavLst>
                                    </p:anim>
                                    <p:anim calcmode="lin" valueType="num">
                                      <p:cBhvr>
                                        <p:cTn id="45" dur="500" fill="hold"/>
                                        <p:tgtEl>
                                          <p:spTgt spid="14"/>
                                        </p:tgtEl>
                                        <p:attrNameLst>
                                          <p:attrName>ppt_y</p:attrName>
                                        </p:attrNameLst>
                                      </p:cBhvr>
                                      <p:tavLst>
                                        <p:tav tm="0">
                                          <p:val>
                                            <p:strVal val="#ppt_y-#ppt_h/2"/>
                                          </p:val>
                                        </p:tav>
                                        <p:tav tm="100000">
                                          <p:val>
                                            <p:strVal val="#ppt_y"/>
                                          </p:val>
                                        </p:tav>
                                      </p:tavLst>
                                    </p:anim>
                                    <p:anim calcmode="lin" valueType="num">
                                      <p:cBhvr>
                                        <p:cTn id="46" dur="500" fill="hold"/>
                                        <p:tgtEl>
                                          <p:spTgt spid="14"/>
                                        </p:tgtEl>
                                        <p:attrNameLst>
                                          <p:attrName>ppt_w</p:attrName>
                                        </p:attrNameLst>
                                      </p:cBhvr>
                                      <p:tavLst>
                                        <p:tav tm="0">
                                          <p:val>
                                            <p:strVal val="#ppt_w"/>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2000"/>
                                        <p:tgtEl>
                                          <p:spTgt spid="1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7" presetClass="entr" presetSubtype="8" fill="hold" nodeType="clickEffect">
                                  <p:stCondLst>
                                    <p:cond delay="0"/>
                                  </p:stCondLst>
                                  <p:childTnLst>
                                    <p:set>
                                      <p:cBhvr>
                                        <p:cTn id="56" dur="1" fill="hold">
                                          <p:stCondLst>
                                            <p:cond delay="0"/>
                                          </p:stCondLst>
                                        </p:cTn>
                                        <p:tgtEl>
                                          <p:spTgt spid="16">
                                            <p:txEl>
                                              <p:pRg st="0" end="0"/>
                                            </p:txEl>
                                          </p:spTgt>
                                        </p:tgtEl>
                                        <p:attrNameLst>
                                          <p:attrName>style.visibility</p:attrName>
                                        </p:attrNameLst>
                                      </p:cBhvr>
                                      <p:to>
                                        <p:strVal val="visible"/>
                                      </p:to>
                                    </p:set>
                                    <p:anim calcmode="lin" valueType="num">
                                      <p:cBhvr>
                                        <p:cTn id="57" dur="500" fill="hold"/>
                                        <p:tgtEl>
                                          <p:spTgt spid="16">
                                            <p:txEl>
                                              <p:pRg st="0" end="0"/>
                                            </p:txEl>
                                          </p:spTgt>
                                        </p:tgtEl>
                                        <p:attrNameLst>
                                          <p:attrName>ppt_x</p:attrName>
                                        </p:attrNameLst>
                                      </p:cBhvr>
                                      <p:tavLst>
                                        <p:tav tm="0">
                                          <p:val>
                                            <p:strVal val="#ppt_x-#ppt_w/2"/>
                                          </p:val>
                                        </p:tav>
                                        <p:tav tm="100000">
                                          <p:val>
                                            <p:strVal val="#ppt_x"/>
                                          </p:val>
                                        </p:tav>
                                      </p:tavLst>
                                    </p:anim>
                                    <p:anim calcmode="lin" valueType="num">
                                      <p:cBhvr>
                                        <p:cTn id="58" dur="500" fill="hold"/>
                                        <p:tgtEl>
                                          <p:spTgt spid="16">
                                            <p:txEl>
                                              <p:pRg st="0" end="0"/>
                                            </p:txEl>
                                          </p:spTgt>
                                        </p:tgtEl>
                                        <p:attrNameLst>
                                          <p:attrName>ppt_y</p:attrName>
                                        </p:attrNameLst>
                                      </p:cBhvr>
                                      <p:tavLst>
                                        <p:tav tm="0">
                                          <p:val>
                                            <p:strVal val="#ppt_y"/>
                                          </p:val>
                                        </p:tav>
                                        <p:tav tm="100000">
                                          <p:val>
                                            <p:strVal val="#ppt_y"/>
                                          </p:val>
                                        </p:tav>
                                      </p:tavLst>
                                    </p:anim>
                                    <p:anim calcmode="lin" valueType="num">
                                      <p:cBhvr>
                                        <p:cTn id="59" dur="5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60" dur="500" fill="hold"/>
                                        <p:tgtEl>
                                          <p:spTgt spid="16">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17" presetClass="entr" presetSubtype="8" fill="hold" nodeType="clickEffect">
                                  <p:stCondLst>
                                    <p:cond delay="0"/>
                                  </p:stCondLst>
                                  <p:childTnLst>
                                    <p:set>
                                      <p:cBhvr>
                                        <p:cTn id="64" dur="1" fill="hold">
                                          <p:stCondLst>
                                            <p:cond delay="0"/>
                                          </p:stCondLst>
                                        </p:cTn>
                                        <p:tgtEl>
                                          <p:spTgt spid="16">
                                            <p:txEl>
                                              <p:pRg st="1" end="1"/>
                                            </p:txEl>
                                          </p:spTgt>
                                        </p:tgtEl>
                                        <p:attrNameLst>
                                          <p:attrName>style.visibility</p:attrName>
                                        </p:attrNameLst>
                                      </p:cBhvr>
                                      <p:to>
                                        <p:strVal val="visible"/>
                                      </p:to>
                                    </p:set>
                                    <p:anim calcmode="lin" valueType="num">
                                      <p:cBhvr>
                                        <p:cTn id="65" dur="500" fill="hold"/>
                                        <p:tgtEl>
                                          <p:spTgt spid="16">
                                            <p:txEl>
                                              <p:pRg st="1" end="1"/>
                                            </p:txEl>
                                          </p:spTgt>
                                        </p:tgtEl>
                                        <p:attrNameLst>
                                          <p:attrName>ppt_x</p:attrName>
                                        </p:attrNameLst>
                                      </p:cBhvr>
                                      <p:tavLst>
                                        <p:tav tm="0">
                                          <p:val>
                                            <p:strVal val="#ppt_x-#ppt_w/2"/>
                                          </p:val>
                                        </p:tav>
                                        <p:tav tm="100000">
                                          <p:val>
                                            <p:strVal val="#ppt_x"/>
                                          </p:val>
                                        </p:tav>
                                      </p:tavLst>
                                    </p:anim>
                                    <p:anim calcmode="lin" valueType="num">
                                      <p:cBhvr>
                                        <p:cTn id="66" dur="500" fill="hold"/>
                                        <p:tgtEl>
                                          <p:spTgt spid="16">
                                            <p:txEl>
                                              <p:pRg st="1" end="1"/>
                                            </p:txEl>
                                          </p:spTgt>
                                        </p:tgtEl>
                                        <p:attrNameLst>
                                          <p:attrName>ppt_y</p:attrName>
                                        </p:attrNameLst>
                                      </p:cBhvr>
                                      <p:tavLst>
                                        <p:tav tm="0">
                                          <p:val>
                                            <p:strVal val="#ppt_y"/>
                                          </p:val>
                                        </p:tav>
                                        <p:tav tm="100000">
                                          <p:val>
                                            <p:strVal val="#ppt_y"/>
                                          </p:val>
                                        </p:tav>
                                      </p:tavLst>
                                    </p:anim>
                                    <p:anim calcmode="lin" valueType="num">
                                      <p:cBhvr>
                                        <p:cTn id="67" dur="500" fill="hold"/>
                                        <p:tgtEl>
                                          <p:spTgt spid="16">
                                            <p:txEl>
                                              <p:pRg st="1" end="1"/>
                                            </p:txEl>
                                          </p:spTgt>
                                        </p:tgtEl>
                                        <p:attrNameLst>
                                          <p:attrName>ppt_w</p:attrName>
                                        </p:attrNameLst>
                                      </p:cBhvr>
                                      <p:tavLst>
                                        <p:tav tm="0">
                                          <p:val>
                                            <p:fltVal val="0"/>
                                          </p:val>
                                        </p:tav>
                                        <p:tav tm="100000">
                                          <p:val>
                                            <p:strVal val="#ppt_w"/>
                                          </p:val>
                                        </p:tav>
                                      </p:tavLst>
                                    </p:anim>
                                    <p:anim calcmode="lin" valueType="num">
                                      <p:cBhvr>
                                        <p:cTn id="68" dur="500" fill="hold"/>
                                        <p:tgtEl>
                                          <p:spTgt spid="16">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17" presetClass="entr" presetSubtype="8" fill="hold" nodeType="clickEffect">
                                  <p:stCondLst>
                                    <p:cond delay="0"/>
                                  </p:stCondLst>
                                  <p:childTnLst>
                                    <p:set>
                                      <p:cBhvr>
                                        <p:cTn id="72" dur="1" fill="hold">
                                          <p:stCondLst>
                                            <p:cond delay="0"/>
                                          </p:stCondLst>
                                        </p:cTn>
                                        <p:tgtEl>
                                          <p:spTgt spid="16">
                                            <p:txEl>
                                              <p:pRg st="2" end="2"/>
                                            </p:txEl>
                                          </p:spTgt>
                                        </p:tgtEl>
                                        <p:attrNameLst>
                                          <p:attrName>style.visibility</p:attrName>
                                        </p:attrNameLst>
                                      </p:cBhvr>
                                      <p:to>
                                        <p:strVal val="visible"/>
                                      </p:to>
                                    </p:set>
                                    <p:anim calcmode="lin" valueType="num">
                                      <p:cBhvr>
                                        <p:cTn id="73" dur="500" fill="hold"/>
                                        <p:tgtEl>
                                          <p:spTgt spid="16">
                                            <p:txEl>
                                              <p:pRg st="2" end="2"/>
                                            </p:txEl>
                                          </p:spTgt>
                                        </p:tgtEl>
                                        <p:attrNameLst>
                                          <p:attrName>ppt_x</p:attrName>
                                        </p:attrNameLst>
                                      </p:cBhvr>
                                      <p:tavLst>
                                        <p:tav tm="0">
                                          <p:val>
                                            <p:strVal val="#ppt_x-#ppt_w/2"/>
                                          </p:val>
                                        </p:tav>
                                        <p:tav tm="100000">
                                          <p:val>
                                            <p:strVal val="#ppt_x"/>
                                          </p:val>
                                        </p:tav>
                                      </p:tavLst>
                                    </p:anim>
                                    <p:anim calcmode="lin" valueType="num">
                                      <p:cBhvr>
                                        <p:cTn id="74" dur="500" fill="hold"/>
                                        <p:tgtEl>
                                          <p:spTgt spid="16">
                                            <p:txEl>
                                              <p:pRg st="2" end="2"/>
                                            </p:txEl>
                                          </p:spTgt>
                                        </p:tgtEl>
                                        <p:attrNameLst>
                                          <p:attrName>ppt_y</p:attrName>
                                        </p:attrNameLst>
                                      </p:cBhvr>
                                      <p:tavLst>
                                        <p:tav tm="0">
                                          <p:val>
                                            <p:strVal val="#ppt_y"/>
                                          </p:val>
                                        </p:tav>
                                        <p:tav tm="100000">
                                          <p:val>
                                            <p:strVal val="#ppt_y"/>
                                          </p:val>
                                        </p:tav>
                                      </p:tavLst>
                                    </p:anim>
                                    <p:anim calcmode="lin" valueType="num">
                                      <p:cBhvr>
                                        <p:cTn id="75" dur="500" fill="hold"/>
                                        <p:tgtEl>
                                          <p:spTgt spid="16">
                                            <p:txEl>
                                              <p:pRg st="2" end="2"/>
                                            </p:txEl>
                                          </p:spTgt>
                                        </p:tgtEl>
                                        <p:attrNameLst>
                                          <p:attrName>ppt_w</p:attrName>
                                        </p:attrNameLst>
                                      </p:cBhvr>
                                      <p:tavLst>
                                        <p:tav tm="0">
                                          <p:val>
                                            <p:fltVal val="0"/>
                                          </p:val>
                                        </p:tav>
                                        <p:tav tm="100000">
                                          <p:val>
                                            <p:strVal val="#ppt_w"/>
                                          </p:val>
                                        </p:tav>
                                      </p:tavLst>
                                    </p:anim>
                                    <p:anim calcmode="lin" valueType="num">
                                      <p:cBhvr>
                                        <p:cTn id="76" dur="500" fill="hold"/>
                                        <p:tgtEl>
                                          <p:spTgt spid="16">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17" presetClass="entr" presetSubtype="8" fill="hold" nodeType="click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ppt_x</p:attrName>
                                        </p:attrNameLst>
                                      </p:cBhvr>
                                      <p:tavLst>
                                        <p:tav tm="0">
                                          <p:val>
                                            <p:strVal val="#ppt_x-#ppt_w/2"/>
                                          </p:val>
                                        </p:tav>
                                        <p:tav tm="100000">
                                          <p:val>
                                            <p:strVal val="#ppt_x"/>
                                          </p:val>
                                        </p:tav>
                                      </p:tavLst>
                                    </p:anim>
                                    <p:anim calcmode="lin" valueType="num">
                                      <p:cBhvr>
                                        <p:cTn id="82" dur="500" fill="hold"/>
                                        <p:tgtEl>
                                          <p:spTgt spid="21"/>
                                        </p:tgtEl>
                                        <p:attrNameLst>
                                          <p:attrName>ppt_y</p:attrName>
                                        </p:attrNameLst>
                                      </p:cBhvr>
                                      <p:tavLst>
                                        <p:tav tm="0">
                                          <p:val>
                                            <p:strVal val="#ppt_y"/>
                                          </p:val>
                                        </p:tav>
                                        <p:tav tm="100000">
                                          <p:val>
                                            <p:strVal val="#ppt_y"/>
                                          </p:val>
                                        </p:tav>
                                      </p:tavLst>
                                    </p:anim>
                                    <p:anim calcmode="lin" valueType="num">
                                      <p:cBhvr>
                                        <p:cTn id="83" dur="500" fill="hold"/>
                                        <p:tgtEl>
                                          <p:spTgt spid="21"/>
                                        </p:tgtEl>
                                        <p:attrNameLst>
                                          <p:attrName>ppt_w</p:attrName>
                                        </p:attrNameLst>
                                      </p:cBhvr>
                                      <p:tavLst>
                                        <p:tav tm="0">
                                          <p:val>
                                            <p:fltVal val="0"/>
                                          </p:val>
                                        </p:tav>
                                        <p:tav tm="100000">
                                          <p:val>
                                            <p:strVal val="#ppt_w"/>
                                          </p:val>
                                        </p:tav>
                                      </p:tavLst>
                                    </p:anim>
                                    <p:anim calcmode="lin" valueType="num">
                                      <p:cBhvr>
                                        <p:cTn id="84" dur="500" fill="hold"/>
                                        <p:tgtEl>
                                          <p:spTgt spid="2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57" name="Text Box 41">
            <a:extLst>
              <a:ext uri="{FF2B5EF4-FFF2-40B4-BE49-F238E27FC236}">
                <a16:creationId xmlns:a16="http://schemas.microsoft.com/office/drawing/2014/main" id="{7A6EBA22-9C84-8B5A-B92E-7B37554E970B}"/>
              </a:ext>
            </a:extLst>
          </p:cNvPr>
          <p:cNvSpPr txBox="1">
            <a:spLocks noChangeArrowheads="1"/>
          </p:cNvSpPr>
          <p:nvPr/>
        </p:nvSpPr>
        <p:spPr bwMode="auto">
          <a:xfrm>
            <a:off x="2039938" y="317500"/>
            <a:ext cx="7235825" cy="892175"/>
          </a:xfrm>
          <a:prstGeom prst="rect">
            <a:avLst/>
          </a:prstGeom>
          <a:noFill/>
          <a:ln w="9525">
            <a:noFill/>
            <a:miter lim="800000"/>
            <a:headEnd/>
            <a:tailEnd/>
          </a:ln>
          <a:effectLst/>
        </p:spPr>
        <p:txBody>
          <a:bodyPr>
            <a:spAutoFit/>
          </a:bodyPr>
          <a:lstStyle>
            <a:lvl1pPr marL="609600" indent="-609600">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spcBef>
                <a:spcPct val="50000"/>
              </a:spcBef>
              <a:defRPr/>
            </a:pPr>
            <a:r>
              <a:rPr lang="de-DE" altLang="en-US" dirty="0" err="1">
                <a:effectLst>
                  <a:outerShdw blurRad="38100" dist="38100" dir="2700000" algn="tl">
                    <a:srgbClr val="FFFFFF"/>
                  </a:outerShdw>
                </a:effectLst>
                <a:latin typeface="Times" pitchFamily="2" charset="0"/>
              </a:rPr>
              <a:t>singular</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points</a:t>
            </a:r>
            <a:r>
              <a:rPr lang="de-DE" altLang="en-US" sz="2400" dirty="0">
                <a:effectLst>
                  <a:outerShdw blurRad="38100" dist="38100" dir="2700000" algn="tl">
                    <a:srgbClr val="FFFFFF"/>
                  </a:outerShdw>
                </a:effectLst>
                <a:latin typeface="Times" pitchFamily="2" charset="0"/>
              </a:rPr>
              <a:t>	</a:t>
            </a:r>
            <a:br>
              <a:rPr lang="de-DE" altLang="en-US" sz="2400" dirty="0">
                <a:effectLst>
                  <a:outerShdw blurRad="38100" dist="38100" dir="2700000" algn="tl">
                    <a:srgbClr val="FFFFFF"/>
                  </a:outerShdw>
                </a:effectLst>
                <a:latin typeface="Times" pitchFamily="2" charset="0"/>
              </a:rPr>
            </a:br>
            <a:endParaRPr lang="de-DE" altLang="en-US" sz="2400" dirty="0">
              <a:latin typeface="Times-Roman" pitchFamily="2" charset="0"/>
            </a:endParaRPr>
          </a:p>
        </p:txBody>
      </p:sp>
      <p:pic>
        <p:nvPicPr>
          <p:cNvPr id="3" name="Picture 2" descr="Diagram&#10;&#10;Description automatically generated">
            <a:extLst>
              <a:ext uri="{FF2B5EF4-FFF2-40B4-BE49-F238E27FC236}">
                <a16:creationId xmlns:a16="http://schemas.microsoft.com/office/drawing/2014/main" id="{94157AA3-049E-2C71-1088-D14AF13B4B18}"/>
              </a:ext>
            </a:extLst>
          </p:cNvPr>
          <p:cNvPicPr>
            <a:picLocks noChangeAspect="1"/>
          </p:cNvPicPr>
          <p:nvPr/>
        </p:nvPicPr>
        <p:blipFill>
          <a:blip r:embed="rId2"/>
          <a:stretch>
            <a:fillRect/>
          </a:stretch>
        </p:blipFill>
        <p:spPr>
          <a:xfrm>
            <a:off x="2236788" y="1104900"/>
            <a:ext cx="4814887" cy="5435600"/>
          </a:xfrm>
          <a:prstGeom prst="rect">
            <a:avLst/>
          </a:prstGeom>
          <a:effectLst>
            <a:outerShdw blurRad="50800" dist="38100" dir="2700000" sx="102000" sy="102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15518240" presetClass="entr" presetSubtype="0" fill="hold" nodeType="clickEffect">
                                  <p:stCondLst>
                                    <p:cond delay="0"/>
                                  </p:stCondLst>
                                  <p:childTnLst>
                                    <p:set>
                                      <p:cBhvr>
                                        <p:cTn id="6" dur="1" fill="hold">
                                          <p:stCondLst>
                                            <p:cond delay="499"/>
                                          </p:stCondLst>
                                        </p:cTn>
                                        <p:tgtEl>
                                          <p:spTgt spid="54685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6857"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B8847B9-BD55-F4C9-E3D9-1D07D33CDCBD}"/>
              </a:ext>
            </a:extLst>
          </p:cNvPr>
          <p:cNvSpPr/>
          <p:nvPr/>
        </p:nvSpPr>
        <p:spPr bwMode="auto">
          <a:xfrm>
            <a:off x="598488" y="2333625"/>
            <a:ext cx="9144000" cy="3509963"/>
          </a:xfrm>
          <a:prstGeom prst="rect">
            <a:avLst/>
          </a:prstGeom>
          <a:gradFill flip="none" rotWithShape="1">
            <a:gsLst>
              <a:gs pos="0">
                <a:schemeClr val="bg1"/>
              </a:gs>
              <a:gs pos="100000">
                <a:schemeClr val="bg1"/>
              </a:gs>
              <a:gs pos="13000">
                <a:srgbClr val="FFF8FC"/>
              </a:gs>
              <a:gs pos="85000">
                <a:srgbClr val="FFF8FC"/>
              </a:gs>
            </a:gsLst>
            <a:lin ang="16200000" scaled="0"/>
            <a:tileRect/>
          </a:gradFill>
          <a:ln w="9525" cap="flat" cmpd="sng" algn="ctr">
            <a:noFill/>
            <a:prstDash val="solid"/>
            <a:round/>
            <a:headEnd type="none" w="med" len="med"/>
            <a:tailEnd type="none" w="med" len="med"/>
          </a:ln>
          <a:effectLst/>
        </p:spPr>
        <p:txBody>
          <a:bodyPr/>
          <a:lstStyle/>
          <a:p>
            <a:pPr>
              <a:defRPr/>
            </a:pPr>
            <a:endParaRPr lang="en-US" sz="2400">
              <a:latin typeface="Math1" charset="0"/>
            </a:endParaRPr>
          </a:p>
        </p:txBody>
      </p:sp>
      <p:pic>
        <p:nvPicPr>
          <p:cNvPr id="22530" name="Picture 45" descr="Screen Shot 2013-12-07 at 10.24.23 AM.png">
            <a:extLst>
              <a:ext uri="{FF2B5EF4-FFF2-40B4-BE49-F238E27FC236}">
                <a16:creationId xmlns:a16="http://schemas.microsoft.com/office/drawing/2014/main" id="{BA36BC84-F8D9-94E6-B4AA-39E757D5923E}"/>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8488" y="3013075"/>
            <a:ext cx="2832100" cy="186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59" descr="Screen Shot 2013-12-07 at 10.24.54 AM.png">
            <a:extLst>
              <a:ext uri="{FF2B5EF4-FFF2-40B4-BE49-F238E27FC236}">
                <a16:creationId xmlns:a16="http://schemas.microsoft.com/office/drawing/2014/main" id="{0257E4D3-2A42-9540-EFB3-42CCEE0739A1}"/>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52788" y="2738438"/>
            <a:ext cx="2492375"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60" descr="Screen Shot 2013-12-07 at 10.25.28 AM.png">
            <a:extLst>
              <a:ext uri="{FF2B5EF4-FFF2-40B4-BE49-F238E27FC236}">
                <a16:creationId xmlns:a16="http://schemas.microsoft.com/office/drawing/2014/main" id="{1E6A148D-458D-B38A-BE94-6370CB305A52}"/>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54700" y="2578100"/>
            <a:ext cx="1719263" cy="265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61" descr="Screen Shot 2013-12-07 at 10.25.57 AM.png">
            <a:extLst>
              <a:ext uri="{FF2B5EF4-FFF2-40B4-BE49-F238E27FC236}">
                <a16:creationId xmlns:a16="http://schemas.microsoft.com/office/drawing/2014/main" id="{2FD868A4-951D-2A81-F098-ED6A3A718C6E}"/>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81925" y="2582863"/>
            <a:ext cx="1746250"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TextBox 62">
            <a:extLst>
              <a:ext uri="{FF2B5EF4-FFF2-40B4-BE49-F238E27FC236}">
                <a16:creationId xmlns:a16="http://schemas.microsoft.com/office/drawing/2014/main" id="{026B9B77-998A-857D-A861-5ED6BEF2CE25}"/>
              </a:ext>
            </a:extLst>
          </p:cNvPr>
          <p:cNvSpPr txBox="1">
            <a:spLocks noChangeArrowheads="1"/>
          </p:cNvSpPr>
          <p:nvPr/>
        </p:nvSpPr>
        <p:spPr bwMode="auto">
          <a:xfrm>
            <a:off x="1358900" y="1911350"/>
            <a:ext cx="4222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Math1" pitchFamily="2" charset="0"/>
                <a:ea typeface="ＭＳ Ｐゴシック" panose="020B0600070205080204" pitchFamily="34" charset="-128"/>
              </a:defRPr>
            </a:lvl1pPr>
            <a:lvl2pPr marL="742950" indent="-285750">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r>
              <a:rPr lang="en-US" altLang="en-US" i="1">
                <a:latin typeface="Times" charset="0"/>
              </a:rPr>
              <a:t>C</a:t>
            </a:r>
          </a:p>
        </p:txBody>
      </p:sp>
      <p:sp>
        <p:nvSpPr>
          <p:cNvPr id="22535" name="TextBox 63">
            <a:extLst>
              <a:ext uri="{FF2B5EF4-FFF2-40B4-BE49-F238E27FC236}">
                <a16:creationId xmlns:a16="http://schemas.microsoft.com/office/drawing/2014/main" id="{F93ADF76-D9D1-1C29-F68E-506548A052A0}"/>
              </a:ext>
            </a:extLst>
          </p:cNvPr>
          <p:cNvSpPr txBox="1">
            <a:spLocks noChangeArrowheads="1"/>
          </p:cNvSpPr>
          <p:nvPr/>
        </p:nvSpPr>
        <p:spPr bwMode="auto">
          <a:xfrm>
            <a:off x="2422525" y="1911350"/>
            <a:ext cx="4032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Math1" pitchFamily="2" charset="0"/>
                <a:ea typeface="ＭＳ Ｐゴシック" panose="020B0600070205080204" pitchFamily="34" charset="-128"/>
              </a:defRPr>
            </a:lvl1pPr>
            <a:lvl2pPr marL="742950" indent="-285750">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r>
              <a:rPr lang="en-US" altLang="en-US" i="1">
                <a:latin typeface="Times" charset="0"/>
              </a:rPr>
              <a:t>F</a:t>
            </a:r>
          </a:p>
        </p:txBody>
      </p:sp>
      <p:sp>
        <p:nvSpPr>
          <p:cNvPr id="22536" name="TextBox 64">
            <a:extLst>
              <a:ext uri="{FF2B5EF4-FFF2-40B4-BE49-F238E27FC236}">
                <a16:creationId xmlns:a16="http://schemas.microsoft.com/office/drawing/2014/main" id="{88219D6C-0DC0-6DA0-9462-22D8CDD110DC}"/>
              </a:ext>
            </a:extLst>
          </p:cNvPr>
          <p:cNvSpPr txBox="1">
            <a:spLocks noChangeArrowheads="1"/>
          </p:cNvSpPr>
          <p:nvPr/>
        </p:nvSpPr>
        <p:spPr bwMode="auto">
          <a:xfrm>
            <a:off x="3830638" y="1911350"/>
            <a:ext cx="4032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Math1" pitchFamily="2" charset="0"/>
                <a:ea typeface="ＭＳ Ｐゴシック" panose="020B0600070205080204" pitchFamily="34" charset="-128"/>
              </a:defRPr>
            </a:lvl1pPr>
            <a:lvl2pPr marL="742950" indent="-285750">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r>
              <a:rPr lang="en-US" altLang="en-US" i="1">
                <a:latin typeface="Times" charset="0"/>
              </a:rPr>
              <a:t>F</a:t>
            </a:r>
          </a:p>
        </p:txBody>
      </p:sp>
      <p:sp>
        <p:nvSpPr>
          <p:cNvPr id="22537" name="TextBox 65">
            <a:extLst>
              <a:ext uri="{FF2B5EF4-FFF2-40B4-BE49-F238E27FC236}">
                <a16:creationId xmlns:a16="http://schemas.microsoft.com/office/drawing/2014/main" id="{BAE75893-4E40-88ED-E5F6-2B4B0B3FBBFF}"/>
              </a:ext>
            </a:extLst>
          </p:cNvPr>
          <p:cNvSpPr txBox="1">
            <a:spLocks noChangeArrowheads="1"/>
          </p:cNvSpPr>
          <p:nvPr/>
        </p:nvSpPr>
        <p:spPr bwMode="auto">
          <a:xfrm>
            <a:off x="4894263" y="1911350"/>
            <a:ext cx="64293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Math1" pitchFamily="2" charset="0"/>
                <a:ea typeface="ＭＳ Ｐゴシック" panose="020B0600070205080204" pitchFamily="34" charset="-128"/>
              </a:defRPr>
            </a:lvl1pPr>
            <a:lvl2pPr marL="742950" indent="-285750">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r>
              <a:rPr lang="en-US" altLang="en-US" i="1">
                <a:latin typeface="Times" charset="0"/>
              </a:rPr>
              <a:t>B</a:t>
            </a:r>
            <a:r>
              <a:rPr lang="en-US" altLang="en-US" i="1" baseline="-25000">
                <a:latin typeface="Times" charset="0"/>
              </a:rPr>
              <a:t>♭</a:t>
            </a:r>
          </a:p>
        </p:txBody>
      </p:sp>
      <p:sp>
        <p:nvSpPr>
          <p:cNvPr id="22538" name="TextBox 66">
            <a:extLst>
              <a:ext uri="{FF2B5EF4-FFF2-40B4-BE49-F238E27FC236}">
                <a16:creationId xmlns:a16="http://schemas.microsoft.com/office/drawing/2014/main" id="{554215C9-C826-6C3D-7EA4-7D73C013A7E6}"/>
              </a:ext>
            </a:extLst>
          </p:cNvPr>
          <p:cNvSpPr txBox="1">
            <a:spLocks noChangeArrowheads="1"/>
          </p:cNvSpPr>
          <p:nvPr/>
        </p:nvSpPr>
        <p:spPr bwMode="auto">
          <a:xfrm>
            <a:off x="5957888" y="1911350"/>
            <a:ext cx="64293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Math1" pitchFamily="2" charset="0"/>
                <a:ea typeface="ＭＳ Ｐゴシック" panose="020B0600070205080204" pitchFamily="34" charset="-128"/>
              </a:defRPr>
            </a:lvl1pPr>
            <a:lvl2pPr marL="742950" indent="-285750">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r>
              <a:rPr lang="en-US" altLang="en-US" i="1">
                <a:latin typeface="Times" charset="0"/>
              </a:rPr>
              <a:t>B</a:t>
            </a:r>
            <a:r>
              <a:rPr lang="en-US" altLang="en-US" i="1" baseline="-25000">
                <a:latin typeface="Times" charset="0"/>
              </a:rPr>
              <a:t>♭</a:t>
            </a:r>
          </a:p>
        </p:txBody>
      </p:sp>
      <p:sp>
        <p:nvSpPr>
          <p:cNvPr id="22539" name="TextBox 67">
            <a:extLst>
              <a:ext uri="{FF2B5EF4-FFF2-40B4-BE49-F238E27FC236}">
                <a16:creationId xmlns:a16="http://schemas.microsoft.com/office/drawing/2014/main" id="{A3AE18B3-3953-8149-6BAD-B9FF1669478C}"/>
              </a:ext>
            </a:extLst>
          </p:cNvPr>
          <p:cNvSpPr txBox="1">
            <a:spLocks noChangeArrowheads="1"/>
          </p:cNvSpPr>
          <p:nvPr/>
        </p:nvSpPr>
        <p:spPr bwMode="auto">
          <a:xfrm>
            <a:off x="7021513" y="1911350"/>
            <a:ext cx="64293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Math1" pitchFamily="2" charset="0"/>
                <a:ea typeface="ＭＳ Ｐゴシック" panose="020B0600070205080204" pitchFamily="34" charset="-128"/>
              </a:defRPr>
            </a:lvl1pPr>
            <a:lvl2pPr marL="742950" indent="-285750">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r>
              <a:rPr lang="en-US" altLang="en-US" i="1">
                <a:latin typeface="Times" charset="0"/>
              </a:rPr>
              <a:t>E</a:t>
            </a:r>
            <a:r>
              <a:rPr lang="en-US" altLang="en-US" i="1" baseline="-25000">
                <a:latin typeface="Times" charset="0"/>
              </a:rPr>
              <a:t>♭</a:t>
            </a:r>
          </a:p>
        </p:txBody>
      </p:sp>
      <p:sp>
        <p:nvSpPr>
          <p:cNvPr id="22540" name="TextBox 68">
            <a:extLst>
              <a:ext uri="{FF2B5EF4-FFF2-40B4-BE49-F238E27FC236}">
                <a16:creationId xmlns:a16="http://schemas.microsoft.com/office/drawing/2014/main" id="{92702659-608E-860C-1709-04582CF5C9DD}"/>
              </a:ext>
            </a:extLst>
          </p:cNvPr>
          <p:cNvSpPr txBox="1">
            <a:spLocks noChangeArrowheads="1"/>
          </p:cNvSpPr>
          <p:nvPr/>
        </p:nvSpPr>
        <p:spPr bwMode="auto">
          <a:xfrm>
            <a:off x="7861300" y="1911350"/>
            <a:ext cx="64293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Math1" pitchFamily="2" charset="0"/>
                <a:ea typeface="ＭＳ Ｐゴシック" panose="020B0600070205080204" pitchFamily="34" charset="-128"/>
              </a:defRPr>
            </a:lvl1pPr>
            <a:lvl2pPr marL="742950" indent="-285750">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r>
              <a:rPr lang="en-US" altLang="en-US" i="1">
                <a:latin typeface="Times" charset="0"/>
              </a:rPr>
              <a:t>E</a:t>
            </a:r>
            <a:r>
              <a:rPr lang="en-US" altLang="en-US" i="1" baseline="-25000">
                <a:latin typeface="Times" charset="0"/>
              </a:rPr>
              <a:t>♭</a:t>
            </a:r>
          </a:p>
        </p:txBody>
      </p:sp>
      <p:sp>
        <p:nvSpPr>
          <p:cNvPr id="22541" name="TextBox 69">
            <a:extLst>
              <a:ext uri="{FF2B5EF4-FFF2-40B4-BE49-F238E27FC236}">
                <a16:creationId xmlns:a16="http://schemas.microsoft.com/office/drawing/2014/main" id="{70993F9A-740F-0F21-A768-2382F6BF9D37}"/>
              </a:ext>
            </a:extLst>
          </p:cNvPr>
          <p:cNvSpPr txBox="1">
            <a:spLocks noChangeArrowheads="1"/>
          </p:cNvSpPr>
          <p:nvPr/>
        </p:nvSpPr>
        <p:spPr bwMode="auto">
          <a:xfrm>
            <a:off x="8924925" y="1911350"/>
            <a:ext cx="64293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Math1" pitchFamily="2" charset="0"/>
                <a:ea typeface="ＭＳ Ｐゴシック" panose="020B0600070205080204" pitchFamily="34" charset="-128"/>
              </a:defRPr>
            </a:lvl1pPr>
            <a:lvl2pPr marL="742950" indent="-285750">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r>
              <a:rPr lang="en-US" altLang="en-US" i="1">
                <a:latin typeface="Times" charset="0"/>
              </a:rPr>
              <a:t>A</a:t>
            </a:r>
            <a:r>
              <a:rPr lang="en-US" altLang="en-US" i="1" baseline="-25000">
                <a:latin typeface="Times" charset="0"/>
              </a:rPr>
              <a:t>♭</a:t>
            </a:r>
          </a:p>
        </p:txBody>
      </p:sp>
      <p:cxnSp>
        <p:nvCxnSpPr>
          <p:cNvPr id="72" name="Straight Arrow Connector 71">
            <a:extLst>
              <a:ext uri="{FF2B5EF4-FFF2-40B4-BE49-F238E27FC236}">
                <a16:creationId xmlns:a16="http://schemas.microsoft.com/office/drawing/2014/main" id="{143C24EB-34B8-EC5B-2E84-6E50BC400843}"/>
              </a:ext>
            </a:extLst>
          </p:cNvPr>
          <p:cNvCxnSpPr>
            <a:stCxn id="22534" idx="3"/>
            <a:endCxn id="22535" idx="1"/>
          </p:cNvCxnSpPr>
          <p:nvPr/>
        </p:nvCxnSpPr>
        <p:spPr>
          <a:xfrm>
            <a:off x="1781175" y="2171700"/>
            <a:ext cx="64135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3" name="Straight Arrow Connector 72">
            <a:extLst>
              <a:ext uri="{FF2B5EF4-FFF2-40B4-BE49-F238E27FC236}">
                <a16:creationId xmlns:a16="http://schemas.microsoft.com/office/drawing/2014/main" id="{BE82D166-FCD2-E2E8-8994-C46675D8A42D}"/>
              </a:ext>
            </a:extLst>
          </p:cNvPr>
          <p:cNvCxnSpPr>
            <a:stCxn id="22536" idx="3"/>
            <a:endCxn id="22537" idx="1"/>
          </p:cNvCxnSpPr>
          <p:nvPr/>
        </p:nvCxnSpPr>
        <p:spPr>
          <a:xfrm>
            <a:off x="4233863" y="2171700"/>
            <a:ext cx="66040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4" name="Straight Arrow Connector 73">
            <a:extLst>
              <a:ext uri="{FF2B5EF4-FFF2-40B4-BE49-F238E27FC236}">
                <a16:creationId xmlns:a16="http://schemas.microsoft.com/office/drawing/2014/main" id="{E614376E-2E40-5806-E68F-27C337F99A62}"/>
              </a:ext>
            </a:extLst>
          </p:cNvPr>
          <p:cNvCxnSpPr>
            <a:stCxn id="22538" idx="3"/>
            <a:endCxn id="22539" idx="1"/>
          </p:cNvCxnSpPr>
          <p:nvPr/>
        </p:nvCxnSpPr>
        <p:spPr>
          <a:xfrm>
            <a:off x="6600825" y="2171700"/>
            <a:ext cx="420688"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5" name="Straight Arrow Connector 74">
            <a:extLst>
              <a:ext uri="{FF2B5EF4-FFF2-40B4-BE49-F238E27FC236}">
                <a16:creationId xmlns:a16="http://schemas.microsoft.com/office/drawing/2014/main" id="{824BD7E7-0F8C-70BA-5F1C-09EBF7E1CFFE}"/>
              </a:ext>
            </a:extLst>
          </p:cNvPr>
          <p:cNvCxnSpPr>
            <a:stCxn id="22540" idx="3"/>
            <a:endCxn id="22541" idx="1"/>
          </p:cNvCxnSpPr>
          <p:nvPr/>
        </p:nvCxnSpPr>
        <p:spPr>
          <a:xfrm>
            <a:off x="8504238" y="2171700"/>
            <a:ext cx="420687"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6DCE393B-0956-2988-B4D3-10F82BA05810}"/>
              </a:ext>
            </a:extLst>
          </p:cNvPr>
          <p:cNvSpPr txBox="1"/>
          <p:nvPr/>
        </p:nvSpPr>
        <p:spPr>
          <a:xfrm>
            <a:off x="1255713" y="244475"/>
            <a:ext cx="7678737" cy="954088"/>
          </a:xfrm>
          <a:prstGeom prst="rect">
            <a:avLst/>
          </a:prstGeom>
          <a:noFill/>
          <a:effectLst>
            <a:outerShdw blurRad="50800" dist="38100" dir="2700000">
              <a:srgbClr val="FFFFFF">
                <a:alpha val="84000"/>
              </a:srgbClr>
            </a:outerShdw>
          </a:effectLst>
        </p:spPr>
        <p:txBody>
          <a:bodyPr wrap="none">
            <a:spAutoFit/>
          </a:bodyPr>
          <a:lstStyle/>
          <a:p>
            <a:pPr>
              <a:defRPr/>
            </a:pPr>
            <a:r>
              <a:rPr lang="en-US" dirty="0">
                <a:latin typeface="Times" pitchFamily="-65" charset="0"/>
                <a:ea typeface="ＭＳ Ｐゴシック" pitchFamily="-65" charset="-128"/>
                <a:cs typeface="ＭＳ Ｐゴシック" pitchFamily="-65" charset="-128"/>
              </a:rPr>
              <a:t>Idea: Seek a sequence of nonsingular </a:t>
            </a:r>
            <a:r>
              <a:rPr lang="en-US" dirty="0" err="1">
                <a:latin typeface="Times" pitchFamily="-65" charset="0"/>
                <a:ea typeface="ＭＳ Ｐゴシック" pitchFamily="-65" charset="-128"/>
                <a:cs typeface="ＭＳ Ｐゴシック" pitchFamily="-65" charset="-128"/>
              </a:rPr>
              <a:t>hypergestures</a:t>
            </a:r>
            <a:r>
              <a:rPr lang="en-US" dirty="0">
                <a:latin typeface="Times" pitchFamily="-65" charset="0"/>
                <a:ea typeface="ＭＳ Ｐゴシック" pitchFamily="-65" charset="-128"/>
                <a:cs typeface="ＭＳ Ｐゴシック" pitchFamily="-65" charset="-128"/>
              </a:rPr>
              <a:t> </a:t>
            </a:r>
          </a:p>
          <a:p>
            <a:pPr>
              <a:defRPr/>
            </a:pPr>
            <a:r>
              <a:rPr lang="en-US" dirty="0">
                <a:latin typeface="Times" pitchFamily="-65" charset="0"/>
                <a:ea typeface="ＭＳ Ｐゴシック" pitchFamily="-65" charset="-128"/>
                <a:cs typeface="ＭＳ Ｐゴシック" pitchFamily="-65" charset="-128"/>
              </a:rPr>
              <a:t>in fourth relations</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0DF298AA-6635-5AE9-25FE-78E262A36D37}"/>
              </a:ext>
            </a:extLst>
          </p:cNvPr>
          <p:cNvSpPr/>
          <p:nvPr/>
        </p:nvSpPr>
        <p:spPr bwMode="auto">
          <a:xfrm>
            <a:off x="379413" y="1139825"/>
            <a:ext cx="9144000" cy="5321300"/>
          </a:xfrm>
          <a:prstGeom prst="rect">
            <a:avLst/>
          </a:prstGeom>
          <a:gradFill flip="none" rotWithShape="1">
            <a:gsLst>
              <a:gs pos="0">
                <a:schemeClr val="bg1"/>
              </a:gs>
              <a:gs pos="100000">
                <a:schemeClr val="bg1"/>
              </a:gs>
              <a:gs pos="13000">
                <a:srgbClr val="FFF8FC"/>
              </a:gs>
              <a:gs pos="85000">
                <a:srgbClr val="FFF8FC"/>
              </a:gs>
            </a:gsLst>
            <a:lin ang="16200000" scaled="0"/>
            <a:tileRect/>
          </a:gradFill>
          <a:ln w="9525" cap="flat" cmpd="sng" algn="ctr">
            <a:noFill/>
            <a:prstDash val="solid"/>
            <a:round/>
            <a:headEnd type="none" w="med" len="med"/>
            <a:tailEnd type="none" w="med" len="med"/>
          </a:ln>
          <a:effectLst/>
        </p:spPr>
        <p:txBody>
          <a:bodyPr/>
          <a:lstStyle/>
          <a:p>
            <a:pPr>
              <a:defRPr/>
            </a:pPr>
            <a:endParaRPr lang="en-US" sz="2400">
              <a:latin typeface="Math1" charset="0"/>
            </a:endParaRPr>
          </a:p>
        </p:txBody>
      </p:sp>
      <p:pic>
        <p:nvPicPr>
          <p:cNvPr id="24578" name="Picture 45" descr="Screen Shot 2013-12-07 at 10.24.23 AM.png">
            <a:extLst>
              <a:ext uri="{FF2B5EF4-FFF2-40B4-BE49-F238E27FC236}">
                <a16:creationId xmlns:a16="http://schemas.microsoft.com/office/drawing/2014/main" id="{C747FD78-1D61-485E-AABD-3660C4C971FB}"/>
              </a:ext>
            </a:extLst>
          </p:cNvPr>
          <p:cNvPicPr>
            <a:picLocks noChangeAspect="1" noChangeArrowheads="1"/>
          </p:cNvPicPr>
          <p:nvPr/>
        </p:nvPicPr>
        <p:blipFill>
          <a:blip r:embed="rId3">
            <a:clrChange>
              <a:clrFrom>
                <a:srgbClr val="FFFFFF"/>
              </a:clrFrom>
              <a:clrTo>
                <a:srgbClr val="FFFFFF">
                  <a:alpha val="0"/>
                </a:srgbClr>
              </a:clrTo>
            </a:clrChange>
            <a:lum bright="54000" contrast="-32000"/>
            <a:extLst>
              <a:ext uri="{28A0092B-C50C-407E-A947-70E740481C1C}">
                <a14:useLocalDpi xmlns:a14="http://schemas.microsoft.com/office/drawing/2010/main" val="0"/>
              </a:ext>
            </a:extLst>
          </a:blip>
          <a:srcRect/>
          <a:stretch>
            <a:fillRect/>
          </a:stretch>
        </p:blipFill>
        <p:spPr bwMode="auto">
          <a:xfrm>
            <a:off x="379413" y="2451100"/>
            <a:ext cx="4722812"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59" descr="Screen Shot 2013-12-07 at 10.24.54 AM.png">
            <a:extLst>
              <a:ext uri="{FF2B5EF4-FFF2-40B4-BE49-F238E27FC236}">
                <a16:creationId xmlns:a16="http://schemas.microsoft.com/office/drawing/2014/main" id="{156A8E6E-CB00-D806-E175-669F1BF9A9AA}"/>
              </a:ext>
            </a:extLst>
          </p:cNvPr>
          <p:cNvPicPr>
            <a:picLocks noChangeAspect="1" noChangeArrowheads="1"/>
          </p:cNvPicPr>
          <p:nvPr/>
        </p:nvPicPr>
        <p:blipFill>
          <a:blip r:embed="rId4">
            <a:clrChange>
              <a:clrFrom>
                <a:srgbClr val="FFFFFF"/>
              </a:clrFrom>
              <a:clrTo>
                <a:srgbClr val="FFFFFF">
                  <a:alpha val="0"/>
                </a:srgbClr>
              </a:clrTo>
            </a:clrChange>
            <a:lum bright="54000" contrast="-32000"/>
            <a:extLst>
              <a:ext uri="{28A0092B-C50C-407E-A947-70E740481C1C}">
                <a14:useLocalDpi xmlns:a14="http://schemas.microsoft.com/office/drawing/2010/main" val="0"/>
              </a:ext>
            </a:extLst>
          </a:blip>
          <a:srcRect/>
          <a:stretch>
            <a:fillRect/>
          </a:stretch>
        </p:blipFill>
        <p:spPr bwMode="auto">
          <a:xfrm>
            <a:off x="4799013" y="1955800"/>
            <a:ext cx="4241800" cy="404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26">
            <a:extLst>
              <a:ext uri="{FF2B5EF4-FFF2-40B4-BE49-F238E27FC236}">
                <a16:creationId xmlns:a16="http://schemas.microsoft.com/office/drawing/2014/main" id="{1EC28E73-BBBA-0A4D-62BC-768FB67BA394}"/>
              </a:ext>
            </a:extLst>
          </p:cNvPr>
          <p:cNvSpPr txBox="1">
            <a:spLocks noChangeArrowheads="1"/>
          </p:cNvSpPr>
          <p:nvPr/>
        </p:nvSpPr>
        <p:spPr bwMode="auto">
          <a:xfrm>
            <a:off x="3570288" y="3132138"/>
            <a:ext cx="320675" cy="461962"/>
          </a:xfrm>
          <a:prstGeom prst="rect">
            <a:avLst/>
          </a:prstGeom>
          <a:noFill/>
          <a:ln w="9525">
            <a:noFill/>
            <a:miter lim="800000"/>
            <a:headEnd/>
            <a:tailEnd/>
          </a:ln>
          <a:effectLst/>
        </p:spPr>
        <p:txBody>
          <a:bodyPr wrap="none">
            <a:spAutoFit/>
          </a:bodyPr>
          <a:lstStyle/>
          <a:p>
            <a:pPr>
              <a:defRPr/>
            </a:pPr>
            <a:r>
              <a:rPr lang="de-CH" sz="2400" dirty="0">
                <a:solidFill>
                  <a:srgbClr val="FF0000"/>
                </a:solidFill>
                <a:effectLst>
                  <a:outerShdw blurRad="38100" dist="38100" dir="2700000" algn="tl">
                    <a:srgbClr val="000000"/>
                  </a:outerShdw>
                </a:effectLst>
                <a:latin typeface="Times" charset="0"/>
              </a:rPr>
              <a:t>e</a:t>
            </a:r>
            <a:endParaRPr lang="de-CH" sz="1800" dirty="0">
              <a:solidFill>
                <a:srgbClr val="FF0000"/>
              </a:solidFill>
              <a:effectLst>
                <a:outerShdw blurRad="38100" dist="38100" dir="2700000" algn="tl">
                  <a:srgbClr val="000000"/>
                </a:outerShdw>
              </a:effectLst>
              <a:latin typeface="Sonata" charset="0"/>
            </a:endParaRPr>
          </a:p>
        </p:txBody>
      </p:sp>
      <p:sp>
        <p:nvSpPr>
          <p:cNvPr id="24581" name="Oval 16">
            <a:extLst>
              <a:ext uri="{FF2B5EF4-FFF2-40B4-BE49-F238E27FC236}">
                <a16:creationId xmlns:a16="http://schemas.microsoft.com/office/drawing/2014/main" id="{EFC106C8-7530-FAAE-D647-488E651858DC}"/>
              </a:ext>
            </a:extLst>
          </p:cNvPr>
          <p:cNvSpPr>
            <a:spLocks noChangeArrowheads="1"/>
          </p:cNvSpPr>
          <p:nvPr/>
        </p:nvSpPr>
        <p:spPr bwMode="auto">
          <a:xfrm rot="5395371">
            <a:off x="3481388" y="3467100"/>
            <a:ext cx="101600" cy="101600"/>
          </a:xfrm>
          <a:prstGeom prst="ellipse">
            <a:avLst/>
          </a:prstGeom>
          <a:solidFill>
            <a:srgbClr val="FF0000"/>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742950" indent="-285750">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24582" name="Oval 16">
            <a:extLst>
              <a:ext uri="{FF2B5EF4-FFF2-40B4-BE49-F238E27FC236}">
                <a16:creationId xmlns:a16="http://schemas.microsoft.com/office/drawing/2014/main" id="{32EEB6EE-38F2-7BDC-1AEC-A6742C317CB2}"/>
              </a:ext>
            </a:extLst>
          </p:cNvPr>
          <p:cNvSpPr>
            <a:spLocks noChangeArrowheads="1"/>
          </p:cNvSpPr>
          <p:nvPr/>
        </p:nvSpPr>
        <p:spPr bwMode="auto">
          <a:xfrm rot="5395371">
            <a:off x="6950869" y="3010694"/>
            <a:ext cx="101600" cy="103188"/>
          </a:xfrm>
          <a:prstGeom prst="ellipse">
            <a:avLst/>
          </a:prstGeom>
          <a:solidFill>
            <a:schemeClr val="hlink"/>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742950" indent="-285750">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22" name="Text Box 26">
            <a:extLst>
              <a:ext uri="{FF2B5EF4-FFF2-40B4-BE49-F238E27FC236}">
                <a16:creationId xmlns:a16="http://schemas.microsoft.com/office/drawing/2014/main" id="{951B6BC3-0B79-EA60-D0CA-17352431C642}"/>
              </a:ext>
            </a:extLst>
          </p:cNvPr>
          <p:cNvSpPr txBox="1">
            <a:spLocks noChangeArrowheads="1"/>
          </p:cNvSpPr>
          <p:nvPr/>
        </p:nvSpPr>
        <p:spPr bwMode="auto">
          <a:xfrm>
            <a:off x="6669088" y="2644775"/>
            <a:ext cx="339725" cy="460375"/>
          </a:xfrm>
          <a:prstGeom prst="rect">
            <a:avLst/>
          </a:prstGeom>
          <a:noFill/>
          <a:ln w="9525">
            <a:noFill/>
            <a:miter lim="800000"/>
            <a:headEnd/>
            <a:tailEnd/>
          </a:ln>
          <a:effectLst/>
        </p:spPr>
        <p:txBody>
          <a:bodyPr wrap="none">
            <a:spAutoFit/>
          </a:bodyPr>
          <a:lstStyle/>
          <a:p>
            <a:pPr>
              <a:defRPr/>
            </a:pPr>
            <a:r>
              <a:rPr lang="de-CH" sz="2400" dirty="0">
                <a:solidFill>
                  <a:srgbClr val="FF0000"/>
                </a:solidFill>
                <a:effectLst>
                  <a:outerShdw blurRad="38100" dist="38100" dir="2700000" algn="tl">
                    <a:srgbClr val="000000"/>
                  </a:outerShdw>
                </a:effectLst>
                <a:latin typeface="Times" charset="0"/>
              </a:rPr>
              <a:t>d</a:t>
            </a:r>
            <a:endParaRPr lang="de-CH" sz="1800" dirty="0">
              <a:solidFill>
                <a:srgbClr val="FF0000"/>
              </a:solidFill>
              <a:effectLst>
                <a:outerShdw blurRad="38100" dist="38100" dir="2700000" algn="tl">
                  <a:srgbClr val="000000"/>
                </a:outerShdw>
              </a:effectLst>
              <a:latin typeface="Sonata" charset="0"/>
            </a:endParaRPr>
          </a:p>
        </p:txBody>
      </p:sp>
      <p:sp>
        <p:nvSpPr>
          <p:cNvPr id="24584" name="TextBox 22">
            <a:extLst>
              <a:ext uri="{FF2B5EF4-FFF2-40B4-BE49-F238E27FC236}">
                <a16:creationId xmlns:a16="http://schemas.microsoft.com/office/drawing/2014/main" id="{80051851-EACE-5D65-359C-C0BF79157930}"/>
              </a:ext>
            </a:extLst>
          </p:cNvPr>
          <p:cNvSpPr txBox="1">
            <a:spLocks noChangeArrowheads="1"/>
          </p:cNvSpPr>
          <p:nvPr/>
        </p:nvSpPr>
        <p:spPr bwMode="auto">
          <a:xfrm>
            <a:off x="1995488" y="773113"/>
            <a:ext cx="42386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Math1" pitchFamily="2" charset="0"/>
                <a:ea typeface="ＭＳ Ｐゴシック" panose="020B0600070205080204" pitchFamily="34" charset="-128"/>
              </a:defRPr>
            </a:lvl1pPr>
            <a:lvl2pPr marL="742950" indent="-285750">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r>
              <a:rPr lang="en-US" altLang="en-US" i="1">
                <a:latin typeface="Times" charset="0"/>
              </a:rPr>
              <a:t>C</a:t>
            </a:r>
          </a:p>
        </p:txBody>
      </p:sp>
      <p:sp>
        <p:nvSpPr>
          <p:cNvPr id="24585" name="TextBox 23">
            <a:extLst>
              <a:ext uri="{FF2B5EF4-FFF2-40B4-BE49-F238E27FC236}">
                <a16:creationId xmlns:a16="http://schemas.microsoft.com/office/drawing/2014/main" id="{9B4CD6E0-9548-9470-99F6-0430C8EC5171}"/>
              </a:ext>
            </a:extLst>
          </p:cNvPr>
          <p:cNvSpPr txBox="1">
            <a:spLocks noChangeArrowheads="1"/>
          </p:cNvSpPr>
          <p:nvPr/>
        </p:nvSpPr>
        <p:spPr bwMode="auto">
          <a:xfrm>
            <a:off x="3059113" y="773113"/>
            <a:ext cx="40481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Math1" pitchFamily="2" charset="0"/>
                <a:ea typeface="ＭＳ Ｐゴシック" panose="020B0600070205080204" pitchFamily="34" charset="-128"/>
              </a:defRPr>
            </a:lvl1pPr>
            <a:lvl2pPr marL="742950" indent="-285750">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r>
              <a:rPr lang="en-US" altLang="en-US" i="1">
                <a:latin typeface="Times" charset="0"/>
              </a:rPr>
              <a:t>F</a:t>
            </a:r>
          </a:p>
        </p:txBody>
      </p:sp>
      <p:sp>
        <p:nvSpPr>
          <p:cNvPr id="24586" name="TextBox 24">
            <a:extLst>
              <a:ext uri="{FF2B5EF4-FFF2-40B4-BE49-F238E27FC236}">
                <a16:creationId xmlns:a16="http://schemas.microsoft.com/office/drawing/2014/main" id="{894597FD-0ECF-52BA-A02C-1F8AAC09FDA6}"/>
              </a:ext>
            </a:extLst>
          </p:cNvPr>
          <p:cNvSpPr txBox="1">
            <a:spLocks noChangeArrowheads="1"/>
          </p:cNvSpPr>
          <p:nvPr/>
        </p:nvSpPr>
        <p:spPr bwMode="auto">
          <a:xfrm>
            <a:off x="6257925" y="773113"/>
            <a:ext cx="40481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Math1" pitchFamily="2" charset="0"/>
                <a:ea typeface="ＭＳ Ｐゴシック" panose="020B0600070205080204" pitchFamily="34" charset="-128"/>
              </a:defRPr>
            </a:lvl1pPr>
            <a:lvl2pPr marL="742950" indent="-285750">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r>
              <a:rPr lang="en-US" altLang="en-US" i="1">
                <a:latin typeface="Times" charset="0"/>
              </a:rPr>
              <a:t>F</a:t>
            </a:r>
          </a:p>
        </p:txBody>
      </p:sp>
      <p:sp>
        <p:nvSpPr>
          <p:cNvPr id="24587" name="TextBox 25">
            <a:extLst>
              <a:ext uri="{FF2B5EF4-FFF2-40B4-BE49-F238E27FC236}">
                <a16:creationId xmlns:a16="http://schemas.microsoft.com/office/drawing/2014/main" id="{4FFEF8A3-C051-D565-5126-28A7F4F06FC0}"/>
              </a:ext>
            </a:extLst>
          </p:cNvPr>
          <p:cNvSpPr txBox="1">
            <a:spLocks noChangeArrowheads="1"/>
          </p:cNvSpPr>
          <p:nvPr/>
        </p:nvSpPr>
        <p:spPr bwMode="auto">
          <a:xfrm>
            <a:off x="7321550" y="773113"/>
            <a:ext cx="64293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Math1" pitchFamily="2" charset="0"/>
                <a:ea typeface="ＭＳ Ｐゴシック" panose="020B0600070205080204" pitchFamily="34" charset="-128"/>
              </a:defRPr>
            </a:lvl1pPr>
            <a:lvl2pPr marL="742950" indent="-285750">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r>
              <a:rPr lang="en-US" altLang="en-US" i="1">
                <a:latin typeface="Times" charset="0"/>
              </a:rPr>
              <a:t>B</a:t>
            </a:r>
            <a:r>
              <a:rPr lang="en-US" altLang="en-US" i="1" baseline="-25000">
                <a:latin typeface="Times" charset="0"/>
              </a:rPr>
              <a:t>♭</a:t>
            </a:r>
          </a:p>
        </p:txBody>
      </p:sp>
      <p:cxnSp>
        <p:nvCxnSpPr>
          <p:cNvPr id="27" name="Straight Arrow Connector 26">
            <a:extLst>
              <a:ext uri="{FF2B5EF4-FFF2-40B4-BE49-F238E27FC236}">
                <a16:creationId xmlns:a16="http://schemas.microsoft.com/office/drawing/2014/main" id="{6A416DD4-14A6-E78D-DAE2-A8647A2850B0}"/>
              </a:ext>
            </a:extLst>
          </p:cNvPr>
          <p:cNvCxnSpPr/>
          <p:nvPr/>
        </p:nvCxnSpPr>
        <p:spPr>
          <a:xfrm>
            <a:off x="2395538" y="957263"/>
            <a:ext cx="663575" cy="158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B40EC017-329C-585D-B4C9-43701BDA3C1F}"/>
              </a:ext>
            </a:extLst>
          </p:cNvPr>
          <p:cNvCxnSpPr/>
          <p:nvPr/>
        </p:nvCxnSpPr>
        <p:spPr>
          <a:xfrm>
            <a:off x="6659563" y="957263"/>
            <a:ext cx="661987" cy="158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0" name="Text Box 26">
            <a:extLst>
              <a:ext uri="{FF2B5EF4-FFF2-40B4-BE49-F238E27FC236}">
                <a16:creationId xmlns:a16="http://schemas.microsoft.com/office/drawing/2014/main" id="{3A2D24BE-F58A-D848-A7BB-9C2775DBEE01}"/>
              </a:ext>
            </a:extLst>
          </p:cNvPr>
          <p:cNvSpPr txBox="1">
            <a:spLocks noChangeArrowheads="1"/>
          </p:cNvSpPr>
          <p:nvPr/>
        </p:nvSpPr>
        <p:spPr bwMode="auto">
          <a:xfrm>
            <a:off x="3703638" y="3709988"/>
            <a:ext cx="287337" cy="461962"/>
          </a:xfrm>
          <a:prstGeom prst="rect">
            <a:avLst/>
          </a:prstGeom>
          <a:noFill/>
          <a:ln w="9525">
            <a:noFill/>
            <a:miter lim="800000"/>
            <a:headEnd/>
            <a:tailEnd/>
          </a:ln>
          <a:effectLst/>
        </p:spPr>
        <p:txBody>
          <a:bodyPr wrap="none">
            <a:spAutoFit/>
          </a:bodyPr>
          <a:lstStyle/>
          <a:p>
            <a:pPr>
              <a:defRPr/>
            </a:pPr>
            <a:r>
              <a:rPr lang="de-CH" sz="2400" dirty="0">
                <a:solidFill>
                  <a:srgbClr val="008000"/>
                </a:solidFill>
                <a:effectLst>
                  <a:outerShdw blurRad="38100" dist="38100" dir="2700000" algn="tl">
                    <a:srgbClr val="000000"/>
                  </a:outerShdw>
                </a:effectLst>
                <a:latin typeface="Times" charset="0"/>
              </a:rPr>
              <a:t>f</a:t>
            </a:r>
            <a:endParaRPr lang="de-CH" sz="1800" dirty="0">
              <a:solidFill>
                <a:srgbClr val="008000"/>
              </a:solidFill>
              <a:effectLst>
                <a:outerShdw blurRad="38100" dist="38100" dir="2700000" algn="tl">
                  <a:srgbClr val="000000"/>
                </a:outerShdw>
              </a:effectLst>
              <a:latin typeface="Sonata" charset="0"/>
            </a:endParaRPr>
          </a:p>
        </p:txBody>
      </p:sp>
      <p:sp>
        <p:nvSpPr>
          <p:cNvPr id="24591" name="Oval 16">
            <a:extLst>
              <a:ext uri="{FF2B5EF4-FFF2-40B4-BE49-F238E27FC236}">
                <a16:creationId xmlns:a16="http://schemas.microsoft.com/office/drawing/2014/main" id="{4B0A35DF-93DE-6212-B089-FD87B5623F2B}"/>
              </a:ext>
            </a:extLst>
          </p:cNvPr>
          <p:cNvSpPr>
            <a:spLocks noChangeArrowheads="1"/>
          </p:cNvSpPr>
          <p:nvPr/>
        </p:nvSpPr>
        <p:spPr bwMode="auto">
          <a:xfrm rot="5395371">
            <a:off x="3603625" y="3935413"/>
            <a:ext cx="103187" cy="103188"/>
          </a:xfrm>
          <a:prstGeom prst="ellipse">
            <a:avLst/>
          </a:prstGeom>
          <a:solidFill>
            <a:srgbClr val="008000">
              <a:alpha val="32941"/>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800">
                <a:solidFill>
                  <a:schemeClr val="tx1"/>
                </a:solidFill>
                <a:latin typeface="Math1" pitchFamily="2" charset="0"/>
                <a:ea typeface="ＭＳ Ｐゴシック" panose="020B0600070205080204" pitchFamily="34" charset="-128"/>
              </a:defRPr>
            </a:lvl1pPr>
            <a:lvl2pPr marL="742950" indent="-285750">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32" name="Text Box 26">
            <a:extLst>
              <a:ext uri="{FF2B5EF4-FFF2-40B4-BE49-F238E27FC236}">
                <a16:creationId xmlns:a16="http://schemas.microsoft.com/office/drawing/2014/main" id="{B9FE7955-DF3F-98ED-422B-35D77DDF9683}"/>
              </a:ext>
            </a:extLst>
          </p:cNvPr>
          <p:cNvSpPr txBox="1">
            <a:spLocks noChangeArrowheads="1"/>
          </p:cNvSpPr>
          <p:nvPr/>
        </p:nvSpPr>
        <p:spPr bwMode="auto">
          <a:xfrm>
            <a:off x="7954963" y="3700463"/>
            <a:ext cx="287337" cy="461962"/>
          </a:xfrm>
          <a:prstGeom prst="rect">
            <a:avLst/>
          </a:prstGeom>
          <a:noFill/>
          <a:ln w="9525">
            <a:noFill/>
            <a:miter lim="800000"/>
            <a:headEnd/>
            <a:tailEnd/>
          </a:ln>
          <a:effectLst/>
        </p:spPr>
        <p:txBody>
          <a:bodyPr wrap="none">
            <a:spAutoFit/>
          </a:bodyPr>
          <a:lstStyle/>
          <a:p>
            <a:pPr>
              <a:defRPr/>
            </a:pPr>
            <a:r>
              <a:rPr lang="de-CH" sz="2400" dirty="0">
                <a:solidFill>
                  <a:srgbClr val="008000"/>
                </a:solidFill>
                <a:effectLst>
                  <a:outerShdw blurRad="38100" dist="38100" dir="2700000" algn="tl">
                    <a:srgbClr val="000000"/>
                  </a:outerShdw>
                </a:effectLst>
                <a:latin typeface="Times" charset="0"/>
              </a:rPr>
              <a:t>f</a:t>
            </a:r>
            <a:endParaRPr lang="de-CH" sz="1800" dirty="0">
              <a:solidFill>
                <a:srgbClr val="008000"/>
              </a:solidFill>
              <a:effectLst>
                <a:outerShdw blurRad="38100" dist="38100" dir="2700000" algn="tl">
                  <a:srgbClr val="000000"/>
                </a:outerShdw>
              </a:effectLst>
              <a:latin typeface="Sonata" charset="0"/>
            </a:endParaRPr>
          </a:p>
        </p:txBody>
      </p:sp>
      <p:sp>
        <p:nvSpPr>
          <p:cNvPr id="24593" name="Oval 16">
            <a:extLst>
              <a:ext uri="{FF2B5EF4-FFF2-40B4-BE49-F238E27FC236}">
                <a16:creationId xmlns:a16="http://schemas.microsoft.com/office/drawing/2014/main" id="{96D39AB4-5C36-3C94-7207-B6B8500BEBEA}"/>
              </a:ext>
            </a:extLst>
          </p:cNvPr>
          <p:cNvSpPr>
            <a:spLocks noChangeArrowheads="1"/>
          </p:cNvSpPr>
          <p:nvPr/>
        </p:nvSpPr>
        <p:spPr bwMode="auto">
          <a:xfrm rot="5395371">
            <a:off x="7854157" y="3926681"/>
            <a:ext cx="101600" cy="103187"/>
          </a:xfrm>
          <a:prstGeom prst="ellipse">
            <a:avLst/>
          </a:prstGeom>
          <a:solidFill>
            <a:srgbClr val="008000">
              <a:alpha val="32941"/>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800">
                <a:solidFill>
                  <a:schemeClr val="tx1"/>
                </a:solidFill>
                <a:latin typeface="Math1" pitchFamily="2" charset="0"/>
                <a:ea typeface="ＭＳ Ｐゴシック" panose="020B0600070205080204" pitchFamily="34" charset="-128"/>
              </a:defRPr>
            </a:lvl1pPr>
            <a:lvl2pPr marL="742950" indent="-285750">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34" name="Freeform 33">
            <a:extLst>
              <a:ext uri="{FF2B5EF4-FFF2-40B4-BE49-F238E27FC236}">
                <a16:creationId xmlns:a16="http://schemas.microsoft.com/office/drawing/2014/main" id="{2E215D16-3C28-568D-4B81-A828060D90C4}"/>
              </a:ext>
            </a:extLst>
          </p:cNvPr>
          <p:cNvSpPr/>
          <p:nvPr/>
        </p:nvSpPr>
        <p:spPr>
          <a:xfrm>
            <a:off x="7010400" y="3070225"/>
            <a:ext cx="887413" cy="881063"/>
          </a:xfrm>
          <a:custGeom>
            <a:avLst/>
            <a:gdLst>
              <a:gd name="connsiteX0" fmla="*/ 886619 w 886619"/>
              <a:gd name="connsiteY0" fmla="*/ 880652 h 880652"/>
              <a:gd name="connsiteX1" fmla="*/ 862656 w 886619"/>
              <a:gd name="connsiteY1" fmla="*/ 808762 h 880652"/>
              <a:gd name="connsiteX2" fmla="*/ 766805 w 886619"/>
              <a:gd name="connsiteY2" fmla="*/ 653001 h 880652"/>
              <a:gd name="connsiteX3" fmla="*/ 599067 w 886619"/>
              <a:gd name="connsiteY3" fmla="*/ 461294 h 880652"/>
              <a:gd name="connsiteX4" fmla="*/ 401375 w 886619"/>
              <a:gd name="connsiteY4" fmla="*/ 269588 h 880652"/>
              <a:gd name="connsiteX5" fmla="*/ 239627 w 886619"/>
              <a:gd name="connsiteY5" fmla="*/ 125808 h 880652"/>
              <a:gd name="connsiteX6" fmla="*/ 119814 w 886619"/>
              <a:gd name="connsiteY6" fmla="*/ 53918 h 880652"/>
              <a:gd name="connsiteX7" fmla="*/ 83870 w 886619"/>
              <a:gd name="connsiteY7" fmla="*/ 23964 h 880652"/>
              <a:gd name="connsiteX8" fmla="*/ 0 w 886619"/>
              <a:gd name="connsiteY8" fmla="*/ 0 h 880652"/>
              <a:gd name="connsiteX9" fmla="*/ 0 w 886619"/>
              <a:gd name="connsiteY9" fmla="*/ 0 h 880652"/>
              <a:gd name="connsiteX10" fmla="*/ 0 w 886619"/>
              <a:gd name="connsiteY10" fmla="*/ 0 h 880652"/>
              <a:gd name="connsiteX0" fmla="*/ 886619 w 886619"/>
              <a:gd name="connsiteY0" fmla="*/ 880652 h 880652"/>
              <a:gd name="connsiteX1" fmla="*/ 862656 w 886619"/>
              <a:gd name="connsiteY1" fmla="*/ 808762 h 880652"/>
              <a:gd name="connsiteX2" fmla="*/ 766805 w 886619"/>
              <a:gd name="connsiteY2" fmla="*/ 653001 h 880652"/>
              <a:gd name="connsiteX3" fmla="*/ 599067 w 886619"/>
              <a:gd name="connsiteY3" fmla="*/ 461294 h 880652"/>
              <a:gd name="connsiteX4" fmla="*/ 401375 w 886619"/>
              <a:gd name="connsiteY4" fmla="*/ 269588 h 880652"/>
              <a:gd name="connsiteX5" fmla="*/ 239627 w 886619"/>
              <a:gd name="connsiteY5" fmla="*/ 125808 h 880652"/>
              <a:gd name="connsiteX6" fmla="*/ 119814 w 886619"/>
              <a:gd name="connsiteY6" fmla="*/ 53918 h 880652"/>
              <a:gd name="connsiteX7" fmla="*/ 83870 w 886619"/>
              <a:gd name="connsiteY7" fmla="*/ 23964 h 880652"/>
              <a:gd name="connsiteX8" fmla="*/ 71888 w 886619"/>
              <a:gd name="connsiteY8" fmla="*/ 11982 h 880652"/>
              <a:gd name="connsiteX9" fmla="*/ 0 w 886619"/>
              <a:gd name="connsiteY9" fmla="*/ 0 h 880652"/>
              <a:gd name="connsiteX10" fmla="*/ 0 w 886619"/>
              <a:gd name="connsiteY10" fmla="*/ 0 h 880652"/>
              <a:gd name="connsiteX11" fmla="*/ 0 w 886619"/>
              <a:gd name="connsiteY11" fmla="*/ 0 h 880652"/>
              <a:gd name="connsiteX0" fmla="*/ 886619 w 886619"/>
              <a:gd name="connsiteY0" fmla="*/ 880652 h 880652"/>
              <a:gd name="connsiteX1" fmla="*/ 862656 w 886619"/>
              <a:gd name="connsiteY1" fmla="*/ 808762 h 880652"/>
              <a:gd name="connsiteX2" fmla="*/ 766805 w 886619"/>
              <a:gd name="connsiteY2" fmla="*/ 653001 h 880652"/>
              <a:gd name="connsiteX3" fmla="*/ 599067 w 886619"/>
              <a:gd name="connsiteY3" fmla="*/ 461294 h 880652"/>
              <a:gd name="connsiteX4" fmla="*/ 401375 w 886619"/>
              <a:gd name="connsiteY4" fmla="*/ 269588 h 880652"/>
              <a:gd name="connsiteX5" fmla="*/ 239627 w 886619"/>
              <a:gd name="connsiteY5" fmla="*/ 125808 h 880652"/>
              <a:gd name="connsiteX6" fmla="*/ 119814 w 886619"/>
              <a:gd name="connsiteY6" fmla="*/ 53918 h 880652"/>
              <a:gd name="connsiteX7" fmla="*/ 83870 w 886619"/>
              <a:gd name="connsiteY7" fmla="*/ 23964 h 880652"/>
              <a:gd name="connsiteX8" fmla="*/ 0 w 886619"/>
              <a:gd name="connsiteY8" fmla="*/ 0 h 880652"/>
              <a:gd name="connsiteX9" fmla="*/ 0 w 886619"/>
              <a:gd name="connsiteY9" fmla="*/ 0 h 880652"/>
              <a:gd name="connsiteX10" fmla="*/ 0 w 886619"/>
              <a:gd name="connsiteY10" fmla="*/ 0 h 880652"/>
              <a:gd name="connsiteX0" fmla="*/ 886619 w 886619"/>
              <a:gd name="connsiteY0" fmla="*/ 880652 h 880652"/>
              <a:gd name="connsiteX1" fmla="*/ 862656 w 886619"/>
              <a:gd name="connsiteY1" fmla="*/ 808762 h 880652"/>
              <a:gd name="connsiteX2" fmla="*/ 766805 w 886619"/>
              <a:gd name="connsiteY2" fmla="*/ 653001 h 880652"/>
              <a:gd name="connsiteX3" fmla="*/ 599067 w 886619"/>
              <a:gd name="connsiteY3" fmla="*/ 461294 h 880652"/>
              <a:gd name="connsiteX4" fmla="*/ 401375 w 886619"/>
              <a:gd name="connsiteY4" fmla="*/ 269588 h 880652"/>
              <a:gd name="connsiteX5" fmla="*/ 239627 w 886619"/>
              <a:gd name="connsiteY5" fmla="*/ 125808 h 880652"/>
              <a:gd name="connsiteX6" fmla="*/ 119814 w 886619"/>
              <a:gd name="connsiteY6" fmla="*/ 53918 h 880652"/>
              <a:gd name="connsiteX7" fmla="*/ 0 w 886619"/>
              <a:gd name="connsiteY7" fmla="*/ 0 h 880652"/>
              <a:gd name="connsiteX8" fmla="*/ 0 w 886619"/>
              <a:gd name="connsiteY8" fmla="*/ 0 h 880652"/>
              <a:gd name="connsiteX9" fmla="*/ 0 w 886619"/>
              <a:gd name="connsiteY9" fmla="*/ 0 h 88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6619" h="880652">
                <a:moveTo>
                  <a:pt x="886619" y="880652"/>
                </a:moveTo>
                <a:cubicBezTo>
                  <a:pt x="884622" y="863678"/>
                  <a:pt x="882625" y="846704"/>
                  <a:pt x="862656" y="808762"/>
                </a:cubicBezTo>
                <a:cubicBezTo>
                  <a:pt x="842687" y="770820"/>
                  <a:pt x="810736" y="710912"/>
                  <a:pt x="766805" y="653001"/>
                </a:cubicBezTo>
                <a:cubicBezTo>
                  <a:pt x="722874" y="595090"/>
                  <a:pt x="659972" y="525196"/>
                  <a:pt x="599067" y="461294"/>
                </a:cubicBezTo>
                <a:cubicBezTo>
                  <a:pt x="538162" y="397392"/>
                  <a:pt x="461282" y="325502"/>
                  <a:pt x="401375" y="269588"/>
                </a:cubicBezTo>
                <a:cubicBezTo>
                  <a:pt x="341468" y="213674"/>
                  <a:pt x="286554" y="161753"/>
                  <a:pt x="239627" y="125808"/>
                </a:cubicBezTo>
                <a:cubicBezTo>
                  <a:pt x="192700" y="89863"/>
                  <a:pt x="159752" y="74886"/>
                  <a:pt x="119814" y="53918"/>
                </a:cubicBezTo>
                <a:cubicBezTo>
                  <a:pt x="79876" y="32950"/>
                  <a:pt x="19969" y="8986"/>
                  <a:pt x="0" y="0"/>
                </a:cubicBezTo>
                <a:lnTo>
                  <a:pt x="0" y="0"/>
                </a:lnTo>
                <a:lnTo>
                  <a:pt x="0" y="0"/>
                </a:lnTo>
              </a:path>
            </a:pathLst>
          </a:custGeom>
          <a:ln>
            <a:solidFill>
              <a:srgbClr val="4E52FF"/>
            </a:solidFill>
            <a:tailEnd type="stealth" w="lg" len="lg"/>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dirty="0"/>
          </a:p>
        </p:txBody>
      </p:sp>
      <p:sp>
        <p:nvSpPr>
          <p:cNvPr id="52" name="Freeform 51">
            <a:extLst>
              <a:ext uri="{FF2B5EF4-FFF2-40B4-BE49-F238E27FC236}">
                <a16:creationId xmlns:a16="http://schemas.microsoft.com/office/drawing/2014/main" id="{0A0512F9-DBD8-CB53-3DF5-D250352C6072}"/>
              </a:ext>
            </a:extLst>
          </p:cNvPr>
          <p:cNvSpPr/>
          <p:nvPr/>
        </p:nvSpPr>
        <p:spPr>
          <a:xfrm>
            <a:off x="3490913" y="2620963"/>
            <a:ext cx="1317625" cy="1970087"/>
          </a:xfrm>
          <a:custGeom>
            <a:avLst/>
            <a:gdLst>
              <a:gd name="connsiteX0" fmla="*/ 39938 w 1317947"/>
              <a:gd name="connsiteY0" fmla="*/ 888640 h 1970983"/>
              <a:gd name="connsiteX1" fmla="*/ 3994 w 1317947"/>
              <a:gd name="connsiteY1" fmla="*/ 660988 h 1970983"/>
              <a:gd name="connsiteX2" fmla="*/ 15976 w 1317947"/>
              <a:gd name="connsiteY2" fmla="*/ 421355 h 1970983"/>
              <a:gd name="connsiteX3" fmla="*/ 63901 w 1317947"/>
              <a:gd name="connsiteY3" fmla="*/ 247621 h 1970983"/>
              <a:gd name="connsiteX4" fmla="*/ 171733 w 1317947"/>
              <a:gd name="connsiteY4" fmla="*/ 145777 h 1970983"/>
              <a:gd name="connsiteX5" fmla="*/ 291546 w 1317947"/>
              <a:gd name="connsiteY5" fmla="*/ 79878 h 1970983"/>
              <a:gd name="connsiteX6" fmla="*/ 429332 w 1317947"/>
              <a:gd name="connsiteY6" fmla="*/ 31951 h 1970983"/>
              <a:gd name="connsiteX7" fmla="*/ 591079 w 1317947"/>
              <a:gd name="connsiteY7" fmla="*/ 13979 h 1970983"/>
              <a:gd name="connsiteX8" fmla="*/ 734855 w 1317947"/>
              <a:gd name="connsiteY8" fmla="*/ 1997 h 1970983"/>
              <a:gd name="connsiteX9" fmla="*/ 842687 w 1317947"/>
              <a:gd name="connsiteY9" fmla="*/ 25961 h 1970983"/>
              <a:gd name="connsiteX10" fmla="*/ 944529 w 1317947"/>
              <a:gd name="connsiteY10" fmla="*/ 151768 h 1970983"/>
              <a:gd name="connsiteX11" fmla="*/ 1088305 w 1317947"/>
              <a:gd name="connsiteY11" fmla="*/ 433337 h 1970983"/>
              <a:gd name="connsiteX12" fmla="*/ 1190146 w 1317947"/>
              <a:gd name="connsiteY12" fmla="*/ 678961 h 1970983"/>
              <a:gd name="connsiteX13" fmla="*/ 1256043 w 1317947"/>
              <a:gd name="connsiteY13" fmla="*/ 936566 h 1970983"/>
              <a:gd name="connsiteX14" fmla="*/ 1297978 w 1317947"/>
              <a:gd name="connsiteY14" fmla="*/ 1158227 h 1970983"/>
              <a:gd name="connsiteX15" fmla="*/ 1315950 w 1317947"/>
              <a:gd name="connsiteY15" fmla="*/ 1355924 h 1970983"/>
              <a:gd name="connsiteX16" fmla="*/ 1309959 w 1317947"/>
              <a:gd name="connsiteY16" fmla="*/ 1529658 h 1970983"/>
              <a:gd name="connsiteX17" fmla="*/ 1303968 w 1317947"/>
              <a:gd name="connsiteY17" fmla="*/ 1649475 h 1970983"/>
              <a:gd name="connsiteX18" fmla="*/ 1285996 w 1317947"/>
              <a:gd name="connsiteY18" fmla="*/ 1727356 h 1970983"/>
              <a:gd name="connsiteX19" fmla="*/ 1208118 w 1317947"/>
              <a:gd name="connsiteY19" fmla="*/ 1787264 h 1970983"/>
              <a:gd name="connsiteX20" fmla="*/ 1058351 w 1317947"/>
              <a:gd name="connsiteY20" fmla="*/ 1871136 h 1970983"/>
              <a:gd name="connsiteX21" fmla="*/ 890613 w 1317947"/>
              <a:gd name="connsiteY21" fmla="*/ 1937035 h 1970983"/>
              <a:gd name="connsiteX22" fmla="*/ 716883 w 1317947"/>
              <a:gd name="connsiteY22" fmla="*/ 1966989 h 1970983"/>
              <a:gd name="connsiteX23" fmla="*/ 603061 w 1317947"/>
              <a:gd name="connsiteY23" fmla="*/ 1960998 h 1970983"/>
              <a:gd name="connsiteX24" fmla="*/ 525182 w 1317947"/>
              <a:gd name="connsiteY24" fmla="*/ 1925053 h 1970983"/>
              <a:gd name="connsiteX25" fmla="*/ 441313 w 1317947"/>
              <a:gd name="connsiteY25" fmla="*/ 1859154 h 1970983"/>
              <a:gd name="connsiteX26" fmla="*/ 345462 w 1317947"/>
              <a:gd name="connsiteY26" fmla="*/ 1739337 h 1970983"/>
              <a:gd name="connsiteX27" fmla="*/ 249612 w 1317947"/>
              <a:gd name="connsiteY27" fmla="*/ 1565603 h 1970983"/>
              <a:gd name="connsiteX28" fmla="*/ 189705 w 1317947"/>
              <a:gd name="connsiteY28" fmla="*/ 1403851 h 1970983"/>
              <a:gd name="connsiteX29" fmla="*/ 189705 w 1317947"/>
              <a:gd name="connsiteY29" fmla="*/ 1403851 h 1970983"/>
              <a:gd name="connsiteX30" fmla="*/ 189705 w 1317947"/>
              <a:gd name="connsiteY30" fmla="*/ 1403851 h 1970983"/>
              <a:gd name="connsiteX0" fmla="*/ 39938 w 1317947"/>
              <a:gd name="connsiteY0" fmla="*/ 887641 h 1969984"/>
              <a:gd name="connsiteX1" fmla="*/ 3994 w 1317947"/>
              <a:gd name="connsiteY1" fmla="*/ 659989 h 1969984"/>
              <a:gd name="connsiteX2" fmla="*/ 15976 w 1317947"/>
              <a:gd name="connsiteY2" fmla="*/ 420356 h 1969984"/>
              <a:gd name="connsiteX3" fmla="*/ 63901 w 1317947"/>
              <a:gd name="connsiteY3" fmla="*/ 246622 h 1969984"/>
              <a:gd name="connsiteX4" fmla="*/ 171733 w 1317947"/>
              <a:gd name="connsiteY4" fmla="*/ 144778 h 1969984"/>
              <a:gd name="connsiteX5" fmla="*/ 291546 w 1317947"/>
              <a:gd name="connsiteY5" fmla="*/ 78879 h 1969984"/>
              <a:gd name="connsiteX6" fmla="*/ 429332 w 1317947"/>
              <a:gd name="connsiteY6" fmla="*/ 30952 h 1969984"/>
              <a:gd name="connsiteX7" fmla="*/ 591079 w 1317947"/>
              <a:gd name="connsiteY7" fmla="*/ 12980 h 1969984"/>
              <a:gd name="connsiteX8" fmla="*/ 734855 w 1317947"/>
              <a:gd name="connsiteY8" fmla="*/ 998 h 1969984"/>
              <a:gd name="connsiteX9" fmla="*/ 842687 w 1317947"/>
              <a:gd name="connsiteY9" fmla="*/ 24962 h 1969984"/>
              <a:gd name="connsiteX10" fmla="*/ 944529 w 1317947"/>
              <a:gd name="connsiteY10" fmla="*/ 150769 h 1969984"/>
              <a:gd name="connsiteX11" fmla="*/ 1088305 w 1317947"/>
              <a:gd name="connsiteY11" fmla="*/ 432338 h 1969984"/>
              <a:gd name="connsiteX12" fmla="*/ 1190146 w 1317947"/>
              <a:gd name="connsiteY12" fmla="*/ 677962 h 1969984"/>
              <a:gd name="connsiteX13" fmla="*/ 1256043 w 1317947"/>
              <a:gd name="connsiteY13" fmla="*/ 935567 h 1969984"/>
              <a:gd name="connsiteX14" fmla="*/ 1297978 w 1317947"/>
              <a:gd name="connsiteY14" fmla="*/ 1157228 h 1969984"/>
              <a:gd name="connsiteX15" fmla="*/ 1315950 w 1317947"/>
              <a:gd name="connsiteY15" fmla="*/ 1354925 h 1969984"/>
              <a:gd name="connsiteX16" fmla="*/ 1309959 w 1317947"/>
              <a:gd name="connsiteY16" fmla="*/ 1528659 h 1969984"/>
              <a:gd name="connsiteX17" fmla="*/ 1303968 w 1317947"/>
              <a:gd name="connsiteY17" fmla="*/ 1648476 h 1969984"/>
              <a:gd name="connsiteX18" fmla="*/ 1285996 w 1317947"/>
              <a:gd name="connsiteY18" fmla="*/ 1726357 h 1969984"/>
              <a:gd name="connsiteX19" fmla="*/ 1208118 w 1317947"/>
              <a:gd name="connsiteY19" fmla="*/ 1786265 h 1969984"/>
              <a:gd name="connsiteX20" fmla="*/ 1058351 w 1317947"/>
              <a:gd name="connsiteY20" fmla="*/ 1870137 h 1969984"/>
              <a:gd name="connsiteX21" fmla="*/ 890613 w 1317947"/>
              <a:gd name="connsiteY21" fmla="*/ 1936036 h 1969984"/>
              <a:gd name="connsiteX22" fmla="*/ 716883 w 1317947"/>
              <a:gd name="connsiteY22" fmla="*/ 1965990 h 1969984"/>
              <a:gd name="connsiteX23" fmla="*/ 603061 w 1317947"/>
              <a:gd name="connsiteY23" fmla="*/ 1959999 h 1969984"/>
              <a:gd name="connsiteX24" fmla="*/ 525182 w 1317947"/>
              <a:gd name="connsiteY24" fmla="*/ 1924054 h 1969984"/>
              <a:gd name="connsiteX25" fmla="*/ 441313 w 1317947"/>
              <a:gd name="connsiteY25" fmla="*/ 1858155 h 1969984"/>
              <a:gd name="connsiteX26" fmla="*/ 345462 w 1317947"/>
              <a:gd name="connsiteY26" fmla="*/ 1738338 h 1969984"/>
              <a:gd name="connsiteX27" fmla="*/ 249612 w 1317947"/>
              <a:gd name="connsiteY27" fmla="*/ 1564604 h 1969984"/>
              <a:gd name="connsiteX28" fmla="*/ 189705 w 1317947"/>
              <a:gd name="connsiteY28" fmla="*/ 1402852 h 1969984"/>
              <a:gd name="connsiteX29" fmla="*/ 189705 w 1317947"/>
              <a:gd name="connsiteY29" fmla="*/ 1402852 h 1969984"/>
              <a:gd name="connsiteX30" fmla="*/ 189705 w 1317947"/>
              <a:gd name="connsiteY30" fmla="*/ 1402852 h 1969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17947" h="1969984">
                <a:moveTo>
                  <a:pt x="39938" y="887641"/>
                </a:moveTo>
                <a:cubicBezTo>
                  <a:pt x="23963" y="812755"/>
                  <a:pt x="7988" y="737870"/>
                  <a:pt x="3994" y="659989"/>
                </a:cubicBezTo>
                <a:cubicBezTo>
                  <a:pt x="0" y="582108"/>
                  <a:pt x="5992" y="489250"/>
                  <a:pt x="15976" y="420356"/>
                </a:cubicBezTo>
                <a:cubicBezTo>
                  <a:pt x="25960" y="351462"/>
                  <a:pt x="37942" y="292551"/>
                  <a:pt x="63901" y="246622"/>
                </a:cubicBezTo>
                <a:cubicBezTo>
                  <a:pt x="89860" y="200693"/>
                  <a:pt x="133792" y="172735"/>
                  <a:pt x="171733" y="144778"/>
                </a:cubicBezTo>
                <a:cubicBezTo>
                  <a:pt x="209674" y="116821"/>
                  <a:pt x="248613" y="97850"/>
                  <a:pt x="291546" y="78879"/>
                </a:cubicBezTo>
                <a:cubicBezTo>
                  <a:pt x="334479" y="59908"/>
                  <a:pt x="379410" y="41935"/>
                  <a:pt x="429332" y="30952"/>
                </a:cubicBezTo>
                <a:cubicBezTo>
                  <a:pt x="479254" y="19969"/>
                  <a:pt x="540159" y="17972"/>
                  <a:pt x="591079" y="12980"/>
                </a:cubicBezTo>
                <a:cubicBezTo>
                  <a:pt x="641999" y="7988"/>
                  <a:pt x="650986" y="4991"/>
                  <a:pt x="734855" y="998"/>
                </a:cubicBezTo>
                <a:cubicBezTo>
                  <a:pt x="776790" y="2995"/>
                  <a:pt x="807741" y="0"/>
                  <a:pt x="842687" y="24962"/>
                </a:cubicBezTo>
                <a:cubicBezTo>
                  <a:pt x="877633" y="49924"/>
                  <a:pt x="903593" y="82873"/>
                  <a:pt x="944529" y="150769"/>
                </a:cubicBezTo>
                <a:cubicBezTo>
                  <a:pt x="985465" y="218665"/>
                  <a:pt x="1047369" y="344473"/>
                  <a:pt x="1088305" y="432338"/>
                </a:cubicBezTo>
                <a:cubicBezTo>
                  <a:pt x="1129241" y="520203"/>
                  <a:pt x="1162190" y="594091"/>
                  <a:pt x="1190146" y="677962"/>
                </a:cubicBezTo>
                <a:cubicBezTo>
                  <a:pt x="1218102" y="761833"/>
                  <a:pt x="1238071" y="855689"/>
                  <a:pt x="1256043" y="935567"/>
                </a:cubicBezTo>
                <a:cubicBezTo>
                  <a:pt x="1274015" y="1015445"/>
                  <a:pt x="1287994" y="1087335"/>
                  <a:pt x="1297978" y="1157228"/>
                </a:cubicBezTo>
                <a:cubicBezTo>
                  <a:pt x="1307963" y="1227121"/>
                  <a:pt x="1313953" y="1293020"/>
                  <a:pt x="1315950" y="1354925"/>
                </a:cubicBezTo>
                <a:cubicBezTo>
                  <a:pt x="1317947" y="1416830"/>
                  <a:pt x="1311956" y="1479734"/>
                  <a:pt x="1309959" y="1528659"/>
                </a:cubicBezTo>
                <a:cubicBezTo>
                  <a:pt x="1307962" y="1577584"/>
                  <a:pt x="1307962" y="1615526"/>
                  <a:pt x="1303968" y="1648476"/>
                </a:cubicBezTo>
                <a:cubicBezTo>
                  <a:pt x="1299974" y="1681426"/>
                  <a:pt x="1301971" y="1703392"/>
                  <a:pt x="1285996" y="1726357"/>
                </a:cubicBezTo>
                <a:cubicBezTo>
                  <a:pt x="1270021" y="1749322"/>
                  <a:pt x="1246059" y="1762302"/>
                  <a:pt x="1208118" y="1786265"/>
                </a:cubicBezTo>
                <a:cubicBezTo>
                  <a:pt x="1170177" y="1810228"/>
                  <a:pt x="1111269" y="1845175"/>
                  <a:pt x="1058351" y="1870137"/>
                </a:cubicBezTo>
                <a:cubicBezTo>
                  <a:pt x="1005433" y="1895099"/>
                  <a:pt x="947524" y="1920061"/>
                  <a:pt x="890613" y="1936036"/>
                </a:cubicBezTo>
                <a:cubicBezTo>
                  <a:pt x="833702" y="1952011"/>
                  <a:pt x="764808" y="1961996"/>
                  <a:pt x="716883" y="1965990"/>
                </a:cubicBezTo>
                <a:cubicBezTo>
                  <a:pt x="668958" y="1969984"/>
                  <a:pt x="635011" y="1966988"/>
                  <a:pt x="603061" y="1959999"/>
                </a:cubicBezTo>
                <a:cubicBezTo>
                  <a:pt x="571111" y="1953010"/>
                  <a:pt x="552140" y="1941028"/>
                  <a:pt x="525182" y="1924054"/>
                </a:cubicBezTo>
                <a:cubicBezTo>
                  <a:pt x="498224" y="1907080"/>
                  <a:pt x="471266" y="1889108"/>
                  <a:pt x="441313" y="1858155"/>
                </a:cubicBezTo>
                <a:cubicBezTo>
                  <a:pt x="411360" y="1827202"/>
                  <a:pt x="377412" y="1787263"/>
                  <a:pt x="345462" y="1738338"/>
                </a:cubicBezTo>
                <a:cubicBezTo>
                  <a:pt x="313512" y="1689413"/>
                  <a:pt x="275571" y="1620518"/>
                  <a:pt x="249612" y="1564604"/>
                </a:cubicBezTo>
                <a:cubicBezTo>
                  <a:pt x="223653" y="1508690"/>
                  <a:pt x="189705" y="1402852"/>
                  <a:pt x="189705" y="1402852"/>
                </a:cubicBezTo>
                <a:lnTo>
                  <a:pt x="189705" y="1402852"/>
                </a:lnTo>
                <a:lnTo>
                  <a:pt x="189705" y="1402852"/>
                </a:lnTo>
              </a:path>
            </a:pathLst>
          </a:custGeom>
          <a:ln>
            <a:solidFill>
              <a:srgbClr val="008000"/>
            </a:solidFill>
            <a:tailEnd type="stealth" w="lg" len="lg"/>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dirty="0"/>
          </a:p>
        </p:txBody>
      </p:sp>
      <p:sp>
        <p:nvSpPr>
          <p:cNvPr id="35" name="TextBox 34">
            <a:extLst>
              <a:ext uri="{FF2B5EF4-FFF2-40B4-BE49-F238E27FC236}">
                <a16:creationId xmlns:a16="http://schemas.microsoft.com/office/drawing/2014/main" id="{C8061CA7-A0B8-6F89-5DB4-50E18388E54B}"/>
              </a:ext>
            </a:extLst>
          </p:cNvPr>
          <p:cNvSpPr txBox="1"/>
          <p:nvPr/>
        </p:nvSpPr>
        <p:spPr>
          <a:xfrm>
            <a:off x="2827338" y="203200"/>
            <a:ext cx="5492750" cy="522288"/>
          </a:xfrm>
          <a:prstGeom prst="rect">
            <a:avLst/>
          </a:prstGeom>
          <a:noFill/>
          <a:effectLst>
            <a:outerShdw blurRad="50800" dist="38100" dir="2700000">
              <a:srgbClr val="FFFFFF">
                <a:alpha val="84000"/>
              </a:srgbClr>
            </a:outerShdw>
          </a:effectLst>
        </p:spPr>
        <p:txBody>
          <a:bodyPr wrap="none">
            <a:spAutoFit/>
          </a:bodyPr>
          <a:lstStyle/>
          <a:p>
            <a:pPr>
              <a:defRPr/>
            </a:pPr>
            <a:r>
              <a:rPr lang="en-US">
                <a:latin typeface="Times" pitchFamily="-65" charset="0"/>
                <a:ea typeface="ＭＳ Ｐゴシック" pitchFamily="-65" charset="-128"/>
                <a:cs typeface="ＭＳ Ｐゴシック" pitchFamily="-65" charset="-128"/>
              </a:rPr>
              <a:t>movement from </a:t>
            </a:r>
            <a:r>
              <a:rPr lang="en-US">
                <a:solidFill>
                  <a:srgbClr val="FF0000"/>
                </a:solidFill>
                <a:latin typeface="Times" pitchFamily="-65" charset="0"/>
                <a:ea typeface="ＭＳ Ｐゴシック" pitchFamily="-65" charset="-128"/>
                <a:cs typeface="ＭＳ Ｐゴシック" pitchFamily="-65" charset="-128"/>
              </a:rPr>
              <a:t>e</a:t>
            </a:r>
            <a:r>
              <a:rPr lang="en-US">
                <a:latin typeface="Times" pitchFamily="-65" charset="0"/>
                <a:ea typeface="ＭＳ Ｐゴシック" pitchFamily="-65" charset="-128"/>
                <a:cs typeface="ＭＳ Ｐゴシック" pitchFamily="-65" charset="-128"/>
              </a:rPr>
              <a:t> to </a:t>
            </a:r>
            <a:r>
              <a:rPr lang="en-US">
                <a:solidFill>
                  <a:srgbClr val="FF0000"/>
                </a:solidFill>
                <a:latin typeface="Times" pitchFamily="-65" charset="0"/>
                <a:ea typeface="ＭＳ Ｐゴシック" pitchFamily="-65" charset="-128"/>
                <a:cs typeface="ＭＳ Ｐゴシック" pitchFamily="-65" charset="-128"/>
              </a:rPr>
              <a:t>d</a:t>
            </a:r>
            <a:r>
              <a:rPr lang="en-US">
                <a:latin typeface="Times" pitchFamily="-65" charset="0"/>
                <a:ea typeface="ＭＳ Ｐゴシック" pitchFamily="-65" charset="-128"/>
                <a:cs typeface="ＭＳ Ｐゴシック" pitchFamily="-65" charset="-128"/>
              </a:rPr>
              <a:t> via two stages</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Rectangle 91">
            <a:extLst>
              <a:ext uri="{FF2B5EF4-FFF2-40B4-BE49-F238E27FC236}">
                <a16:creationId xmlns:a16="http://schemas.microsoft.com/office/drawing/2014/main" id="{0B5FB191-D852-F088-8939-A6C057598652}"/>
              </a:ext>
            </a:extLst>
          </p:cNvPr>
          <p:cNvSpPr/>
          <p:nvPr/>
        </p:nvSpPr>
        <p:spPr bwMode="auto">
          <a:xfrm>
            <a:off x="1700213" y="1620838"/>
            <a:ext cx="7823200" cy="3559175"/>
          </a:xfrm>
          <a:prstGeom prst="rect">
            <a:avLst/>
          </a:prstGeom>
          <a:gradFill flip="none" rotWithShape="1">
            <a:gsLst>
              <a:gs pos="0">
                <a:schemeClr val="bg1"/>
              </a:gs>
              <a:gs pos="100000">
                <a:schemeClr val="bg1"/>
              </a:gs>
              <a:gs pos="13000">
                <a:srgbClr val="FFF8FC"/>
              </a:gs>
              <a:gs pos="85000">
                <a:srgbClr val="FFF8FC"/>
              </a:gs>
            </a:gsLst>
            <a:lin ang="16200000" scaled="0"/>
            <a:tileRect/>
          </a:gradFill>
          <a:ln w="9525" cap="flat" cmpd="sng" algn="ctr">
            <a:noFill/>
            <a:prstDash val="solid"/>
            <a:round/>
            <a:headEnd type="none" w="med" len="med"/>
            <a:tailEnd type="none" w="med" len="med"/>
          </a:ln>
          <a:effectLst/>
        </p:spPr>
        <p:txBody>
          <a:bodyPr/>
          <a:lstStyle/>
          <a:p>
            <a:pPr>
              <a:defRPr/>
            </a:pPr>
            <a:endParaRPr lang="en-US" sz="2400">
              <a:latin typeface="Math1" charset="0"/>
            </a:endParaRPr>
          </a:p>
        </p:txBody>
      </p:sp>
      <p:pic>
        <p:nvPicPr>
          <p:cNvPr id="26626" name="Picture 59" descr="Screen Shot 2013-12-07 at 10.24.54 AM.png">
            <a:extLst>
              <a:ext uri="{FF2B5EF4-FFF2-40B4-BE49-F238E27FC236}">
                <a16:creationId xmlns:a16="http://schemas.microsoft.com/office/drawing/2014/main" id="{C20C7C80-7D83-39BF-0600-6957A91DEF90}"/>
              </a:ext>
            </a:extLst>
          </p:cNvPr>
          <p:cNvPicPr>
            <a:picLocks noChangeAspect="1" noChangeArrowheads="1"/>
          </p:cNvPicPr>
          <p:nvPr/>
        </p:nvPicPr>
        <p:blipFill>
          <a:blip r:embed="rId3">
            <a:clrChange>
              <a:clrFrom>
                <a:srgbClr val="FFFFFF"/>
              </a:clrFrom>
              <a:clrTo>
                <a:srgbClr val="FFFFFF">
                  <a:alpha val="0"/>
                </a:srgbClr>
              </a:clrTo>
            </a:clrChange>
            <a:lum bright="48000" contrast="56000"/>
            <a:extLst>
              <a:ext uri="{28A0092B-C50C-407E-A947-70E740481C1C}">
                <a14:useLocalDpi xmlns:a14="http://schemas.microsoft.com/office/drawing/2010/main" val="0"/>
              </a:ext>
            </a:extLst>
          </a:blip>
          <a:srcRect/>
          <a:stretch>
            <a:fillRect/>
          </a:stretch>
        </p:blipFill>
        <p:spPr bwMode="auto">
          <a:xfrm>
            <a:off x="4679950" y="2284413"/>
            <a:ext cx="2493963"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60" descr="Screen Shot 2013-12-07 at 10.25.28 AM.png">
            <a:extLst>
              <a:ext uri="{FF2B5EF4-FFF2-40B4-BE49-F238E27FC236}">
                <a16:creationId xmlns:a16="http://schemas.microsoft.com/office/drawing/2014/main" id="{02718C6F-7368-C151-8D94-514797E457E1}"/>
              </a:ext>
            </a:extLst>
          </p:cNvPr>
          <p:cNvPicPr>
            <a:picLocks noChangeAspect="1" noChangeArrowheads="1"/>
          </p:cNvPicPr>
          <p:nvPr/>
        </p:nvPicPr>
        <p:blipFill>
          <a:blip r:embed="rId4">
            <a:clrChange>
              <a:clrFrom>
                <a:srgbClr val="FFFFFF"/>
              </a:clrFrom>
              <a:clrTo>
                <a:srgbClr val="FFFFFF">
                  <a:alpha val="0"/>
                </a:srgbClr>
              </a:clrTo>
            </a:clrChange>
            <a:lum bright="48000" contrast="58000"/>
            <a:extLst>
              <a:ext uri="{28A0092B-C50C-407E-A947-70E740481C1C}">
                <a14:useLocalDpi xmlns:a14="http://schemas.microsoft.com/office/drawing/2010/main" val="0"/>
              </a:ext>
            </a:extLst>
          </a:blip>
          <a:srcRect/>
          <a:stretch>
            <a:fillRect/>
          </a:stretch>
        </p:blipFill>
        <p:spPr bwMode="auto">
          <a:xfrm>
            <a:off x="7558088" y="2124075"/>
            <a:ext cx="1719262"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extBox 62">
            <a:extLst>
              <a:ext uri="{FF2B5EF4-FFF2-40B4-BE49-F238E27FC236}">
                <a16:creationId xmlns:a16="http://schemas.microsoft.com/office/drawing/2014/main" id="{9B240753-CD15-DEBC-BCB4-D4FD643EEDC6}"/>
              </a:ext>
            </a:extLst>
          </p:cNvPr>
          <p:cNvSpPr txBox="1">
            <a:spLocks noChangeArrowheads="1"/>
          </p:cNvSpPr>
          <p:nvPr/>
        </p:nvSpPr>
        <p:spPr bwMode="auto">
          <a:xfrm>
            <a:off x="2127250" y="5557838"/>
            <a:ext cx="523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Math1" pitchFamily="2" charset="0"/>
                <a:ea typeface="ＭＳ Ｐゴシック" panose="020B0600070205080204" pitchFamily="34" charset="-128"/>
              </a:defRPr>
            </a:lvl1pPr>
            <a:lvl2pPr marL="742950" indent="-285750">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r>
              <a:rPr lang="en-US" altLang="en-US" i="1">
                <a:latin typeface="Times" charset="0"/>
              </a:rPr>
              <a:t>h</a:t>
            </a:r>
            <a:r>
              <a:rPr lang="en-US" altLang="en-US" i="1" baseline="-25000">
                <a:latin typeface="Times" charset="0"/>
              </a:rPr>
              <a:t>C</a:t>
            </a:r>
          </a:p>
        </p:txBody>
      </p:sp>
      <p:sp>
        <p:nvSpPr>
          <p:cNvPr id="26629" name="TextBox 17">
            <a:extLst>
              <a:ext uri="{FF2B5EF4-FFF2-40B4-BE49-F238E27FC236}">
                <a16:creationId xmlns:a16="http://schemas.microsoft.com/office/drawing/2014/main" id="{06856F1D-35F5-EBFF-2E53-596555122338}"/>
              </a:ext>
            </a:extLst>
          </p:cNvPr>
          <p:cNvSpPr txBox="1">
            <a:spLocks noChangeArrowheads="1"/>
          </p:cNvSpPr>
          <p:nvPr/>
        </p:nvSpPr>
        <p:spPr bwMode="auto">
          <a:xfrm>
            <a:off x="2751138" y="5275263"/>
            <a:ext cx="1473200"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Math1" pitchFamily="2" charset="0"/>
                <a:ea typeface="ＭＳ Ｐゴシック" panose="020B0600070205080204" pitchFamily="34" charset="-128"/>
              </a:defRPr>
            </a:lvl1pPr>
            <a:lvl2pPr marL="742950" indent="-285750">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r>
              <a:rPr lang="en-US" altLang="en-US">
                <a:latin typeface="Times" charset="0"/>
              </a:rPr>
              <a:t>g → c</a:t>
            </a:r>
          </a:p>
          <a:p>
            <a:r>
              <a:rPr lang="en-US" altLang="en-US">
                <a:latin typeface="Times" charset="0"/>
              </a:rPr>
              <a:t>b → a♯</a:t>
            </a:r>
          </a:p>
          <a:p>
            <a:r>
              <a:rPr lang="en-US" altLang="en-US">
                <a:latin typeface="Times" charset="0"/>
              </a:rPr>
              <a:t>d → f♯ </a:t>
            </a:r>
          </a:p>
        </p:txBody>
      </p:sp>
      <p:sp>
        <p:nvSpPr>
          <p:cNvPr id="26630" name="TextBox 18">
            <a:extLst>
              <a:ext uri="{FF2B5EF4-FFF2-40B4-BE49-F238E27FC236}">
                <a16:creationId xmlns:a16="http://schemas.microsoft.com/office/drawing/2014/main" id="{EF093CEC-953E-4019-13D5-8E13045E092D}"/>
              </a:ext>
            </a:extLst>
          </p:cNvPr>
          <p:cNvSpPr txBox="1">
            <a:spLocks noChangeArrowheads="1"/>
          </p:cNvSpPr>
          <p:nvPr/>
        </p:nvSpPr>
        <p:spPr bwMode="auto">
          <a:xfrm>
            <a:off x="5521325" y="5275263"/>
            <a:ext cx="1411288"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Math1" pitchFamily="2" charset="0"/>
                <a:ea typeface="ＭＳ Ｐゴシック" panose="020B0600070205080204" pitchFamily="34" charset="-128"/>
              </a:defRPr>
            </a:lvl1pPr>
            <a:lvl2pPr marL="742950" indent="-285750">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r>
              <a:rPr lang="en-US" altLang="en-US">
                <a:latin typeface="Times" charset="0"/>
              </a:rPr>
              <a:t>c → c</a:t>
            </a:r>
          </a:p>
          <a:p>
            <a:r>
              <a:rPr lang="en-US" altLang="en-US">
                <a:latin typeface="Times" charset="0"/>
              </a:rPr>
              <a:t>a♯ → a</a:t>
            </a:r>
          </a:p>
          <a:p>
            <a:r>
              <a:rPr lang="en-US" altLang="en-US">
                <a:latin typeface="Times" charset="0"/>
              </a:rPr>
              <a:t>f♯ → f </a:t>
            </a:r>
          </a:p>
        </p:txBody>
      </p:sp>
      <p:sp>
        <p:nvSpPr>
          <p:cNvPr id="26631" name="TextBox 19">
            <a:extLst>
              <a:ext uri="{FF2B5EF4-FFF2-40B4-BE49-F238E27FC236}">
                <a16:creationId xmlns:a16="http://schemas.microsoft.com/office/drawing/2014/main" id="{F5D4309E-0C53-63CC-162A-3F8D89CD757B}"/>
              </a:ext>
            </a:extLst>
          </p:cNvPr>
          <p:cNvSpPr txBox="1">
            <a:spLocks noChangeArrowheads="1"/>
          </p:cNvSpPr>
          <p:nvPr/>
        </p:nvSpPr>
        <p:spPr bwMode="auto">
          <a:xfrm>
            <a:off x="7959725" y="5275263"/>
            <a:ext cx="1420813"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Math1" pitchFamily="2" charset="0"/>
                <a:ea typeface="ＭＳ Ｐゴシック" panose="020B0600070205080204" pitchFamily="34" charset="-128"/>
              </a:defRPr>
            </a:lvl1pPr>
            <a:lvl2pPr marL="742950" indent="-285750">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r>
              <a:rPr lang="en-US" altLang="en-US">
                <a:latin typeface="Times" charset="0"/>
              </a:rPr>
              <a:t>c → c</a:t>
            </a:r>
          </a:p>
          <a:p>
            <a:r>
              <a:rPr lang="en-US" altLang="en-US">
                <a:latin typeface="Times" charset="0"/>
              </a:rPr>
              <a:t>a → g♯</a:t>
            </a:r>
          </a:p>
          <a:p>
            <a:r>
              <a:rPr lang="en-US" altLang="en-US">
                <a:latin typeface="Times" charset="0"/>
              </a:rPr>
              <a:t>f → f </a:t>
            </a:r>
          </a:p>
        </p:txBody>
      </p:sp>
      <p:sp>
        <p:nvSpPr>
          <p:cNvPr id="23" name="Left Brace 22">
            <a:extLst>
              <a:ext uri="{FF2B5EF4-FFF2-40B4-BE49-F238E27FC236}">
                <a16:creationId xmlns:a16="http://schemas.microsoft.com/office/drawing/2014/main" id="{E81CE5FA-E5AD-6F42-2F32-54CC8CFFBD91}"/>
              </a:ext>
            </a:extLst>
          </p:cNvPr>
          <p:cNvSpPr/>
          <p:nvPr/>
        </p:nvSpPr>
        <p:spPr>
          <a:xfrm>
            <a:off x="2517775" y="5443538"/>
            <a:ext cx="195263" cy="646112"/>
          </a:xfrm>
          <a:prstGeom prst="leftBrac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26633" name="TextBox 23">
            <a:extLst>
              <a:ext uri="{FF2B5EF4-FFF2-40B4-BE49-F238E27FC236}">
                <a16:creationId xmlns:a16="http://schemas.microsoft.com/office/drawing/2014/main" id="{B291860D-A2C8-49F6-5F0F-B6AB4C5A300A}"/>
              </a:ext>
            </a:extLst>
          </p:cNvPr>
          <p:cNvSpPr txBox="1">
            <a:spLocks noChangeArrowheads="1"/>
          </p:cNvSpPr>
          <p:nvPr/>
        </p:nvSpPr>
        <p:spPr bwMode="auto">
          <a:xfrm>
            <a:off x="4891088" y="5554663"/>
            <a:ext cx="5111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Math1" pitchFamily="2" charset="0"/>
                <a:ea typeface="ＭＳ Ｐゴシック" panose="020B0600070205080204" pitchFamily="34" charset="-128"/>
              </a:defRPr>
            </a:lvl1pPr>
            <a:lvl2pPr marL="742950" indent="-285750">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r>
              <a:rPr lang="en-US" altLang="en-US" i="1">
                <a:latin typeface="Times" charset="0"/>
              </a:rPr>
              <a:t>h</a:t>
            </a:r>
            <a:r>
              <a:rPr lang="en-US" altLang="en-US" i="1" baseline="-25000">
                <a:latin typeface="Times" charset="0"/>
              </a:rPr>
              <a:t>F</a:t>
            </a:r>
          </a:p>
        </p:txBody>
      </p:sp>
      <p:sp>
        <p:nvSpPr>
          <p:cNvPr id="25" name="Left Brace 24">
            <a:extLst>
              <a:ext uri="{FF2B5EF4-FFF2-40B4-BE49-F238E27FC236}">
                <a16:creationId xmlns:a16="http://schemas.microsoft.com/office/drawing/2014/main" id="{C7918310-010C-835B-F997-350BF5FC3636}"/>
              </a:ext>
            </a:extLst>
          </p:cNvPr>
          <p:cNvSpPr/>
          <p:nvPr/>
        </p:nvSpPr>
        <p:spPr>
          <a:xfrm>
            <a:off x="5283200" y="5440363"/>
            <a:ext cx="195263" cy="646112"/>
          </a:xfrm>
          <a:prstGeom prst="leftBrac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26635" name="TextBox 25">
            <a:extLst>
              <a:ext uri="{FF2B5EF4-FFF2-40B4-BE49-F238E27FC236}">
                <a16:creationId xmlns:a16="http://schemas.microsoft.com/office/drawing/2014/main" id="{6B4E8589-A721-E120-8145-B63FB41D1791}"/>
              </a:ext>
            </a:extLst>
          </p:cNvPr>
          <p:cNvSpPr txBox="1">
            <a:spLocks noChangeArrowheads="1"/>
          </p:cNvSpPr>
          <p:nvPr/>
        </p:nvSpPr>
        <p:spPr bwMode="auto">
          <a:xfrm>
            <a:off x="7285038" y="5562600"/>
            <a:ext cx="7477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Math1" pitchFamily="2" charset="0"/>
                <a:ea typeface="ＭＳ Ｐゴシック" panose="020B0600070205080204" pitchFamily="34" charset="-128"/>
              </a:defRPr>
            </a:lvl1pPr>
            <a:lvl2pPr marL="742950" indent="-285750">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r>
              <a:rPr lang="en-US" altLang="en-US" i="1">
                <a:latin typeface="Times" charset="0"/>
              </a:rPr>
              <a:t>h</a:t>
            </a:r>
            <a:r>
              <a:rPr lang="en-US" altLang="en-US" i="1" baseline="-25000">
                <a:latin typeface="Times" charset="0"/>
              </a:rPr>
              <a:t>B♭</a:t>
            </a:r>
          </a:p>
        </p:txBody>
      </p:sp>
      <p:sp>
        <p:nvSpPr>
          <p:cNvPr id="27" name="Left Brace 26">
            <a:extLst>
              <a:ext uri="{FF2B5EF4-FFF2-40B4-BE49-F238E27FC236}">
                <a16:creationId xmlns:a16="http://schemas.microsoft.com/office/drawing/2014/main" id="{2641088C-714B-B8BD-7F64-8C6E446A343F}"/>
              </a:ext>
            </a:extLst>
          </p:cNvPr>
          <p:cNvSpPr/>
          <p:nvPr/>
        </p:nvSpPr>
        <p:spPr>
          <a:xfrm>
            <a:off x="7723188" y="5448300"/>
            <a:ext cx="195262" cy="647700"/>
          </a:xfrm>
          <a:prstGeom prst="leftBrac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26637" name="Oval 16">
            <a:extLst>
              <a:ext uri="{FF2B5EF4-FFF2-40B4-BE49-F238E27FC236}">
                <a16:creationId xmlns:a16="http://schemas.microsoft.com/office/drawing/2014/main" id="{D8261F45-3871-0BD0-09FB-6E129A017770}"/>
              </a:ext>
            </a:extLst>
          </p:cNvPr>
          <p:cNvSpPr>
            <a:spLocks noChangeArrowheads="1"/>
          </p:cNvSpPr>
          <p:nvPr/>
        </p:nvSpPr>
        <p:spPr bwMode="auto">
          <a:xfrm rot="5395371">
            <a:off x="8104188" y="3925888"/>
            <a:ext cx="84137" cy="84137"/>
          </a:xfrm>
          <a:prstGeom prst="ellipse">
            <a:avLst/>
          </a:prstGeom>
          <a:solidFill>
            <a:srgbClr val="FF0000"/>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742950" indent="-285750">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26638" name="Oval 16">
            <a:extLst>
              <a:ext uri="{FF2B5EF4-FFF2-40B4-BE49-F238E27FC236}">
                <a16:creationId xmlns:a16="http://schemas.microsoft.com/office/drawing/2014/main" id="{CC5770A9-1807-2581-EC40-E5F771600D51}"/>
              </a:ext>
            </a:extLst>
          </p:cNvPr>
          <p:cNvSpPr>
            <a:spLocks noChangeArrowheads="1"/>
          </p:cNvSpPr>
          <p:nvPr/>
        </p:nvSpPr>
        <p:spPr bwMode="auto">
          <a:xfrm rot="5395371">
            <a:off x="6380957" y="3706019"/>
            <a:ext cx="84137" cy="85725"/>
          </a:xfrm>
          <a:prstGeom prst="ellipse">
            <a:avLst/>
          </a:prstGeom>
          <a:solidFill>
            <a:srgbClr val="FF0000"/>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742950" indent="-285750">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26639" name="Oval 16">
            <a:extLst>
              <a:ext uri="{FF2B5EF4-FFF2-40B4-BE49-F238E27FC236}">
                <a16:creationId xmlns:a16="http://schemas.microsoft.com/office/drawing/2014/main" id="{5E61D0AC-FD9F-5F40-D15D-A06A858765E7}"/>
              </a:ext>
            </a:extLst>
          </p:cNvPr>
          <p:cNvSpPr>
            <a:spLocks noChangeArrowheads="1"/>
          </p:cNvSpPr>
          <p:nvPr/>
        </p:nvSpPr>
        <p:spPr bwMode="auto">
          <a:xfrm rot="5395371">
            <a:off x="5461794" y="3696494"/>
            <a:ext cx="84137" cy="85725"/>
          </a:xfrm>
          <a:prstGeom prst="ellipse">
            <a:avLst/>
          </a:prstGeom>
          <a:solidFill>
            <a:srgbClr val="FF0000"/>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742950" indent="-285750">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grpSp>
        <p:nvGrpSpPr>
          <p:cNvPr id="26640" name="Group 113">
            <a:extLst>
              <a:ext uri="{FF2B5EF4-FFF2-40B4-BE49-F238E27FC236}">
                <a16:creationId xmlns:a16="http://schemas.microsoft.com/office/drawing/2014/main" id="{B7BE2A0B-AB16-9715-EB38-532446F2566D}"/>
              </a:ext>
            </a:extLst>
          </p:cNvPr>
          <p:cNvGrpSpPr>
            <a:grpSpLocks/>
          </p:cNvGrpSpPr>
          <p:nvPr/>
        </p:nvGrpSpPr>
        <p:grpSpPr bwMode="auto">
          <a:xfrm>
            <a:off x="1763713" y="2560638"/>
            <a:ext cx="2830512" cy="1863725"/>
            <a:chOff x="0" y="1940056"/>
            <a:chExt cx="2831572" cy="1863474"/>
          </a:xfrm>
        </p:grpSpPr>
        <p:pic>
          <p:nvPicPr>
            <p:cNvPr id="26690" name="Picture 45" descr="Screen Shot 2013-12-07 at 10.24.23 AM.png">
              <a:extLst>
                <a:ext uri="{FF2B5EF4-FFF2-40B4-BE49-F238E27FC236}">
                  <a16:creationId xmlns:a16="http://schemas.microsoft.com/office/drawing/2014/main" id="{5CB2D358-FD0E-38ED-3133-20672441CFD8}"/>
                </a:ext>
              </a:extLst>
            </p:cNvPr>
            <p:cNvPicPr>
              <a:picLocks noChangeAspect="1" noChangeArrowheads="1"/>
            </p:cNvPicPr>
            <p:nvPr/>
          </p:nvPicPr>
          <p:blipFill>
            <a:blip r:embed="rId5">
              <a:clrChange>
                <a:clrFrom>
                  <a:srgbClr val="FFFFFF"/>
                </a:clrFrom>
                <a:clrTo>
                  <a:srgbClr val="FFFFFF">
                    <a:alpha val="0"/>
                  </a:srgbClr>
                </a:clrTo>
              </a:clrChange>
              <a:lum bright="48000" contrast="52000"/>
              <a:extLst>
                <a:ext uri="{28A0092B-C50C-407E-A947-70E740481C1C}">
                  <a14:useLocalDpi xmlns:a14="http://schemas.microsoft.com/office/drawing/2010/main" val="0"/>
                </a:ext>
              </a:extLst>
            </a:blip>
            <a:srcRect/>
            <a:stretch>
              <a:fillRect/>
            </a:stretch>
          </p:blipFill>
          <p:spPr bwMode="auto">
            <a:xfrm>
              <a:off x="0" y="1940056"/>
              <a:ext cx="2831572" cy="1863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91" name="Oval 16">
              <a:extLst>
                <a:ext uri="{FF2B5EF4-FFF2-40B4-BE49-F238E27FC236}">
                  <a16:creationId xmlns:a16="http://schemas.microsoft.com/office/drawing/2014/main" id="{D5BAE940-AF0C-463E-7634-38864C76ABBA}"/>
                </a:ext>
              </a:extLst>
            </p:cNvPr>
            <p:cNvSpPr>
              <a:spLocks noChangeArrowheads="1"/>
            </p:cNvSpPr>
            <p:nvPr/>
          </p:nvSpPr>
          <p:spPr bwMode="auto">
            <a:xfrm rot="5395371">
              <a:off x="807846" y="2816566"/>
              <a:ext cx="83948" cy="85485"/>
            </a:xfrm>
            <a:prstGeom prst="ellipse">
              <a:avLst/>
            </a:prstGeom>
            <a:solidFill>
              <a:srgbClr val="FF0000"/>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742950" indent="-285750">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26692" name="Oval 16">
              <a:extLst>
                <a:ext uri="{FF2B5EF4-FFF2-40B4-BE49-F238E27FC236}">
                  <a16:creationId xmlns:a16="http://schemas.microsoft.com/office/drawing/2014/main" id="{4623F1E7-1CA0-D4DA-A8B3-28E6CF236777}"/>
                </a:ext>
              </a:extLst>
            </p:cNvPr>
            <p:cNvSpPr>
              <a:spLocks noChangeArrowheads="1"/>
            </p:cNvSpPr>
            <p:nvPr/>
          </p:nvSpPr>
          <p:spPr bwMode="auto">
            <a:xfrm rot="5395371">
              <a:off x="1661155" y="3298462"/>
              <a:ext cx="83948" cy="85485"/>
            </a:xfrm>
            <a:prstGeom prst="ellipse">
              <a:avLst/>
            </a:prstGeom>
            <a:solidFill>
              <a:srgbClr val="FF0000"/>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742950" indent="-285750">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26693" name="Oval 16">
              <a:extLst>
                <a:ext uri="{FF2B5EF4-FFF2-40B4-BE49-F238E27FC236}">
                  <a16:creationId xmlns:a16="http://schemas.microsoft.com/office/drawing/2014/main" id="{A23F5C99-15EA-EF59-4D73-2D15CB63E1E2}"/>
                </a:ext>
              </a:extLst>
            </p:cNvPr>
            <p:cNvSpPr>
              <a:spLocks noChangeArrowheads="1"/>
            </p:cNvSpPr>
            <p:nvPr/>
          </p:nvSpPr>
          <p:spPr bwMode="auto">
            <a:xfrm rot="5395371">
              <a:off x="1376235" y="2264678"/>
              <a:ext cx="83948" cy="85485"/>
            </a:xfrm>
            <a:prstGeom prst="ellipse">
              <a:avLst/>
            </a:prstGeom>
            <a:solidFill>
              <a:srgbClr val="FF0000"/>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742950" indent="-285750">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26694" name="Oval 16">
              <a:extLst>
                <a:ext uri="{FF2B5EF4-FFF2-40B4-BE49-F238E27FC236}">
                  <a16:creationId xmlns:a16="http://schemas.microsoft.com/office/drawing/2014/main" id="{F1BD03C2-D786-D697-347C-ED46467ABC30}"/>
                </a:ext>
              </a:extLst>
            </p:cNvPr>
            <p:cNvSpPr>
              <a:spLocks noChangeArrowheads="1"/>
            </p:cNvSpPr>
            <p:nvPr/>
          </p:nvSpPr>
          <p:spPr bwMode="auto">
            <a:xfrm rot="5395371">
              <a:off x="887634" y="3100033"/>
              <a:ext cx="83948" cy="85485"/>
            </a:xfrm>
            <a:prstGeom prst="ellipse">
              <a:avLst/>
            </a:prstGeom>
            <a:solidFill>
              <a:srgbClr val="4E52FF"/>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742950" indent="-285750">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26695" name="Oval 16">
              <a:extLst>
                <a:ext uri="{FF2B5EF4-FFF2-40B4-BE49-F238E27FC236}">
                  <a16:creationId xmlns:a16="http://schemas.microsoft.com/office/drawing/2014/main" id="{9B6095C7-8A80-ED7F-7456-01A45851F0C2}"/>
                </a:ext>
              </a:extLst>
            </p:cNvPr>
            <p:cNvSpPr>
              <a:spLocks noChangeArrowheads="1"/>
            </p:cNvSpPr>
            <p:nvPr/>
          </p:nvSpPr>
          <p:spPr bwMode="auto">
            <a:xfrm rot="5395371">
              <a:off x="1854765" y="3096671"/>
              <a:ext cx="83948" cy="85485"/>
            </a:xfrm>
            <a:prstGeom prst="ellipse">
              <a:avLst/>
            </a:prstGeom>
            <a:solidFill>
              <a:srgbClr val="4E52FF"/>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742950" indent="-285750">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26696" name="Oval 16">
              <a:extLst>
                <a:ext uri="{FF2B5EF4-FFF2-40B4-BE49-F238E27FC236}">
                  <a16:creationId xmlns:a16="http://schemas.microsoft.com/office/drawing/2014/main" id="{D40B4BBB-8FC1-44C2-8BDE-76A948062A56}"/>
                </a:ext>
              </a:extLst>
            </p:cNvPr>
            <p:cNvSpPr>
              <a:spLocks noChangeArrowheads="1"/>
            </p:cNvSpPr>
            <p:nvPr/>
          </p:nvSpPr>
          <p:spPr bwMode="auto">
            <a:xfrm rot="5395371">
              <a:off x="898892" y="2536162"/>
              <a:ext cx="83948" cy="85485"/>
            </a:xfrm>
            <a:prstGeom prst="ellipse">
              <a:avLst/>
            </a:prstGeom>
            <a:solidFill>
              <a:srgbClr val="4E52FF"/>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742950" indent="-285750">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26697" name="TextBox 36">
              <a:extLst>
                <a:ext uri="{FF2B5EF4-FFF2-40B4-BE49-F238E27FC236}">
                  <a16:creationId xmlns:a16="http://schemas.microsoft.com/office/drawing/2014/main" id="{B37B9C1E-B026-624A-F5F1-0C6906F69965}"/>
                </a:ext>
              </a:extLst>
            </p:cNvPr>
            <p:cNvSpPr txBox="1">
              <a:spLocks noChangeArrowheads="1"/>
            </p:cNvSpPr>
            <p:nvPr/>
          </p:nvSpPr>
          <p:spPr bwMode="auto">
            <a:xfrm>
              <a:off x="700908" y="2354395"/>
              <a:ext cx="25296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Math1" pitchFamily="2" charset="0"/>
                  <a:ea typeface="ＭＳ Ｐゴシック" panose="020B0600070205080204" pitchFamily="34" charset="-128"/>
                </a:defRPr>
              </a:lvl1pPr>
              <a:lvl2pPr marL="742950" indent="-285750">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r>
                <a:rPr lang="en-US" altLang="en-US" sz="1200">
                  <a:latin typeface="Times" charset="0"/>
                </a:rPr>
                <a:t>c</a:t>
              </a:r>
            </a:p>
          </p:txBody>
        </p:sp>
        <p:sp>
          <p:nvSpPr>
            <p:cNvPr id="26698" name="TextBox 38">
              <a:extLst>
                <a:ext uri="{FF2B5EF4-FFF2-40B4-BE49-F238E27FC236}">
                  <a16:creationId xmlns:a16="http://schemas.microsoft.com/office/drawing/2014/main" id="{01F727C6-4DA1-7173-4DAD-C775F70EA87D}"/>
                </a:ext>
              </a:extLst>
            </p:cNvPr>
            <p:cNvSpPr txBox="1">
              <a:spLocks noChangeArrowheads="1"/>
            </p:cNvSpPr>
            <p:nvPr/>
          </p:nvSpPr>
          <p:spPr bwMode="auto">
            <a:xfrm>
              <a:off x="1566196" y="3315556"/>
              <a:ext cx="261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Math1" pitchFamily="2" charset="0"/>
                  <a:ea typeface="ＭＳ Ｐゴシック" panose="020B0600070205080204" pitchFamily="34" charset="-128"/>
                </a:defRPr>
              </a:lvl1pPr>
              <a:lvl2pPr marL="742950" indent="-285750">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r>
                <a:rPr lang="en-US" altLang="en-US" sz="1200">
                  <a:latin typeface="Times" charset="0"/>
                </a:rPr>
                <a:t>g</a:t>
              </a:r>
            </a:p>
          </p:txBody>
        </p:sp>
        <p:sp>
          <p:nvSpPr>
            <p:cNvPr id="26699" name="TextBox 39">
              <a:extLst>
                <a:ext uri="{FF2B5EF4-FFF2-40B4-BE49-F238E27FC236}">
                  <a16:creationId xmlns:a16="http://schemas.microsoft.com/office/drawing/2014/main" id="{F550AFC1-FF5B-396D-6405-D6A167A123F7}"/>
                </a:ext>
              </a:extLst>
            </p:cNvPr>
            <p:cNvSpPr txBox="1">
              <a:spLocks noChangeArrowheads="1"/>
            </p:cNvSpPr>
            <p:nvPr/>
          </p:nvSpPr>
          <p:spPr bwMode="auto">
            <a:xfrm>
              <a:off x="1353166" y="2263800"/>
              <a:ext cx="261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Math1" pitchFamily="2" charset="0"/>
                  <a:ea typeface="ＭＳ Ｐゴシック" panose="020B0600070205080204" pitchFamily="34" charset="-128"/>
                </a:defRPr>
              </a:lvl1pPr>
              <a:lvl2pPr marL="742950" indent="-285750">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r>
                <a:rPr lang="en-US" altLang="en-US" sz="1200">
                  <a:latin typeface="Times" charset="0"/>
                </a:rPr>
                <a:t>d</a:t>
              </a:r>
            </a:p>
          </p:txBody>
        </p:sp>
        <p:sp>
          <p:nvSpPr>
            <p:cNvPr id="26700" name="TextBox 40">
              <a:extLst>
                <a:ext uri="{FF2B5EF4-FFF2-40B4-BE49-F238E27FC236}">
                  <a16:creationId xmlns:a16="http://schemas.microsoft.com/office/drawing/2014/main" id="{A553BAFC-95B3-8161-CEC5-9EFAD6DA13C3}"/>
                </a:ext>
              </a:extLst>
            </p:cNvPr>
            <p:cNvSpPr txBox="1">
              <a:spLocks noChangeArrowheads="1"/>
            </p:cNvSpPr>
            <p:nvPr/>
          </p:nvSpPr>
          <p:spPr bwMode="auto">
            <a:xfrm>
              <a:off x="648901" y="3123120"/>
              <a:ext cx="40685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Math1" pitchFamily="2" charset="0"/>
                  <a:ea typeface="ＭＳ Ｐゴシック" panose="020B0600070205080204" pitchFamily="34" charset="-128"/>
                </a:defRPr>
              </a:lvl1pPr>
              <a:lvl2pPr marL="742950" indent="-285750">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r>
                <a:rPr lang="en-US" altLang="en-US" sz="1200">
                  <a:latin typeface="Times" charset="0"/>
                </a:rPr>
                <a:t>a♯</a:t>
              </a:r>
            </a:p>
          </p:txBody>
        </p:sp>
        <p:sp>
          <p:nvSpPr>
            <p:cNvPr id="26701" name="TextBox 41">
              <a:extLst>
                <a:ext uri="{FF2B5EF4-FFF2-40B4-BE49-F238E27FC236}">
                  <a16:creationId xmlns:a16="http://schemas.microsoft.com/office/drawing/2014/main" id="{3F7DEDDC-C292-B389-9F59-CDBFA453AD77}"/>
                </a:ext>
              </a:extLst>
            </p:cNvPr>
            <p:cNvSpPr txBox="1">
              <a:spLocks noChangeArrowheads="1"/>
            </p:cNvSpPr>
            <p:nvPr/>
          </p:nvSpPr>
          <p:spPr bwMode="auto">
            <a:xfrm>
              <a:off x="621585" y="2610536"/>
              <a:ext cx="261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Math1" pitchFamily="2" charset="0"/>
                  <a:ea typeface="ＭＳ Ｐゴシック" panose="020B0600070205080204" pitchFamily="34" charset="-128"/>
                </a:defRPr>
              </a:lvl1pPr>
              <a:lvl2pPr marL="742950" indent="-285750">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r>
                <a:rPr lang="en-US" altLang="en-US" sz="1200">
                  <a:latin typeface="Times" charset="0"/>
                </a:rPr>
                <a:t>b</a:t>
              </a:r>
            </a:p>
          </p:txBody>
        </p:sp>
        <p:sp>
          <p:nvSpPr>
            <p:cNvPr id="26702" name="TextBox 42">
              <a:extLst>
                <a:ext uri="{FF2B5EF4-FFF2-40B4-BE49-F238E27FC236}">
                  <a16:creationId xmlns:a16="http://schemas.microsoft.com/office/drawing/2014/main" id="{FD60BC64-8800-1684-6209-79CC393EF735}"/>
                </a:ext>
              </a:extLst>
            </p:cNvPr>
            <p:cNvSpPr txBox="1">
              <a:spLocks noChangeArrowheads="1"/>
            </p:cNvSpPr>
            <p:nvPr/>
          </p:nvSpPr>
          <p:spPr bwMode="auto">
            <a:xfrm>
              <a:off x="1628738" y="2880856"/>
              <a:ext cx="42832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Math1" pitchFamily="2" charset="0"/>
                  <a:ea typeface="ＭＳ Ｐゴシック" panose="020B0600070205080204" pitchFamily="34" charset="-128"/>
                </a:defRPr>
              </a:lvl1pPr>
              <a:lvl2pPr marL="742950" indent="-285750">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r>
                <a:rPr lang="en-US" altLang="en-US" sz="1200">
                  <a:latin typeface="Times" charset="0"/>
                </a:rPr>
                <a:t>f♯ </a:t>
              </a:r>
            </a:p>
          </p:txBody>
        </p:sp>
        <p:sp>
          <p:nvSpPr>
            <p:cNvPr id="44" name="Freeform 43">
              <a:extLst>
                <a:ext uri="{FF2B5EF4-FFF2-40B4-BE49-F238E27FC236}">
                  <a16:creationId xmlns:a16="http://schemas.microsoft.com/office/drawing/2014/main" id="{8F4692E7-02EE-C797-5251-389D4E37912C}"/>
                </a:ext>
              </a:extLst>
            </p:cNvPr>
            <p:cNvSpPr/>
            <p:nvPr/>
          </p:nvSpPr>
          <p:spPr>
            <a:xfrm>
              <a:off x="875040" y="2917824"/>
              <a:ext cx="49231" cy="173014"/>
            </a:xfrm>
            <a:custGeom>
              <a:avLst/>
              <a:gdLst>
                <a:gd name="connsiteX0" fmla="*/ 0 w 49923"/>
                <a:gd name="connsiteY0" fmla="*/ 0 h 173734"/>
                <a:gd name="connsiteX1" fmla="*/ 41935 w 49923"/>
                <a:gd name="connsiteY1" fmla="*/ 89863 h 173734"/>
                <a:gd name="connsiteX2" fmla="*/ 47925 w 49923"/>
                <a:gd name="connsiteY2" fmla="*/ 173734 h 173734"/>
              </a:gdLst>
              <a:ahLst/>
              <a:cxnLst>
                <a:cxn ang="0">
                  <a:pos x="connsiteX0" y="connsiteY0"/>
                </a:cxn>
                <a:cxn ang="0">
                  <a:pos x="connsiteX1" y="connsiteY1"/>
                </a:cxn>
                <a:cxn ang="0">
                  <a:pos x="connsiteX2" y="connsiteY2"/>
                </a:cxn>
              </a:cxnLst>
              <a:rect l="l" t="t" r="r" b="b"/>
              <a:pathLst>
                <a:path w="49923" h="173734">
                  <a:moveTo>
                    <a:pt x="0" y="0"/>
                  </a:moveTo>
                  <a:cubicBezTo>
                    <a:pt x="16973" y="30453"/>
                    <a:pt x="33947" y="60907"/>
                    <a:pt x="41935" y="89863"/>
                  </a:cubicBezTo>
                  <a:cubicBezTo>
                    <a:pt x="49923" y="118819"/>
                    <a:pt x="47925" y="173734"/>
                    <a:pt x="47925" y="173734"/>
                  </a:cubicBezTo>
                </a:path>
              </a:pathLst>
            </a:custGeom>
            <a:ln>
              <a:solidFill>
                <a:srgbClr val="008000"/>
              </a:solidFill>
              <a:tailEnd type="stealth" w="lg" len="lg"/>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45" name="Freeform 44">
              <a:extLst>
                <a:ext uri="{FF2B5EF4-FFF2-40B4-BE49-F238E27FC236}">
                  <a16:creationId xmlns:a16="http://schemas.microsoft.com/office/drawing/2014/main" id="{F2EECA95-15C2-BC38-0AF4-CB34881D1816}"/>
                </a:ext>
              </a:extLst>
            </p:cNvPr>
            <p:cNvSpPr/>
            <p:nvPr/>
          </p:nvSpPr>
          <p:spPr>
            <a:xfrm>
              <a:off x="998911" y="2390845"/>
              <a:ext cx="809928" cy="933324"/>
            </a:xfrm>
            <a:custGeom>
              <a:avLst/>
              <a:gdLst>
                <a:gd name="connsiteX0" fmla="*/ 433325 w 810737"/>
                <a:gd name="connsiteY0" fmla="*/ 0 h 934569"/>
                <a:gd name="connsiteX1" fmla="*/ 175726 w 810737"/>
                <a:gd name="connsiteY1" fmla="*/ 53918 h 934569"/>
                <a:gd name="connsiteX2" fmla="*/ 43932 w 810737"/>
                <a:gd name="connsiteY2" fmla="*/ 197698 h 934569"/>
                <a:gd name="connsiteX3" fmla="*/ 1997 w 810737"/>
                <a:gd name="connsiteY3" fmla="*/ 341477 h 934569"/>
                <a:gd name="connsiteX4" fmla="*/ 31950 w 810737"/>
                <a:gd name="connsiteY4" fmla="*/ 539175 h 934569"/>
                <a:gd name="connsiteX5" fmla="*/ 145773 w 810737"/>
                <a:gd name="connsiteY5" fmla="*/ 856689 h 934569"/>
                <a:gd name="connsiteX6" fmla="*/ 409362 w 810737"/>
                <a:gd name="connsiteY6" fmla="*/ 934569 h 934569"/>
                <a:gd name="connsiteX7" fmla="*/ 642998 w 810737"/>
                <a:gd name="connsiteY7" fmla="*/ 856689 h 934569"/>
                <a:gd name="connsiteX8" fmla="*/ 810737 w 810737"/>
                <a:gd name="connsiteY8" fmla="*/ 706918 h 934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0737" h="934569">
                  <a:moveTo>
                    <a:pt x="433325" y="0"/>
                  </a:moveTo>
                  <a:cubicBezTo>
                    <a:pt x="336975" y="10484"/>
                    <a:pt x="240625" y="20968"/>
                    <a:pt x="175726" y="53918"/>
                  </a:cubicBezTo>
                  <a:cubicBezTo>
                    <a:pt x="110827" y="86868"/>
                    <a:pt x="72887" y="149772"/>
                    <a:pt x="43932" y="197698"/>
                  </a:cubicBezTo>
                  <a:cubicBezTo>
                    <a:pt x="14977" y="245624"/>
                    <a:pt x="3994" y="284564"/>
                    <a:pt x="1997" y="341477"/>
                  </a:cubicBezTo>
                  <a:cubicBezTo>
                    <a:pt x="0" y="398390"/>
                    <a:pt x="7987" y="453306"/>
                    <a:pt x="31950" y="539175"/>
                  </a:cubicBezTo>
                  <a:cubicBezTo>
                    <a:pt x="55913" y="625044"/>
                    <a:pt x="82871" y="790790"/>
                    <a:pt x="145773" y="856689"/>
                  </a:cubicBezTo>
                  <a:cubicBezTo>
                    <a:pt x="208675" y="922588"/>
                    <a:pt x="326491" y="934569"/>
                    <a:pt x="409362" y="934569"/>
                  </a:cubicBezTo>
                  <a:cubicBezTo>
                    <a:pt x="492233" y="934569"/>
                    <a:pt x="576102" y="894631"/>
                    <a:pt x="642998" y="856689"/>
                  </a:cubicBezTo>
                  <a:cubicBezTo>
                    <a:pt x="709894" y="818747"/>
                    <a:pt x="810737" y="706918"/>
                    <a:pt x="810737" y="706918"/>
                  </a:cubicBezTo>
                </a:path>
              </a:pathLst>
            </a:custGeom>
            <a:ln>
              <a:solidFill>
                <a:srgbClr val="008000"/>
              </a:solidFill>
              <a:tailEnd type="stealth" w="lg" len="lg"/>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49" name="Freeform 48">
              <a:extLst>
                <a:ext uri="{FF2B5EF4-FFF2-40B4-BE49-F238E27FC236}">
                  <a16:creationId xmlns:a16="http://schemas.microsoft.com/office/drawing/2014/main" id="{2E50124A-1DD6-3C35-058F-ED8B2E4B2FE2}"/>
                </a:ext>
              </a:extLst>
            </p:cNvPr>
            <p:cNvSpPr/>
            <p:nvPr/>
          </p:nvSpPr>
          <p:spPr>
            <a:xfrm>
              <a:off x="875040" y="2179736"/>
              <a:ext cx="1176779" cy="1228560"/>
            </a:xfrm>
            <a:custGeom>
              <a:avLst/>
              <a:gdLst>
                <a:gd name="connsiteX0" fmla="*/ 892609 w 1177165"/>
                <a:gd name="connsiteY0" fmla="*/ 1229118 h 1229118"/>
                <a:gd name="connsiteX1" fmla="*/ 1138226 w 1177165"/>
                <a:gd name="connsiteY1" fmla="*/ 989485 h 1229118"/>
                <a:gd name="connsiteX2" fmla="*/ 1126245 w 1177165"/>
                <a:gd name="connsiteY2" fmla="*/ 665980 h 1229118"/>
                <a:gd name="connsiteX3" fmla="*/ 1018413 w 1177165"/>
                <a:gd name="connsiteY3" fmla="*/ 336485 h 1229118"/>
                <a:gd name="connsiteX4" fmla="*/ 892609 w 1177165"/>
                <a:gd name="connsiteY4" fmla="*/ 108833 h 1229118"/>
                <a:gd name="connsiteX5" fmla="*/ 629020 w 1177165"/>
                <a:gd name="connsiteY5" fmla="*/ 12980 h 1229118"/>
                <a:gd name="connsiteX6" fmla="*/ 347458 w 1177165"/>
                <a:gd name="connsiteY6" fmla="*/ 30952 h 1229118"/>
                <a:gd name="connsiteX7" fmla="*/ 107832 w 1177165"/>
                <a:gd name="connsiteY7" fmla="*/ 156760 h 1229118"/>
                <a:gd name="connsiteX8" fmla="*/ 0 w 1177165"/>
                <a:gd name="connsiteY8" fmla="*/ 264595 h 1229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7165" h="1229118">
                  <a:moveTo>
                    <a:pt x="892609" y="1229118"/>
                  </a:moveTo>
                  <a:cubicBezTo>
                    <a:pt x="995948" y="1156229"/>
                    <a:pt x="1099287" y="1083341"/>
                    <a:pt x="1138226" y="989485"/>
                  </a:cubicBezTo>
                  <a:cubicBezTo>
                    <a:pt x="1177165" y="895629"/>
                    <a:pt x="1146214" y="774813"/>
                    <a:pt x="1126245" y="665980"/>
                  </a:cubicBezTo>
                  <a:cubicBezTo>
                    <a:pt x="1106276" y="557147"/>
                    <a:pt x="1057352" y="429343"/>
                    <a:pt x="1018413" y="336485"/>
                  </a:cubicBezTo>
                  <a:cubicBezTo>
                    <a:pt x="979474" y="243627"/>
                    <a:pt x="957508" y="162750"/>
                    <a:pt x="892609" y="108833"/>
                  </a:cubicBezTo>
                  <a:cubicBezTo>
                    <a:pt x="827710" y="54916"/>
                    <a:pt x="719878" y="25960"/>
                    <a:pt x="629020" y="12980"/>
                  </a:cubicBezTo>
                  <a:cubicBezTo>
                    <a:pt x="538162" y="0"/>
                    <a:pt x="434323" y="6989"/>
                    <a:pt x="347458" y="30952"/>
                  </a:cubicBezTo>
                  <a:cubicBezTo>
                    <a:pt x="260593" y="54915"/>
                    <a:pt x="165742" y="117820"/>
                    <a:pt x="107832" y="156760"/>
                  </a:cubicBezTo>
                  <a:cubicBezTo>
                    <a:pt x="49922" y="195700"/>
                    <a:pt x="0" y="264595"/>
                    <a:pt x="0" y="264595"/>
                  </a:cubicBezTo>
                </a:path>
              </a:pathLst>
            </a:custGeom>
            <a:ln>
              <a:solidFill>
                <a:srgbClr val="008000"/>
              </a:solidFill>
              <a:tailEnd type="stealth" w="lg" len="lg"/>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grpSp>
      <p:sp>
        <p:nvSpPr>
          <p:cNvPr id="26641" name="TextBox 49">
            <a:extLst>
              <a:ext uri="{FF2B5EF4-FFF2-40B4-BE49-F238E27FC236}">
                <a16:creationId xmlns:a16="http://schemas.microsoft.com/office/drawing/2014/main" id="{78784706-AED1-C636-5924-B51905E03122}"/>
              </a:ext>
            </a:extLst>
          </p:cNvPr>
          <p:cNvSpPr txBox="1">
            <a:spLocks noChangeArrowheads="1"/>
          </p:cNvSpPr>
          <p:nvPr/>
        </p:nvSpPr>
        <p:spPr bwMode="auto">
          <a:xfrm>
            <a:off x="5157788" y="3638550"/>
            <a:ext cx="4079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Math1" pitchFamily="2" charset="0"/>
                <a:ea typeface="ＭＳ Ｐゴシック" panose="020B0600070205080204" pitchFamily="34" charset="-128"/>
              </a:defRPr>
            </a:lvl1pPr>
            <a:lvl2pPr marL="742950" indent="-285750">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r>
              <a:rPr lang="en-US" altLang="en-US" sz="1200">
                <a:latin typeface="Times" charset="0"/>
              </a:rPr>
              <a:t>a♯</a:t>
            </a:r>
          </a:p>
        </p:txBody>
      </p:sp>
      <p:sp>
        <p:nvSpPr>
          <p:cNvPr id="26642" name="TextBox 50">
            <a:extLst>
              <a:ext uri="{FF2B5EF4-FFF2-40B4-BE49-F238E27FC236}">
                <a16:creationId xmlns:a16="http://schemas.microsoft.com/office/drawing/2014/main" id="{FD1A659B-1E5C-8AC6-EBA5-599A7DE50EFC}"/>
              </a:ext>
            </a:extLst>
          </p:cNvPr>
          <p:cNvSpPr txBox="1">
            <a:spLocks noChangeArrowheads="1"/>
          </p:cNvSpPr>
          <p:nvPr/>
        </p:nvSpPr>
        <p:spPr bwMode="auto">
          <a:xfrm>
            <a:off x="5270500" y="3019425"/>
            <a:ext cx="2524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Math1" pitchFamily="2" charset="0"/>
                <a:ea typeface="ＭＳ Ｐゴシック" panose="020B0600070205080204" pitchFamily="34" charset="-128"/>
              </a:defRPr>
            </a:lvl1pPr>
            <a:lvl2pPr marL="742950" indent="-285750">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r>
              <a:rPr lang="en-US" altLang="en-US" sz="1200">
                <a:latin typeface="Times" charset="0"/>
              </a:rPr>
              <a:t>c</a:t>
            </a:r>
          </a:p>
        </p:txBody>
      </p:sp>
      <p:sp>
        <p:nvSpPr>
          <p:cNvPr id="26643" name="TextBox 51">
            <a:extLst>
              <a:ext uri="{FF2B5EF4-FFF2-40B4-BE49-F238E27FC236}">
                <a16:creationId xmlns:a16="http://schemas.microsoft.com/office/drawing/2014/main" id="{2171EEFB-5A73-678B-DDF1-4BD882F6847F}"/>
              </a:ext>
            </a:extLst>
          </p:cNvPr>
          <p:cNvSpPr txBox="1">
            <a:spLocks noChangeArrowheads="1"/>
          </p:cNvSpPr>
          <p:nvPr/>
        </p:nvSpPr>
        <p:spPr bwMode="auto">
          <a:xfrm>
            <a:off x="6378575" y="3689350"/>
            <a:ext cx="4270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Math1" pitchFamily="2" charset="0"/>
                <a:ea typeface="ＭＳ Ｐゴシック" panose="020B0600070205080204" pitchFamily="34" charset="-128"/>
              </a:defRPr>
            </a:lvl1pPr>
            <a:lvl2pPr marL="742950" indent="-285750">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r>
              <a:rPr lang="en-US" altLang="en-US" sz="1200">
                <a:latin typeface="Times" charset="0"/>
              </a:rPr>
              <a:t>f♯ </a:t>
            </a:r>
          </a:p>
        </p:txBody>
      </p:sp>
      <p:sp>
        <p:nvSpPr>
          <p:cNvPr id="26644" name="TextBox 52">
            <a:extLst>
              <a:ext uri="{FF2B5EF4-FFF2-40B4-BE49-F238E27FC236}">
                <a16:creationId xmlns:a16="http://schemas.microsoft.com/office/drawing/2014/main" id="{C17B3D2A-CA7C-BC93-C42D-889F9B403384}"/>
              </a:ext>
            </a:extLst>
          </p:cNvPr>
          <p:cNvSpPr txBox="1">
            <a:spLocks noChangeArrowheads="1"/>
          </p:cNvSpPr>
          <p:nvPr/>
        </p:nvSpPr>
        <p:spPr bwMode="auto">
          <a:xfrm>
            <a:off x="5519738" y="3873500"/>
            <a:ext cx="2524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Math1" pitchFamily="2" charset="0"/>
                <a:ea typeface="ＭＳ Ｐゴシック" panose="020B0600070205080204" pitchFamily="34" charset="-128"/>
              </a:defRPr>
            </a:lvl1pPr>
            <a:lvl2pPr marL="742950" indent="-285750">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r>
              <a:rPr lang="en-US" altLang="en-US" sz="1200">
                <a:latin typeface="Times" charset="0"/>
              </a:rPr>
              <a:t>a</a:t>
            </a:r>
          </a:p>
        </p:txBody>
      </p:sp>
      <p:sp>
        <p:nvSpPr>
          <p:cNvPr id="26645" name="TextBox 53">
            <a:extLst>
              <a:ext uri="{FF2B5EF4-FFF2-40B4-BE49-F238E27FC236}">
                <a16:creationId xmlns:a16="http://schemas.microsoft.com/office/drawing/2014/main" id="{94299C8D-BA73-D79F-0C24-8FBC0A3DACCA}"/>
              </a:ext>
            </a:extLst>
          </p:cNvPr>
          <p:cNvSpPr txBox="1">
            <a:spLocks noChangeArrowheads="1"/>
          </p:cNvSpPr>
          <p:nvPr/>
        </p:nvSpPr>
        <p:spPr bwMode="auto">
          <a:xfrm>
            <a:off x="6548438" y="3325813"/>
            <a:ext cx="27463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Math1" pitchFamily="2" charset="0"/>
                <a:ea typeface="ＭＳ Ｐゴシック" panose="020B0600070205080204" pitchFamily="34" charset="-128"/>
              </a:defRPr>
            </a:lvl1pPr>
            <a:lvl2pPr marL="742950" indent="-285750">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r>
              <a:rPr lang="en-US" altLang="en-US" sz="1200">
                <a:latin typeface="Times" charset="0"/>
              </a:rPr>
              <a:t>f </a:t>
            </a:r>
          </a:p>
        </p:txBody>
      </p:sp>
      <p:sp>
        <p:nvSpPr>
          <p:cNvPr id="26646" name="TextBox 54">
            <a:extLst>
              <a:ext uri="{FF2B5EF4-FFF2-40B4-BE49-F238E27FC236}">
                <a16:creationId xmlns:a16="http://schemas.microsoft.com/office/drawing/2014/main" id="{E1673CFB-ED5E-599C-7EE7-F1A8E4C483E4}"/>
              </a:ext>
            </a:extLst>
          </p:cNvPr>
          <p:cNvSpPr txBox="1">
            <a:spLocks noChangeArrowheads="1"/>
          </p:cNvSpPr>
          <p:nvPr/>
        </p:nvSpPr>
        <p:spPr bwMode="auto">
          <a:xfrm>
            <a:off x="7721600" y="3016250"/>
            <a:ext cx="25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Math1" pitchFamily="2" charset="0"/>
                <a:ea typeface="ＭＳ Ｐゴシック" panose="020B0600070205080204" pitchFamily="34" charset="-128"/>
              </a:defRPr>
            </a:lvl1pPr>
            <a:lvl2pPr marL="742950" indent="-285750">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r>
              <a:rPr lang="en-US" altLang="en-US" sz="1200">
                <a:latin typeface="Times" charset="0"/>
              </a:rPr>
              <a:t>c</a:t>
            </a:r>
          </a:p>
        </p:txBody>
      </p:sp>
      <p:sp>
        <p:nvSpPr>
          <p:cNvPr id="26647" name="TextBox 55">
            <a:extLst>
              <a:ext uri="{FF2B5EF4-FFF2-40B4-BE49-F238E27FC236}">
                <a16:creationId xmlns:a16="http://schemas.microsoft.com/office/drawing/2014/main" id="{9F35A1EA-A90E-112B-FED1-DFDF4C620861}"/>
              </a:ext>
            </a:extLst>
          </p:cNvPr>
          <p:cNvSpPr txBox="1">
            <a:spLocks noChangeArrowheads="1"/>
          </p:cNvSpPr>
          <p:nvPr/>
        </p:nvSpPr>
        <p:spPr bwMode="auto">
          <a:xfrm>
            <a:off x="7961313" y="3876675"/>
            <a:ext cx="2524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Math1" pitchFamily="2" charset="0"/>
                <a:ea typeface="ＭＳ Ｐゴシック" panose="020B0600070205080204" pitchFamily="34" charset="-128"/>
              </a:defRPr>
            </a:lvl1pPr>
            <a:lvl2pPr marL="742950" indent="-285750">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r>
              <a:rPr lang="en-US" altLang="en-US" sz="1200">
                <a:latin typeface="Times" charset="0"/>
              </a:rPr>
              <a:t>a</a:t>
            </a:r>
          </a:p>
        </p:txBody>
      </p:sp>
      <p:sp>
        <p:nvSpPr>
          <p:cNvPr id="26648" name="TextBox 56">
            <a:extLst>
              <a:ext uri="{FF2B5EF4-FFF2-40B4-BE49-F238E27FC236}">
                <a16:creationId xmlns:a16="http://schemas.microsoft.com/office/drawing/2014/main" id="{40F8ED33-D1AB-3E45-9551-3A8D8F6E8E97}"/>
              </a:ext>
            </a:extLst>
          </p:cNvPr>
          <p:cNvSpPr txBox="1">
            <a:spLocks noChangeArrowheads="1"/>
          </p:cNvSpPr>
          <p:nvPr/>
        </p:nvSpPr>
        <p:spPr bwMode="auto">
          <a:xfrm>
            <a:off x="8250238" y="4027488"/>
            <a:ext cx="4540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Math1" pitchFamily="2" charset="0"/>
                <a:ea typeface="ＭＳ Ｐゴシック" panose="020B0600070205080204" pitchFamily="34" charset="-128"/>
              </a:defRPr>
            </a:lvl1pPr>
            <a:lvl2pPr marL="742950" indent="-285750">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r>
              <a:rPr lang="en-US" altLang="en-US" sz="1200">
                <a:latin typeface="Times" charset="0"/>
              </a:rPr>
              <a:t>g♯ </a:t>
            </a:r>
          </a:p>
        </p:txBody>
      </p:sp>
      <p:sp>
        <p:nvSpPr>
          <p:cNvPr id="26649" name="TextBox 57">
            <a:extLst>
              <a:ext uri="{FF2B5EF4-FFF2-40B4-BE49-F238E27FC236}">
                <a16:creationId xmlns:a16="http://schemas.microsoft.com/office/drawing/2014/main" id="{413DEA01-48A1-316C-B2F6-D39798EDEF37}"/>
              </a:ext>
            </a:extLst>
          </p:cNvPr>
          <p:cNvSpPr txBox="1">
            <a:spLocks noChangeArrowheads="1"/>
          </p:cNvSpPr>
          <p:nvPr/>
        </p:nvSpPr>
        <p:spPr bwMode="auto">
          <a:xfrm>
            <a:off x="8983663" y="3322638"/>
            <a:ext cx="27463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Math1" pitchFamily="2" charset="0"/>
                <a:ea typeface="ＭＳ Ｐゴシック" panose="020B0600070205080204" pitchFamily="34" charset="-128"/>
              </a:defRPr>
            </a:lvl1pPr>
            <a:lvl2pPr marL="742950" indent="-285750">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r>
              <a:rPr lang="en-US" altLang="en-US" sz="1200">
                <a:latin typeface="Times" charset="0"/>
              </a:rPr>
              <a:t>f </a:t>
            </a:r>
          </a:p>
        </p:txBody>
      </p:sp>
      <p:sp>
        <p:nvSpPr>
          <p:cNvPr id="26650" name="Oval 16">
            <a:extLst>
              <a:ext uri="{FF2B5EF4-FFF2-40B4-BE49-F238E27FC236}">
                <a16:creationId xmlns:a16="http://schemas.microsoft.com/office/drawing/2014/main" id="{026E682A-5B51-5A5A-E367-FE56B0C21FFA}"/>
              </a:ext>
            </a:extLst>
          </p:cNvPr>
          <p:cNvSpPr>
            <a:spLocks noChangeArrowheads="1"/>
          </p:cNvSpPr>
          <p:nvPr/>
        </p:nvSpPr>
        <p:spPr bwMode="auto">
          <a:xfrm rot="5395371">
            <a:off x="5659438" y="3906837"/>
            <a:ext cx="82550" cy="85725"/>
          </a:xfrm>
          <a:prstGeom prst="ellipse">
            <a:avLst/>
          </a:prstGeom>
          <a:solidFill>
            <a:srgbClr val="4E52FF"/>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742950" indent="-285750">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26651" name="Oval 16">
            <a:extLst>
              <a:ext uri="{FF2B5EF4-FFF2-40B4-BE49-F238E27FC236}">
                <a16:creationId xmlns:a16="http://schemas.microsoft.com/office/drawing/2014/main" id="{EB5750A6-E718-45A1-F0AB-6E2EBC544FE8}"/>
              </a:ext>
            </a:extLst>
          </p:cNvPr>
          <p:cNvSpPr>
            <a:spLocks noChangeArrowheads="1"/>
          </p:cNvSpPr>
          <p:nvPr/>
        </p:nvSpPr>
        <p:spPr bwMode="auto">
          <a:xfrm rot="5395371">
            <a:off x="6476207" y="3436144"/>
            <a:ext cx="84137" cy="85725"/>
          </a:xfrm>
          <a:prstGeom prst="ellipse">
            <a:avLst/>
          </a:prstGeom>
          <a:solidFill>
            <a:srgbClr val="4E52FF"/>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742950" indent="-285750">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26652" name="Oval 16">
            <a:extLst>
              <a:ext uri="{FF2B5EF4-FFF2-40B4-BE49-F238E27FC236}">
                <a16:creationId xmlns:a16="http://schemas.microsoft.com/office/drawing/2014/main" id="{D6A769DA-10DA-4990-9BEC-AC4682174C66}"/>
              </a:ext>
            </a:extLst>
          </p:cNvPr>
          <p:cNvSpPr>
            <a:spLocks noChangeArrowheads="1"/>
          </p:cNvSpPr>
          <p:nvPr/>
        </p:nvSpPr>
        <p:spPr bwMode="auto">
          <a:xfrm rot="5395371">
            <a:off x="8405019" y="4004469"/>
            <a:ext cx="84137" cy="85725"/>
          </a:xfrm>
          <a:prstGeom prst="ellipse">
            <a:avLst/>
          </a:prstGeom>
          <a:solidFill>
            <a:srgbClr val="4E52FF"/>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742950" indent="-285750">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grpSp>
        <p:nvGrpSpPr>
          <p:cNvPr id="26653" name="Group 81">
            <a:extLst>
              <a:ext uri="{FF2B5EF4-FFF2-40B4-BE49-F238E27FC236}">
                <a16:creationId xmlns:a16="http://schemas.microsoft.com/office/drawing/2014/main" id="{F3476325-C311-0251-C216-25318750033B}"/>
              </a:ext>
            </a:extLst>
          </p:cNvPr>
          <p:cNvGrpSpPr>
            <a:grpSpLocks/>
          </p:cNvGrpSpPr>
          <p:nvPr/>
        </p:nvGrpSpPr>
        <p:grpSpPr bwMode="auto">
          <a:xfrm>
            <a:off x="8964613" y="3425825"/>
            <a:ext cx="88900" cy="87313"/>
            <a:chOff x="5068095" y="139195"/>
            <a:chExt cx="912367" cy="895837"/>
          </a:xfrm>
        </p:grpSpPr>
        <p:sp>
          <p:nvSpPr>
            <p:cNvPr id="26688" name="Oval 16">
              <a:extLst>
                <a:ext uri="{FF2B5EF4-FFF2-40B4-BE49-F238E27FC236}">
                  <a16:creationId xmlns:a16="http://schemas.microsoft.com/office/drawing/2014/main" id="{C4A331BC-155D-7CBE-64CB-8B12BD628AD5}"/>
                </a:ext>
              </a:extLst>
            </p:cNvPr>
            <p:cNvSpPr>
              <a:spLocks noChangeArrowheads="1"/>
            </p:cNvSpPr>
            <p:nvPr/>
          </p:nvSpPr>
          <p:spPr bwMode="auto">
            <a:xfrm rot="5395371">
              <a:off x="5076424" y="130994"/>
              <a:ext cx="895837" cy="912239"/>
            </a:xfrm>
            <a:prstGeom prst="ellipse">
              <a:avLst/>
            </a:prstGeom>
            <a:solidFill>
              <a:srgbClr val="FF0000"/>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742950" indent="-285750">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81" name="Chord 80">
              <a:extLst>
                <a:ext uri="{FF2B5EF4-FFF2-40B4-BE49-F238E27FC236}">
                  <a16:creationId xmlns:a16="http://schemas.microsoft.com/office/drawing/2014/main" id="{E277D5A6-45C7-99F5-C58E-AC8C99F64C9F}"/>
                </a:ext>
              </a:extLst>
            </p:cNvPr>
            <p:cNvSpPr/>
            <p:nvPr/>
          </p:nvSpPr>
          <p:spPr>
            <a:xfrm>
              <a:off x="5068095" y="155488"/>
              <a:ext cx="879782" cy="879544"/>
            </a:xfrm>
            <a:prstGeom prst="chord">
              <a:avLst>
                <a:gd name="adj1" fmla="val 5215239"/>
                <a:gd name="adj2" fmla="val 16200000"/>
              </a:avLst>
            </a:prstGeom>
            <a:solidFill>
              <a:srgbClr val="4E52FF"/>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26654" name="Group 82">
            <a:extLst>
              <a:ext uri="{FF2B5EF4-FFF2-40B4-BE49-F238E27FC236}">
                <a16:creationId xmlns:a16="http://schemas.microsoft.com/office/drawing/2014/main" id="{C6DD5906-B3B4-0488-BCF9-90148BB46A07}"/>
              </a:ext>
            </a:extLst>
          </p:cNvPr>
          <p:cNvGrpSpPr>
            <a:grpSpLocks/>
          </p:cNvGrpSpPr>
          <p:nvPr/>
        </p:nvGrpSpPr>
        <p:grpSpPr bwMode="auto">
          <a:xfrm>
            <a:off x="5462588" y="3163888"/>
            <a:ext cx="88900" cy="88900"/>
            <a:chOff x="5068095" y="139195"/>
            <a:chExt cx="912367" cy="895837"/>
          </a:xfrm>
        </p:grpSpPr>
        <p:sp>
          <p:nvSpPr>
            <p:cNvPr id="26686" name="Oval 16">
              <a:extLst>
                <a:ext uri="{FF2B5EF4-FFF2-40B4-BE49-F238E27FC236}">
                  <a16:creationId xmlns:a16="http://schemas.microsoft.com/office/drawing/2014/main" id="{5FD09DE3-4028-E42C-EE25-B682AF096F4A}"/>
                </a:ext>
              </a:extLst>
            </p:cNvPr>
            <p:cNvSpPr>
              <a:spLocks noChangeArrowheads="1"/>
            </p:cNvSpPr>
            <p:nvPr/>
          </p:nvSpPr>
          <p:spPr bwMode="auto">
            <a:xfrm rot="5395371">
              <a:off x="5076424" y="130994"/>
              <a:ext cx="895837" cy="912239"/>
            </a:xfrm>
            <a:prstGeom prst="ellipse">
              <a:avLst/>
            </a:prstGeom>
            <a:solidFill>
              <a:srgbClr val="FF0000"/>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742950" indent="-285750">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85" name="Chord 84">
              <a:extLst>
                <a:ext uri="{FF2B5EF4-FFF2-40B4-BE49-F238E27FC236}">
                  <a16:creationId xmlns:a16="http://schemas.microsoft.com/office/drawing/2014/main" id="{5C65F722-B20C-9DA4-3838-003386786934}"/>
                </a:ext>
              </a:extLst>
            </p:cNvPr>
            <p:cNvSpPr/>
            <p:nvPr/>
          </p:nvSpPr>
          <p:spPr>
            <a:xfrm>
              <a:off x="5068095" y="155187"/>
              <a:ext cx="879782" cy="879845"/>
            </a:xfrm>
            <a:prstGeom prst="chord">
              <a:avLst>
                <a:gd name="adj1" fmla="val 5215239"/>
                <a:gd name="adj2" fmla="val 16200000"/>
              </a:avLst>
            </a:prstGeom>
            <a:solidFill>
              <a:srgbClr val="4E52FF"/>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26655" name="Group 85">
            <a:extLst>
              <a:ext uri="{FF2B5EF4-FFF2-40B4-BE49-F238E27FC236}">
                <a16:creationId xmlns:a16="http://schemas.microsoft.com/office/drawing/2014/main" id="{E74C78D1-AD40-F38B-594F-4E11EE4F558A}"/>
              </a:ext>
            </a:extLst>
          </p:cNvPr>
          <p:cNvGrpSpPr>
            <a:grpSpLocks/>
          </p:cNvGrpSpPr>
          <p:nvPr/>
        </p:nvGrpSpPr>
        <p:grpSpPr bwMode="auto">
          <a:xfrm>
            <a:off x="7912100" y="3157538"/>
            <a:ext cx="90488" cy="88900"/>
            <a:chOff x="5068095" y="139195"/>
            <a:chExt cx="912367" cy="895837"/>
          </a:xfrm>
        </p:grpSpPr>
        <p:sp>
          <p:nvSpPr>
            <p:cNvPr id="26684" name="Oval 16">
              <a:extLst>
                <a:ext uri="{FF2B5EF4-FFF2-40B4-BE49-F238E27FC236}">
                  <a16:creationId xmlns:a16="http://schemas.microsoft.com/office/drawing/2014/main" id="{4448D5E0-7F16-CCEE-50F6-43E09FDA635B}"/>
                </a:ext>
              </a:extLst>
            </p:cNvPr>
            <p:cNvSpPr>
              <a:spLocks noChangeArrowheads="1"/>
            </p:cNvSpPr>
            <p:nvPr/>
          </p:nvSpPr>
          <p:spPr bwMode="auto">
            <a:xfrm rot="5395371">
              <a:off x="5076424" y="130994"/>
              <a:ext cx="895837" cy="912239"/>
            </a:xfrm>
            <a:prstGeom prst="ellipse">
              <a:avLst/>
            </a:prstGeom>
            <a:solidFill>
              <a:srgbClr val="FF0000"/>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742950" indent="-285750">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88" name="Chord 87">
              <a:extLst>
                <a:ext uri="{FF2B5EF4-FFF2-40B4-BE49-F238E27FC236}">
                  <a16:creationId xmlns:a16="http://schemas.microsoft.com/office/drawing/2014/main" id="{1690B578-A216-AE41-B665-5446CC04821E}"/>
                </a:ext>
              </a:extLst>
            </p:cNvPr>
            <p:cNvSpPr/>
            <p:nvPr/>
          </p:nvSpPr>
          <p:spPr>
            <a:xfrm>
              <a:off x="5068095" y="155187"/>
              <a:ext cx="880354" cy="879845"/>
            </a:xfrm>
            <a:prstGeom prst="chord">
              <a:avLst>
                <a:gd name="adj1" fmla="val 5215239"/>
                <a:gd name="adj2" fmla="val 16200000"/>
              </a:avLst>
            </a:prstGeom>
            <a:solidFill>
              <a:srgbClr val="4E52FF"/>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89" name="Freeform 88">
            <a:extLst>
              <a:ext uri="{FF2B5EF4-FFF2-40B4-BE49-F238E27FC236}">
                <a16:creationId xmlns:a16="http://schemas.microsoft.com/office/drawing/2014/main" id="{AD3601B0-02B7-7782-DE76-882E3D4B74F8}"/>
              </a:ext>
            </a:extLst>
          </p:cNvPr>
          <p:cNvSpPr/>
          <p:nvPr/>
        </p:nvSpPr>
        <p:spPr>
          <a:xfrm rot="19950970">
            <a:off x="5557838" y="3695700"/>
            <a:ext cx="50800" cy="247650"/>
          </a:xfrm>
          <a:custGeom>
            <a:avLst/>
            <a:gdLst>
              <a:gd name="connsiteX0" fmla="*/ 0 w 49923"/>
              <a:gd name="connsiteY0" fmla="*/ 0 h 173734"/>
              <a:gd name="connsiteX1" fmla="*/ 41935 w 49923"/>
              <a:gd name="connsiteY1" fmla="*/ 89863 h 173734"/>
              <a:gd name="connsiteX2" fmla="*/ 47925 w 49923"/>
              <a:gd name="connsiteY2" fmla="*/ 173734 h 173734"/>
              <a:gd name="connsiteX0" fmla="*/ 4422 w 54345"/>
              <a:gd name="connsiteY0" fmla="*/ 84057 h 257791"/>
              <a:gd name="connsiteX1" fmla="*/ 46357 w 54345"/>
              <a:gd name="connsiteY1" fmla="*/ 173920 h 257791"/>
              <a:gd name="connsiteX2" fmla="*/ 52347 w 54345"/>
              <a:gd name="connsiteY2" fmla="*/ 257791 h 257791"/>
            </a:gdLst>
            <a:ahLst/>
            <a:cxnLst>
              <a:cxn ang="0">
                <a:pos x="connsiteX0" y="connsiteY0"/>
              </a:cxn>
              <a:cxn ang="0">
                <a:pos x="connsiteX1" y="connsiteY1"/>
              </a:cxn>
              <a:cxn ang="0">
                <a:pos x="connsiteX2" y="connsiteY2"/>
              </a:cxn>
            </a:cxnLst>
            <a:rect l="l" t="t" r="r" b="b"/>
            <a:pathLst>
              <a:path w="54345" h="257791">
                <a:moveTo>
                  <a:pt x="4422" y="84057"/>
                </a:moveTo>
                <a:cubicBezTo>
                  <a:pt x="21395" y="114510"/>
                  <a:pt x="38369" y="144964"/>
                  <a:pt x="46357" y="173920"/>
                </a:cubicBezTo>
                <a:cubicBezTo>
                  <a:pt x="54345" y="202876"/>
                  <a:pt x="0" y="0"/>
                  <a:pt x="52347" y="257791"/>
                </a:cubicBezTo>
              </a:path>
            </a:pathLst>
          </a:custGeom>
          <a:ln>
            <a:solidFill>
              <a:srgbClr val="008000"/>
            </a:solidFill>
            <a:tailEnd type="stealth" w="lg" len="lg"/>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90" name="Freeform 89">
            <a:extLst>
              <a:ext uri="{FF2B5EF4-FFF2-40B4-BE49-F238E27FC236}">
                <a16:creationId xmlns:a16="http://schemas.microsoft.com/office/drawing/2014/main" id="{A269FDD5-1566-7F80-47FE-44C93EB2337F}"/>
              </a:ext>
            </a:extLst>
          </p:cNvPr>
          <p:cNvSpPr/>
          <p:nvPr/>
        </p:nvSpPr>
        <p:spPr>
          <a:xfrm rot="20384035">
            <a:off x="8221663" y="3944938"/>
            <a:ext cx="165100" cy="115887"/>
          </a:xfrm>
          <a:custGeom>
            <a:avLst/>
            <a:gdLst>
              <a:gd name="connsiteX0" fmla="*/ 0 w 49923"/>
              <a:gd name="connsiteY0" fmla="*/ 0 h 173734"/>
              <a:gd name="connsiteX1" fmla="*/ 41935 w 49923"/>
              <a:gd name="connsiteY1" fmla="*/ 89863 h 173734"/>
              <a:gd name="connsiteX2" fmla="*/ 47925 w 49923"/>
              <a:gd name="connsiteY2" fmla="*/ 173734 h 173734"/>
              <a:gd name="connsiteX0" fmla="*/ 0 w 47925"/>
              <a:gd name="connsiteY0" fmla="*/ 0 h 173734"/>
              <a:gd name="connsiteX1" fmla="*/ 30702 w 47925"/>
              <a:gd name="connsiteY1" fmla="*/ 92381 h 173734"/>
              <a:gd name="connsiteX2" fmla="*/ 47925 w 47925"/>
              <a:gd name="connsiteY2" fmla="*/ 173734 h 173734"/>
            </a:gdLst>
            <a:ahLst/>
            <a:cxnLst>
              <a:cxn ang="0">
                <a:pos x="connsiteX0" y="connsiteY0"/>
              </a:cxn>
              <a:cxn ang="0">
                <a:pos x="connsiteX1" y="connsiteY1"/>
              </a:cxn>
              <a:cxn ang="0">
                <a:pos x="connsiteX2" y="connsiteY2"/>
              </a:cxn>
            </a:cxnLst>
            <a:rect l="l" t="t" r="r" b="b"/>
            <a:pathLst>
              <a:path w="47925" h="173734">
                <a:moveTo>
                  <a:pt x="0" y="0"/>
                </a:moveTo>
                <a:cubicBezTo>
                  <a:pt x="16973" y="30453"/>
                  <a:pt x="22714" y="63425"/>
                  <a:pt x="30702" y="92381"/>
                </a:cubicBezTo>
                <a:cubicBezTo>
                  <a:pt x="38690" y="121337"/>
                  <a:pt x="47925" y="173734"/>
                  <a:pt x="47925" y="173734"/>
                </a:cubicBezTo>
              </a:path>
            </a:pathLst>
          </a:custGeom>
          <a:ln>
            <a:solidFill>
              <a:srgbClr val="008000"/>
            </a:solidFill>
            <a:tailEnd type="stealth" w="lg" len="lg"/>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91" name="Freeform 90">
            <a:extLst>
              <a:ext uri="{FF2B5EF4-FFF2-40B4-BE49-F238E27FC236}">
                <a16:creationId xmlns:a16="http://schemas.microsoft.com/office/drawing/2014/main" id="{9FF93B8A-0281-93A8-C4A9-BDD2A3AEC366}"/>
              </a:ext>
            </a:extLst>
          </p:cNvPr>
          <p:cNvSpPr/>
          <p:nvPr/>
        </p:nvSpPr>
        <p:spPr>
          <a:xfrm>
            <a:off x="6483350" y="3519488"/>
            <a:ext cx="66675" cy="198437"/>
          </a:xfrm>
          <a:custGeom>
            <a:avLst/>
            <a:gdLst>
              <a:gd name="connsiteX0" fmla="*/ 0 w 29954"/>
              <a:gd name="connsiteY0" fmla="*/ 125807 h 125807"/>
              <a:gd name="connsiteX1" fmla="*/ 23963 w 29954"/>
              <a:gd name="connsiteY1" fmla="*/ 59908 h 125807"/>
              <a:gd name="connsiteX2" fmla="*/ 29954 w 29954"/>
              <a:gd name="connsiteY2" fmla="*/ 0 h 125807"/>
            </a:gdLst>
            <a:ahLst/>
            <a:cxnLst>
              <a:cxn ang="0">
                <a:pos x="connsiteX0" y="connsiteY0"/>
              </a:cxn>
              <a:cxn ang="0">
                <a:pos x="connsiteX1" y="connsiteY1"/>
              </a:cxn>
              <a:cxn ang="0">
                <a:pos x="connsiteX2" y="connsiteY2"/>
              </a:cxn>
            </a:cxnLst>
            <a:rect l="l" t="t" r="r" b="b"/>
            <a:pathLst>
              <a:path w="29954" h="125807">
                <a:moveTo>
                  <a:pt x="0" y="125807"/>
                </a:moveTo>
                <a:cubicBezTo>
                  <a:pt x="9485" y="103341"/>
                  <a:pt x="18971" y="80876"/>
                  <a:pt x="23963" y="59908"/>
                </a:cubicBezTo>
                <a:cubicBezTo>
                  <a:pt x="28955" y="38940"/>
                  <a:pt x="29954" y="0"/>
                  <a:pt x="29954" y="0"/>
                </a:cubicBezTo>
              </a:path>
            </a:pathLst>
          </a:custGeom>
          <a:ln>
            <a:solidFill>
              <a:srgbClr val="008000"/>
            </a:solidFill>
            <a:tailEnd type="stealth" w="lg" len="lg"/>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93" name="Freeform 92">
            <a:extLst>
              <a:ext uri="{FF2B5EF4-FFF2-40B4-BE49-F238E27FC236}">
                <a16:creationId xmlns:a16="http://schemas.microsoft.com/office/drawing/2014/main" id="{3832015E-DDEA-7119-AB4F-7EE66AC53449}"/>
              </a:ext>
            </a:extLst>
          </p:cNvPr>
          <p:cNvSpPr/>
          <p:nvPr/>
        </p:nvSpPr>
        <p:spPr>
          <a:xfrm rot="17989910" flipV="1">
            <a:off x="8097044" y="3118644"/>
            <a:ext cx="207962" cy="368300"/>
          </a:xfrm>
          <a:custGeom>
            <a:avLst/>
            <a:gdLst>
              <a:gd name="connsiteX0" fmla="*/ 403371 w 817726"/>
              <a:gd name="connsiteY0" fmla="*/ 825735 h 825735"/>
              <a:gd name="connsiteX1" fmla="*/ 726867 w 817726"/>
              <a:gd name="connsiteY1" fmla="*/ 675965 h 825735"/>
              <a:gd name="connsiteX2" fmla="*/ 810737 w 817726"/>
              <a:gd name="connsiteY2" fmla="*/ 394396 h 825735"/>
              <a:gd name="connsiteX3" fmla="*/ 684933 w 817726"/>
              <a:gd name="connsiteY3" fmla="*/ 106836 h 825735"/>
              <a:gd name="connsiteX4" fmla="*/ 373418 w 817726"/>
              <a:gd name="connsiteY4" fmla="*/ 10983 h 825735"/>
              <a:gd name="connsiteX5" fmla="*/ 85866 w 817726"/>
              <a:gd name="connsiteY5" fmla="*/ 172735 h 825735"/>
              <a:gd name="connsiteX6" fmla="*/ 1997 w 817726"/>
              <a:gd name="connsiteY6" fmla="*/ 460295 h 825735"/>
              <a:gd name="connsiteX7" fmla="*/ 73885 w 817726"/>
              <a:gd name="connsiteY7" fmla="*/ 657992 h 825735"/>
              <a:gd name="connsiteX8" fmla="*/ 235633 w 817726"/>
              <a:gd name="connsiteY8" fmla="*/ 795781 h 825735"/>
              <a:gd name="connsiteX9" fmla="*/ 235633 w 817726"/>
              <a:gd name="connsiteY9" fmla="*/ 795781 h 825735"/>
              <a:gd name="connsiteX10" fmla="*/ 235633 w 817726"/>
              <a:gd name="connsiteY10" fmla="*/ 795781 h 825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7726" h="825735">
                <a:moveTo>
                  <a:pt x="403371" y="825735"/>
                </a:moveTo>
                <a:cubicBezTo>
                  <a:pt x="531172" y="786795"/>
                  <a:pt x="658973" y="747855"/>
                  <a:pt x="726867" y="675965"/>
                </a:cubicBezTo>
                <a:cubicBezTo>
                  <a:pt x="794761" y="604075"/>
                  <a:pt x="817726" y="489251"/>
                  <a:pt x="810737" y="394396"/>
                </a:cubicBezTo>
                <a:cubicBezTo>
                  <a:pt x="803748" y="299541"/>
                  <a:pt x="757820" y="170738"/>
                  <a:pt x="684933" y="106836"/>
                </a:cubicBezTo>
                <a:cubicBezTo>
                  <a:pt x="612047" y="42934"/>
                  <a:pt x="473263" y="0"/>
                  <a:pt x="373418" y="10983"/>
                </a:cubicBezTo>
                <a:cubicBezTo>
                  <a:pt x="273574" y="21966"/>
                  <a:pt x="147770" y="97850"/>
                  <a:pt x="85866" y="172735"/>
                </a:cubicBezTo>
                <a:cubicBezTo>
                  <a:pt x="23963" y="247620"/>
                  <a:pt x="3994" y="379419"/>
                  <a:pt x="1997" y="460295"/>
                </a:cubicBezTo>
                <a:cubicBezTo>
                  <a:pt x="0" y="541171"/>
                  <a:pt x="34946" y="602078"/>
                  <a:pt x="73885" y="657992"/>
                </a:cubicBezTo>
                <a:cubicBezTo>
                  <a:pt x="112824" y="713906"/>
                  <a:pt x="235633" y="795781"/>
                  <a:pt x="235633" y="795781"/>
                </a:cubicBezTo>
                <a:lnTo>
                  <a:pt x="235633" y="795781"/>
                </a:lnTo>
                <a:lnTo>
                  <a:pt x="235633" y="795781"/>
                </a:lnTo>
              </a:path>
            </a:pathLst>
          </a:custGeom>
          <a:ln>
            <a:solidFill>
              <a:srgbClr val="008000"/>
            </a:solidFill>
            <a:tailEnd type="stealth" w="lg" len="lg"/>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94" name="Freeform 93">
            <a:extLst>
              <a:ext uri="{FF2B5EF4-FFF2-40B4-BE49-F238E27FC236}">
                <a16:creationId xmlns:a16="http://schemas.microsoft.com/office/drawing/2014/main" id="{8A659B91-E95F-19AA-0D01-231B16E5E826}"/>
              </a:ext>
            </a:extLst>
          </p:cNvPr>
          <p:cNvSpPr/>
          <p:nvPr/>
        </p:nvSpPr>
        <p:spPr>
          <a:xfrm rot="17989910" flipV="1">
            <a:off x="5638006" y="3132932"/>
            <a:ext cx="207963" cy="368300"/>
          </a:xfrm>
          <a:custGeom>
            <a:avLst/>
            <a:gdLst>
              <a:gd name="connsiteX0" fmla="*/ 403371 w 817726"/>
              <a:gd name="connsiteY0" fmla="*/ 825735 h 825735"/>
              <a:gd name="connsiteX1" fmla="*/ 726867 w 817726"/>
              <a:gd name="connsiteY1" fmla="*/ 675965 h 825735"/>
              <a:gd name="connsiteX2" fmla="*/ 810737 w 817726"/>
              <a:gd name="connsiteY2" fmla="*/ 394396 h 825735"/>
              <a:gd name="connsiteX3" fmla="*/ 684933 w 817726"/>
              <a:gd name="connsiteY3" fmla="*/ 106836 h 825735"/>
              <a:gd name="connsiteX4" fmla="*/ 373418 w 817726"/>
              <a:gd name="connsiteY4" fmla="*/ 10983 h 825735"/>
              <a:gd name="connsiteX5" fmla="*/ 85866 w 817726"/>
              <a:gd name="connsiteY5" fmla="*/ 172735 h 825735"/>
              <a:gd name="connsiteX6" fmla="*/ 1997 w 817726"/>
              <a:gd name="connsiteY6" fmla="*/ 460295 h 825735"/>
              <a:gd name="connsiteX7" fmla="*/ 73885 w 817726"/>
              <a:gd name="connsiteY7" fmla="*/ 657992 h 825735"/>
              <a:gd name="connsiteX8" fmla="*/ 235633 w 817726"/>
              <a:gd name="connsiteY8" fmla="*/ 795781 h 825735"/>
              <a:gd name="connsiteX9" fmla="*/ 235633 w 817726"/>
              <a:gd name="connsiteY9" fmla="*/ 795781 h 825735"/>
              <a:gd name="connsiteX10" fmla="*/ 235633 w 817726"/>
              <a:gd name="connsiteY10" fmla="*/ 795781 h 825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7726" h="825735">
                <a:moveTo>
                  <a:pt x="403371" y="825735"/>
                </a:moveTo>
                <a:cubicBezTo>
                  <a:pt x="531172" y="786795"/>
                  <a:pt x="658973" y="747855"/>
                  <a:pt x="726867" y="675965"/>
                </a:cubicBezTo>
                <a:cubicBezTo>
                  <a:pt x="794761" y="604075"/>
                  <a:pt x="817726" y="489251"/>
                  <a:pt x="810737" y="394396"/>
                </a:cubicBezTo>
                <a:cubicBezTo>
                  <a:pt x="803748" y="299541"/>
                  <a:pt x="757820" y="170738"/>
                  <a:pt x="684933" y="106836"/>
                </a:cubicBezTo>
                <a:cubicBezTo>
                  <a:pt x="612047" y="42934"/>
                  <a:pt x="473263" y="0"/>
                  <a:pt x="373418" y="10983"/>
                </a:cubicBezTo>
                <a:cubicBezTo>
                  <a:pt x="273574" y="21966"/>
                  <a:pt x="147770" y="97850"/>
                  <a:pt x="85866" y="172735"/>
                </a:cubicBezTo>
                <a:cubicBezTo>
                  <a:pt x="23963" y="247620"/>
                  <a:pt x="3994" y="379419"/>
                  <a:pt x="1997" y="460295"/>
                </a:cubicBezTo>
                <a:cubicBezTo>
                  <a:pt x="0" y="541171"/>
                  <a:pt x="34946" y="602078"/>
                  <a:pt x="73885" y="657992"/>
                </a:cubicBezTo>
                <a:cubicBezTo>
                  <a:pt x="112824" y="713906"/>
                  <a:pt x="235633" y="795781"/>
                  <a:pt x="235633" y="795781"/>
                </a:cubicBezTo>
                <a:lnTo>
                  <a:pt x="235633" y="795781"/>
                </a:lnTo>
                <a:lnTo>
                  <a:pt x="235633" y="795781"/>
                </a:lnTo>
              </a:path>
            </a:pathLst>
          </a:custGeom>
          <a:ln>
            <a:solidFill>
              <a:srgbClr val="008000"/>
            </a:solidFill>
            <a:tailEnd type="stealth" w="lg" len="lg"/>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95" name="Freeform 94">
            <a:extLst>
              <a:ext uri="{FF2B5EF4-FFF2-40B4-BE49-F238E27FC236}">
                <a16:creationId xmlns:a16="http://schemas.microsoft.com/office/drawing/2014/main" id="{27088477-0142-4181-DA7F-6EFF456D11AE}"/>
              </a:ext>
            </a:extLst>
          </p:cNvPr>
          <p:cNvSpPr/>
          <p:nvPr/>
        </p:nvSpPr>
        <p:spPr>
          <a:xfrm rot="5400000" flipV="1">
            <a:off x="8638381" y="3301207"/>
            <a:ext cx="207963" cy="368300"/>
          </a:xfrm>
          <a:custGeom>
            <a:avLst/>
            <a:gdLst>
              <a:gd name="connsiteX0" fmla="*/ 403371 w 817726"/>
              <a:gd name="connsiteY0" fmla="*/ 825735 h 825735"/>
              <a:gd name="connsiteX1" fmla="*/ 726867 w 817726"/>
              <a:gd name="connsiteY1" fmla="*/ 675965 h 825735"/>
              <a:gd name="connsiteX2" fmla="*/ 810737 w 817726"/>
              <a:gd name="connsiteY2" fmla="*/ 394396 h 825735"/>
              <a:gd name="connsiteX3" fmla="*/ 684933 w 817726"/>
              <a:gd name="connsiteY3" fmla="*/ 106836 h 825735"/>
              <a:gd name="connsiteX4" fmla="*/ 373418 w 817726"/>
              <a:gd name="connsiteY4" fmla="*/ 10983 h 825735"/>
              <a:gd name="connsiteX5" fmla="*/ 85866 w 817726"/>
              <a:gd name="connsiteY5" fmla="*/ 172735 h 825735"/>
              <a:gd name="connsiteX6" fmla="*/ 1997 w 817726"/>
              <a:gd name="connsiteY6" fmla="*/ 460295 h 825735"/>
              <a:gd name="connsiteX7" fmla="*/ 73885 w 817726"/>
              <a:gd name="connsiteY7" fmla="*/ 657992 h 825735"/>
              <a:gd name="connsiteX8" fmla="*/ 235633 w 817726"/>
              <a:gd name="connsiteY8" fmla="*/ 795781 h 825735"/>
              <a:gd name="connsiteX9" fmla="*/ 235633 w 817726"/>
              <a:gd name="connsiteY9" fmla="*/ 795781 h 825735"/>
              <a:gd name="connsiteX10" fmla="*/ 235633 w 817726"/>
              <a:gd name="connsiteY10" fmla="*/ 795781 h 825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7726" h="825735">
                <a:moveTo>
                  <a:pt x="403371" y="825735"/>
                </a:moveTo>
                <a:cubicBezTo>
                  <a:pt x="531172" y="786795"/>
                  <a:pt x="658973" y="747855"/>
                  <a:pt x="726867" y="675965"/>
                </a:cubicBezTo>
                <a:cubicBezTo>
                  <a:pt x="794761" y="604075"/>
                  <a:pt x="817726" y="489251"/>
                  <a:pt x="810737" y="394396"/>
                </a:cubicBezTo>
                <a:cubicBezTo>
                  <a:pt x="803748" y="299541"/>
                  <a:pt x="757820" y="170738"/>
                  <a:pt x="684933" y="106836"/>
                </a:cubicBezTo>
                <a:cubicBezTo>
                  <a:pt x="612047" y="42934"/>
                  <a:pt x="473263" y="0"/>
                  <a:pt x="373418" y="10983"/>
                </a:cubicBezTo>
                <a:cubicBezTo>
                  <a:pt x="273574" y="21966"/>
                  <a:pt x="147770" y="97850"/>
                  <a:pt x="85866" y="172735"/>
                </a:cubicBezTo>
                <a:cubicBezTo>
                  <a:pt x="23963" y="247620"/>
                  <a:pt x="3994" y="379419"/>
                  <a:pt x="1997" y="460295"/>
                </a:cubicBezTo>
                <a:cubicBezTo>
                  <a:pt x="0" y="541171"/>
                  <a:pt x="34946" y="602078"/>
                  <a:pt x="73885" y="657992"/>
                </a:cubicBezTo>
                <a:cubicBezTo>
                  <a:pt x="112824" y="713906"/>
                  <a:pt x="235633" y="795781"/>
                  <a:pt x="235633" y="795781"/>
                </a:cubicBezTo>
                <a:lnTo>
                  <a:pt x="235633" y="795781"/>
                </a:lnTo>
                <a:lnTo>
                  <a:pt x="235633" y="795781"/>
                </a:lnTo>
              </a:path>
            </a:pathLst>
          </a:custGeom>
          <a:ln>
            <a:solidFill>
              <a:srgbClr val="008000"/>
            </a:solidFill>
            <a:tailEnd type="stealth" w="lg" len="lg"/>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97" name="Can 96">
            <a:extLst>
              <a:ext uri="{FF2B5EF4-FFF2-40B4-BE49-F238E27FC236}">
                <a16:creationId xmlns:a16="http://schemas.microsoft.com/office/drawing/2014/main" id="{F9A425B9-0CF7-2C2D-7CEE-8169E0D7F565}"/>
              </a:ext>
            </a:extLst>
          </p:cNvPr>
          <p:cNvSpPr/>
          <p:nvPr/>
        </p:nvSpPr>
        <p:spPr>
          <a:xfrm>
            <a:off x="1985963" y="314325"/>
            <a:ext cx="1063625" cy="1241425"/>
          </a:xfrm>
          <a:prstGeom prst="can">
            <a:avLst>
              <a:gd name="adj" fmla="val 33537"/>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100" dirty="0"/>
          </a:p>
        </p:txBody>
      </p:sp>
      <p:sp>
        <p:nvSpPr>
          <p:cNvPr id="98" name="Oval 97">
            <a:extLst>
              <a:ext uri="{FF2B5EF4-FFF2-40B4-BE49-F238E27FC236}">
                <a16:creationId xmlns:a16="http://schemas.microsoft.com/office/drawing/2014/main" id="{C520BD67-A644-8AD3-F6BE-1E1EC9FBDF36}"/>
              </a:ext>
            </a:extLst>
          </p:cNvPr>
          <p:cNvSpPr/>
          <p:nvPr/>
        </p:nvSpPr>
        <p:spPr>
          <a:xfrm>
            <a:off x="1995488" y="1303338"/>
            <a:ext cx="1054100" cy="252412"/>
          </a:xfrm>
          <a:prstGeom prst="ellipse">
            <a:avLst/>
          </a:prstGeom>
          <a:gradFill flip="none" rotWithShape="1">
            <a:gsLst>
              <a:gs pos="0">
                <a:srgbClr val="FFA5B1">
                  <a:alpha val="41000"/>
                </a:srgbClr>
              </a:gs>
              <a:gs pos="100000">
                <a:srgbClr val="FFFFFF">
                  <a:alpha val="41000"/>
                </a:srgbClr>
              </a:gs>
            </a:gsLst>
            <a:lin ang="13920000" scaled="0"/>
            <a:tileRect/>
          </a:gra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100" dirty="0"/>
          </a:p>
        </p:txBody>
      </p:sp>
      <p:sp>
        <p:nvSpPr>
          <p:cNvPr id="99" name="Text Box 26">
            <a:extLst>
              <a:ext uri="{FF2B5EF4-FFF2-40B4-BE49-F238E27FC236}">
                <a16:creationId xmlns:a16="http://schemas.microsoft.com/office/drawing/2014/main" id="{8FE66C95-D9D0-BD13-E9D2-72209830485A}"/>
              </a:ext>
            </a:extLst>
          </p:cNvPr>
          <p:cNvSpPr txBox="1">
            <a:spLocks noChangeArrowheads="1"/>
          </p:cNvSpPr>
          <p:nvPr/>
        </p:nvSpPr>
        <p:spPr bwMode="auto">
          <a:xfrm>
            <a:off x="2789238" y="1512888"/>
            <a:ext cx="122237" cy="261937"/>
          </a:xfrm>
          <a:prstGeom prst="rect">
            <a:avLst/>
          </a:prstGeom>
          <a:noFill/>
          <a:ln w="9525">
            <a:noFill/>
            <a:miter lim="800000"/>
            <a:headEnd/>
            <a:tailEnd/>
          </a:ln>
          <a:effectLst/>
        </p:spPr>
        <p:txBody>
          <a:bodyPr>
            <a:spAutoFit/>
          </a:bodyPr>
          <a:lstStyle/>
          <a:p>
            <a:pPr>
              <a:defRPr/>
            </a:pPr>
            <a:r>
              <a:rPr lang="en-US" sz="1100">
                <a:latin typeface="Times"/>
                <a:cs typeface="Times"/>
              </a:rPr>
              <a:t>g</a:t>
            </a:r>
            <a:endParaRPr lang="de-CH" sz="1100" dirty="0">
              <a:effectLst>
                <a:outerShdw blurRad="38100" dist="38100" dir="2700000" algn="tl">
                  <a:srgbClr val="000000"/>
                </a:outerShdw>
              </a:effectLst>
              <a:latin typeface="Times"/>
              <a:cs typeface="Times"/>
            </a:endParaRPr>
          </a:p>
        </p:txBody>
      </p:sp>
      <p:sp>
        <p:nvSpPr>
          <p:cNvPr id="100" name="Freeform 99">
            <a:extLst>
              <a:ext uri="{FF2B5EF4-FFF2-40B4-BE49-F238E27FC236}">
                <a16:creationId xmlns:a16="http://schemas.microsoft.com/office/drawing/2014/main" id="{581FD043-E6A1-E5C7-AD23-1FD2822259C0}"/>
              </a:ext>
            </a:extLst>
          </p:cNvPr>
          <p:cNvSpPr/>
          <p:nvPr/>
        </p:nvSpPr>
        <p:spPr>
          <a:xfrm>
            <a:off x="2127252" y="359466"/>
            <a:ext cx="924848" cy="1165681"/>
          </a:xfrm>
          <a:custGeom>
            <a:avLst/>
            <a:gdLst>
              <a:gd name="connsiteX0" fmla="*/ 611840 w 1155699"/>
              <a:gd name="connsiteY0" fmla="*/ 3634115 h 3634115"/>
              <a:gd name="connsiteX1" fmla="*/ 964112 w 1155699"/>
              <a:gd name="connsiteY1" fmla="*/ 3244745 h 3634115"/>
              <a:gd name="connsiteX2" fmla="*/ 1130978 w 1155699"/>
              <a:gd name="connsiteY2" fmla="*/ 2799752 h 3634115"/>
              <a:gd name="connsiteX3" fmla="*/ 1112437 w 1155699"/>
              <a:gd name="connsiteY3" fmla="*/ 2558713 h 3634115"/>
              <a:gd name="connsiteX4" fmla="*/ 1038275 w 1155699"/>
              <a:gd name="connsiteY4" fmla="*/ 2326946 h 3634115"/>
              <a:gd name="connsiteX5" fmla="*/ 862139 w 1155699"/>
              <a:gd name="connsiteY5" fmla="*/ 1668726 h 3634115"/>
              <a:gd name="connsiteX6" fmla="*/ 787976 w 1155699"/>
              <a:gd name="connsiteY6" fmla="*/ 1279357 h 3634115"/>
              <a:gd name="connsiteX7" fmla="*/ 565489 w 1155699"/>
              <a:gd name="connsiteY7" fmla="*/ 611866 h 3634115"/>
              <a:gd name="connsiteX8" fmla="*/ 0 w 1155699"/>
              <a:gd name="connsiteY8" fmla="*/ 0 h 3634115"/>
              <a:gd name="connsiteX9" fmla="*/ 0 w 1155699"/>
              <a:gd name="connsiteY9" fmla="*/ 0 h 3634115"/>
              <a:gd name="connsiteX10" fmla="*/ 0 w 1155699"/>
              <a:gd name="connsiteY10" fmla="*/ 0 h 3634115"/>
              <a:gd name="connsiteX0" fmla="*/ 611840 w 1155699"/>
              <a:gd name="connsiteY0" fmla="*/ 3634115 h 3634115"/>
              <a:gd name="connsiteX1" fmla="*/ 964112 w 1155699"/>
              <a:gd name="connsiteY1" fmla="*/ 3244745 h 3634115"/>
              <a:gd name="connsiteX2" fmla="*/ 1130978 w 1155699"/>
              <a:gd name="connsiteY2" fmla="*/ 2799752 h 3634115"/>
              <a:gd name="connsiteX3" fmla="*/ 1112437 w 1155699"/>
              <a:gd name="connsiteY3" fmla="*/ 2558713 h 3634115"/>
              <a:gd name="connsiteX4" fmla="*/ 1038275 w 1155699"/>
              <a:gd name="connsiteY4" fmla="*/ 2326946 h 3634115"/>
              <a:gd name="connsiteX5" fmla="*/ 982653 w 1155699"/>
              <a:gd name="connsiteY5" fmla="*/ 1668726 h 3634115"/>
              <a:gd name="connsiteX6" fmla="*/ 787976 w 1155699"/>
              <a:gd name="connsiteY6" fmla="*/ 1279357 h 3634115"/>
              <a:gd name="connsiteX7" fmla="*/ 565489 w 1155699"/>
              <a:gd name="connsiteY7" fmla="*/ 611866 h 3634115"/>
              <a:gd name="connsiteX8" fmla="*/ 0 w 1155699"/>
              <a:gd name="connsiteY8" fmla="*/ 0 h 3634115"/>
              <a:gd name="connsiteX9" fmla="*/ 0 w 1155699"/>
              <a:gd name="connsiteY9" fmla="*/ 0 h 3634115"/>
              <a:gd name="connsiteX10" fmla="*/ 0 w 1155699"/>
              <a:gd name="connsiteY10" fmla="*/ 0 h 3634115"/>
              <a:gd name="connsiteX0" fmla="*/ 611840 w 1155699"/>
              <a:gd name="connsiteY0" fmla="*/ 3634115 h 3634115"/>
              <a:gd name="connsiteX1" fmla="*/ 964112 w 1155699"/>
              <a:gd name="connsiteY1" fmla="*/ 3244745 h 3634115"/>
              <a:gd name="connsiteX2" fmla="*/ 1130978 w 1155699"/>
              <a:gd name="connsiteY2" fmla="*/ 2799752 h 3634115"/>
              <a:gd name="connsiteX3" fmla="*/ 1112437 w 1155699"/>
              <a:gd name="connsiteY3" fmla="*/ 2558713 h 3634115"/>
              <a:gd name="connsiteX4" fmla="*/ 1038275 w 1155699"/>
              <a:gd name="connsiteY4" fmla="*/ 2326946 h 3634115"/>
              <a:gd name="connsiteX5" fmla="*/ 982653 w 1155699"/>
              <a:gd name="connsiteY5" fmla="*/ 1668726 h 3634115"/>
              <a:gd name="connsiteX6" fmla="*/ 899220 w 1155699"/>
              <a:gd name="connsiteY6" fmla="*/ 1279357 h 3634115"/>
              <a:gd name="connsiteX7" fmla="*/ 565489 w 1155699"/>
              <a:gd name="connsiteY7" fmla="*/ 611866 h 3634115"/>
              <a:gd name="connsiteX8" fmla="*/ 0 w 1155699"/>
              <a:gd name="connsiteY8" fmla="*/ 0 h 3634115"/>
              <a:gd name="connsiteX9" fmla="*/ 0 w 1155699"/>
              <a:gd name="connsiteY9" fmla="*/ 0 h 3634115"/>
              <a:gd name="connsiteX10" fmla="*/ 0 w 1155699"/>
              <a:gd name="connsiteY10" fmla="*/ 0 h 3634115"/>
              <a:gd name="connsiteX0" fmla="*/ 611840 w 1155699"/>
              <a:gd name="connsiteY0" fmla="*/ 3634115 h 3634115"/>
              <a:gd name="connsiteX1" fmla="*/ 964112 w 1155699"/>
              <a:gd name="connsiteY1" fmla="*/ 3244745 h 3634115"/>
              <a:gd name="connsiteX2" fmla="*/ 1130978 w 1155699"/>
              <a:gd name="connsiteY2" fmla="*/ 2929541 h 3634115"/>
              <a:gd name="connsiteX3" fmla="*/ 1112437 w 1155699"/>
              <a:gd name="connsiteY3" fmla="*/ 2558713 h 3634115"/>
              <a:gd name="connsiteX4" fmla="*/ 1038275 w 1155699"/>
              <a:gd name="connsiteY4" fmla="*/ 2326946 h 3634115"/>
              <a:gd name="connsiteX5" fmla="*/ 982653 w 1155699"/>
              <a:gd name="connsiteY5" fmla="*/ 1668726 h 3634115"/>
              <a:gd name="connsiteX6" fmla="*/ 899220 w 1155699"/>
              <a:gd name="connsiteY6" fmla="*/ 1279357 h 3634115"/>
              <a:gd name="connsiteX7" fmla="*/ 565489 w 1155699"/>
              <a:gd name="connsiteY7" fmla="*/ 611866 h 3634115"/>
              <a:gd name="connsiteX8" fmla="*/ 0 w 1155699"/>
              <a:gd name="connsiteY8" fmla="*/ 0 h 3634115"/>
              <a:gd name="connsiteX9" fmla="*/ 0 w 1155699"/>
              <a:gd name="connsiteY9" fmla="*/ 0 h 3634115"/>
              <a:gd name="connsiteX10" fmla="*/ 0 w 1155699"/>
              <a:gd name="connsiteY10" fmla="*/ 0 h 3634115"/>
              <a:gd name="connsiteX0" fmla="*/ 611840 w 1155699"/>
              <a:gd name="connsiteY0" fmla="*/ 3634115 h 3634115"/>
              <a:gd name="connsiteX1" fmla="*/ 964112 w 1155699"/>
              <a:gd name="connsiteY1" fmla="*/ 3244745 h 3634115"/>
              <a:gd name="connsiteX2" fmla="*/ 1130978 w 1155699"/>
              <a:gd name="connsiteY2" fmla="*/ 2929541 h 3634115"/>
              <a:gd name="connsiteX3" fmla="*/ 1112437 w 1155699"/>
              <a:gd name="connsiteY3" fmla="*/ 2558713 h 3634115"/>
              <a:gd name="connsiteX4" fmla="*/ 1038275 w 1155699"/>
              <a:gd name="connsiteY4" fmla="*/ 2160073 h 3634115"/>
              <a:gd name="connsiteX5" fmla="*/ 982653 w 1155699"/>
              <a:gd name="connsiteY5" fmla="*/ 1668726 h 3634115"/>
              <a:gd name="connsiteX6" fmla="*/ 899220 w 1155699"/>
              <a:gd name="connsiteY6" fmla="*/ 1279357 h 3634115"/>
              <a:gd name="connsiteX7" fmla="*/ 565489 w 1155699"/>
              <a:gd name="connsiteY7" fmla="*/ 611866 h 3634115"/>
              <a:gd name="connsiteX8" fmla="*/ 0 w 1155699"/>
              <a:gd name="connsiteY8" fmla="*/ 0 h 3634115"/>
              <a:gd name="connsiteX9" fmla="*/ 0 w 1155699"/>
              <a:gd name="connsiteY9" fmla="*/ 0 h 3634115"/>
              <a:gd name="connsiteX10" fmla="*/ 0 w 1155699"/>
              <a:gd name="connsiteY10" fmla="*/ 0 h 3634115"/>
              <a:gd name="connsiteX0" fmla="*/ 611840 w 1124797"/>
              <a:gd name="connsiteY0" fmla="*/ 3634115 h 3634115"/>
              <a:gd name="connsiteX1" fmla="*/ 964112 w 1124797"/>
              <a:gd name="connsiteY1" fmla="*/ 3244745 h 3634115"/>
              <a:gd name="connsiteX2" fmla="*/ 1112437 w 1124797"/>
              <a:gd name="connsiteY2" fmla="*/ 2558713 h 3634115"/>
              <a:gd name="connsiteX3" fmla="*/ 1038275 w 1124797"/>
              <a:gd name="connsiteY3" fmla="*/ 2160073 h 3634115"/>
              <a:gd name="connsiteX4" fmla="*/ 982653 w 1124797"/>
              <a:gd name="connsiteY4" fmla="*/ 1668726 h 3634115"/>
              <a:gd name="connsiteX5" fmla="*/ 899220 w 1124797"/>
              <a:gd name="connsiteY5" fmla="*/ 1279357 h 3634115"/>
              <a:gd name="connsiteX6" fmla="*/ 565489 w 1124797"/>
              <a:gd name="connsiteY6" fmla="*/ 611866 h 3634115"/>
              <a:gd name="connsiteX7" fmla="*/ 0 w 1124797"/>
              <a:gd name="connsiteY7" fmla="*/ 0 h 3634115"/>
              <a:gd name="connsiteX8" fmla="*/ 0 w 1124797"/>
              <a:gd name="connsiteY8" fmla="*/ 0 h 3634115"/>
              <a:gd name="connsiteX9" fmla="*/ 0 w 1124797"/>
              <a:gd name="connsiteY9" fmla="*/ 0 h 3634115"/>
              <a:gd name="connsiteX0" fmla="*/ 611840 w 1115527"/>
              <a:gd name="connsiteY0" fmla="*/ 3634115 h 3634115"/>
              <a:gd name="connsiteX1" fmla="*/ 964112 w 1115527"/>
              <a:gd name="connsiteY1" fmla="*/ 3244745 h 3634115"/>
              <a:gd name="connsiteX2" fmla="*/ 1112437 w 1115527"/>
              <a:gd name="connsiteY2" fmla="*/ 2558713 h 3634115"/>
              <a:gd name="connsiteX3" fmla="*/ 982653 w 1115527"/>
              <a:gd name="connsiteY3" fmla="*/ 1668726 h 3634115"/>
              <a:gd name="connsiteX4" fmla="*/ 899220 w 1115527"/>
              <a:gd name="connsiteY4" fmla="*/ 1279357 h 3634115"/>
              <a:gd name="connsiteX5" fmla="*/ 565489 w 1115527"/>
              <a:gd name="connsiteY5" fmla="*/ 611866 h 3634115"/>
              <a:gd name="connsiteX6" fmla="*/ 0 w 1115527"/>
              <a:gd name="connsiteY6" fmla="*/ 0 h 3634115"/>
              <a:gd name="connsiteX7" fmla="*/ 0 w 1115527"/>
              <a:gd name="connsiteY7" fmla="*/ 0 h 3634115"/>
              <a:gd name="connsiteX8" fmla="*/ 0 w 1115527"/>
              <a:gd name="connsiteY8" fmla="*/ 0 h 3634115"/>
              <a:gd name="connsiteX0" fmla="*/ 611840 w 1115527"/>
              <a:gd name="connsiteY0" fmla="*/ 3634115 h 3634115"/>
              <a:gd name="connsiteX1" fmla="*/ 964112 w 1115527"/>
              <a:gd name="connsiteY1" fmla="*/ 3244745 h 3634115"/>
              <a:gd name="connsiteX2" fmla="*/ 1112437 w 1115527"/>
              <a:gd name="connsiteY2" fmla="*/ 2558713 h 3634115"/>
              <a:gd name="connsiteX3" fmla="*/ 982653 w 1115527"/>
              <a:gd name="connsiteY3" fmla="*/ 1668726 h 3634115"/>
              <a:gd name="connsiteX4" fmla="*/ 565489 w 1115527"/>
              <a:gd name="connsiteY4" fmla="*/ 611866 h 3634115"/>
              <a:gd name="connsiteX5" fmla="*/ 0 w 1115527"/>
              <a:gd name="connsiteY5" fmla="*/ 0 h 3634115"/>
              <a:gd name="connsiteX6" fmla="*/ 0 w 1115527"/>
              <a:gd name="connsiteY6" fmla="*/ 0 h 3634115"/>
              <a:gd name="connsiteX7" fmla="*/ 0 w 1115527"/>
              <a:gd name="connsiteY7" fmla="*/ 0 h 3634115"/>
              <a:gd name="connsiteX0" fmla="*/ 611840 w 1115527"/>
              <a:gd name="connsiteY0" fmla="*/ 3634115 h 3634115"/>
              <a:gd name="connsiteX1" fmla="*/ 776757 w 1115527"/>
              <a:gd name="connsiteY1" fmla="*/ 3518794 h 3634115"/>
              <a:gd name="connsiteX2" fmla="*/ 964112 w 1115527"/>
              <a:gd name="connsiteY2" fmla="*/ 3244745 h 3634115"/>
              <a:gd name="connsiteX3" fmla="*/ 1112437 w 1115527"/>
              <a:gd name="connsiteY3" fmla="*/ 2558713 h 3634115"/>
              <a:gd name="connsiteX4" fmla="*/ 982653 w 1115527"/>
              <a:gd name="connsiteY4" fmla="*/ 1668726 h 3634115"/>
              <a:gd name="connsiteX5" fmla="*/ 565489 w 1115527"/>
              <a:gd name="connsiteY5" fmla="*/ 611866 h 3634115"/>
              <a:gd name="connsiteX6" fmla="*/ 0 w 1115527"/>
              <a:gd name="connsiteY6" fmla="*/ 0 h 3634115"/>
              <a:gd name="connsiteX7" fmla="*/ 0 w 1115527"/>
              <a:gd name="connsiteY7" fmla="*/ 0 h 3634115"/>
              <a:gd name="connsiteX8" fmla="*/ 0 w 1115527"/>
              <a:gd name="connsiteY8" fmla="*/ 0 h 3634115"/>
              <a:gd name="connsiteX0" fmla="*/ 866177 w 1115527"/>
              <a:gd name="connsiteY0" fmla="*/ 3634115 h 3634115"/>
              <a:gd name="connsiteX1" fmla="*/ 776757 w 1115527"/>
              <a:gd name="connsiteY1" fmla="*/ 3518794 h 3634115"/>
              <a:gd name="connsiteX2" fmla="*/ 964112 w 1115527"/>
              <a:gd name="connsiteY2" fmla="*/ 3244745 h 3634115"/>
              <a:gd name="connsiteX3" fmla="*/ 1112437 w 1115527"/>
              <a:gd name="connsiteY3" fmla="*/ 2558713 h 3634115"/>
              <a:gd name="connsiteX4" fmla="*/ 982653 w 1115527"/>
              <a:gd name="connsiteY4" fmla="*/ 1668726 h 3634115"/>
              <a:gd name="connsiteX5" fmla="*/ 565489 w 1115527"/>
              <a:gd name="connsiteY5" fmla="*/ 611866 h 3634115"/>
              <a:gd name="connsiteX6" fmla="*/ 0 w 1115527"/>
              <a:gd name="connsiteY6" fmla="*/ 0 h 3634115"/>
              <a:gd name="connsiteX7" fmla="*/ 0 w 1115527"/>
              <a:gd name="connsiteY7" fmla="*/ 0 h 3634115"/>
              <a:gd name="connsiteX8" fmla="*/ 0 w 1115527"/>
              <a:gd name="connsiteY8" fmla="*/ 0 h 3634115"/>
              <a:gd name="connsiteX0" fmla="*/ 866177 w 1115527"/>
              <a:gd name="connsiteY0" fmla="*/ 3634115 h 3634115"/>
              <a:gd name="connsiteX1" fmla="*/ 964112 w 1115527"/>
              <a:gd name="connsiteY1" fmla="*/ 3244745 h 3634115"/>
              <a:gd name="connsiteX2" fmla="*/ 1112437 w 1115527"/>
              <a:gd name="connsiteY2" fmla="*/ 2558713 h 3634115"/>
              <a:gd name="connsiteX3" fmla="*/ 982653 w 1115527"/>
              <a:gd name="connsiteY3" fmla="*/ 1668726 h 3634115"/>
              <a:gd name="connsiteX4" fmla="*/ 565489 w 1115527"/>
              <a:gd name="connsiteY4" fmla="*/ 611866 h 3634115"/>
              <a:gd name="connsiteX5" fmla="*/ 0 w 1115527"/>
              <a:gd name="connsiteY5" fmla="*/ 0 h 3634115"/>
              <a:gd name="connsiteX6" fmla="*/ 0 w 1115527"/>
              <a:gd name="connsiteY6" fmla="*/ 0 h 3634115"/>
              <a:gd name="connsiteX7" fmla="*/ 0 w 1115527"/>
              <a:gd name="connsiteY7" fmla="*/ 0 h 3634115"/>
              <a:gd name="connsiteX0" fmla="*/ 866177 w 1122522"/>
              <a:gd name="connsiteY0" fmla="*/ 3634115 h 3634115"/>
              <a:gd name="connsiteX1" fmla="*/ 1043163 w 1122522"/>
              <a:gd name="connsiteY1" fmla="*/ 3244745 h 3634115"/>
              <a:gd name="connsiteX2" fmla="*/ 1112437 w 1122522"/>
              <a:gd name="connsiteY2" fmla="*/ 2558713 h 3634115"/>
              <a:gd name="connsiteX3" fmla="*/ 982653 w 1122522"/>
              <a:gd name="connsiteY3" fmla="*/ 1668726 h 3634115"/>
              <a:gd name="connsiteX4" fmla="*/ 565489 w 1122522"/>
              <a:gd name="connsiteY4" fmla="*/ 611866 h 3634115"/>
              <a:gd name="connsiteX5" fmla="*/ 0 w 1122522"/>
              <a:gd name="connsiteY5" fmla="*/ 0 h 3634115"/>
              <a:gd name="connsiteX6" fmla="*/ 0 w 1122522"/>
              <a:gd name="connsiteY6" fmla="*/ 0 h 3634115"/>
              <a:gd name="connsiteX7" fmla="*/ 0 w 1122522"/>
              <a:gd name="connsiteY7" fmla="*/ 0 h 3634115"/>
              <a:gd name="connsiteX0" fmla="*/ 866177 w 1122522"/>
              <a:gd name="connsiteY0" fmla="*/ 3634115 h 3634115"/>
              <a:gd name="connsiteX1" fmla="*/ 1043163 w 1122522"/>
              <a:gd name="connsiteY1" fmla="*/ 3244745 h 3634115"/>
              <a:gd name="connsiteX2" fmla="*/ 1112437 w 1122522"/>
              <a:gd name="connsiteY2" fmla="*/ 2558713 h 3634115"/>
              <a:gd name="connsiteX3" fmla="*/ 982653 w 1122522"/>
              <a:gd name="connsiteY3" fmla="*/ 1668726 h 3634115"/>
              <a:gd name="connsiteX4" fmla="*/ 565489 w 1122522"/>
              <a:gd name="connsiteY4" fmla="*/ 611866 h 3634115"/>
              <a:gd name="connsiteX5" fmla="*/ 0 w 1122522"/>
              <a:gd name="connsiteY5" fmla="*/ 0 h 3634115"/>
              <a:gd name="connsiteX6" fmla="*/ 0 w 1122522"/>
              <a:gd name="connsiteY6" fmla="*/ 0 h 3634115"/>
              <a:gd name="connsiteX7" fmla="*/ 0 w 1122522"/>
              <a:gd name="connsiteY7" fmla="*/ 0 h 363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2522" h="3634115">
                <a:moveTo>
                  <a:pt x="866177" y="3634115"/>
                </a:moveTo>
                <a:cubicBezTo>
                  <a:pt x="955320" y="3540406"/>
                  <a:pt x="1002120" y="3423979"/>
                  <a:pt x="1043163" y="3244745"/>
                </a:cubicBezTo>
                <a:cubicBezTo>
                  <a:pt x="1084206" y="3065511"/>
                  <a:pt x="1122522" y="2821383"/>
                  <a:pt x="1112437" y="2558713"/>
                </a:cubicBezTo>
                <a:cubicBezTo>
                  <a:pt x="1102352" y="2296043"/>
                  <a:pt x="1073811" y="1993200"/>
                  <a:pt x="982653" y="1668726"/>
                </a:cubicBezTo>
                <a:cubicBezTo>
                  <a:pt x="891495" y="1344252"/>
                  <a:pt x="729264" y="889987"/>
                  <a:pt x="565489" y="611866"/>
                </a:cubicBezTo>
                <a:cubicBezTo>
                  <a:pt x="401714" y="333745"/>
                  <a:pt x="0" y="0"/>
                  <a:pt x="0" y="0"/>
                </a:cubicBezTo>
                <a:lnTo>
                  <a:pt x="0" y="0"/>
                </a:lnTo>
                <a:lnTo>
                  <a:pt x="0" y="0"/>
                </a:lnTo>
              </a:path>
            </a:pathLst>
          </a:custGeom>
          <a:ln>
            <a:gradFill flip="none" rotWithShape="1">
              <a:gsLst>
                <a:gs pos="0">
                  <a:schemeClr val="accent1"/>
                </a:gs>
                <a:gs pos="100000">
                  <a:srgbClr val="FF0000"/>
                </a:gs>
              </a:gsLst>
              <a:lin ang="7080000" scaled="0"/>
              <a:tileRect/>
            </a:gradFill>
            <a:tailEnd type="stealth" w="lg" len="lg"/>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sz="1100" dirty="0"/>
          </a:p>
        </p:txBody>
      </p:sp>
      <p:sp>
        <p:nvSpPr>
          <p:cNvPr id="26668" name="Oval 16">
            <a:extLst>
              <a:ext uri="{FF2B5EF4-FFF2-40B4-BE49-F238E27FC236}">
                <a16:creationId xmlns:a16="http://schemas.microsoft.com/office/drawing/2014/main" id="{46B00944-15C3-2FEE-C597-B55CF62F6A5E}"/>
              </a:ext>
            </a:extLst>
          </p:cNvPr>
          <p:cNvSpPr>
            <a:spLocks noChangeArrowheads="1"/>
          </p:cNvSpPr>
          <p:nvPr/>
        </p:nvSpPr>
        <p:spPr bwMode="auto">
          <a:xfrm rot="5395371">
            <a:off x="2832894" y="1470819"/>
            <a:ext cx="82550" cy="93662"/>
          </a:xfrm>
          <a:prstGeom prst="ellipse">
            <a:avLst/>
          </a:prstGeom>
          <a:solidFill>
            <a:srgbClr val="FF0000"/>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742950" indent="-285750">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sz="1100"/>
          </a:p>
        </p:txBody>
      </p:sp>
      <p:sp>
        <p:nvSpPr>
          <p:cNvPr id="26669" name="Oval 16">
            <a:extLst>
              <a:ext uri="{FF2B5EF4-FFF2-40B4-BE49-F238E27FC236}">
                <a16:creationId xmlns:a16="http://schemas.microsoft.com/office/drawing/2014/main" id="{3E472806-2C09-F9AA-106F-A7772B956BA9}"/>
              </a:ext>
            </a:extLst>
          </p:cNvPr>
          <p:cNvSpPr>
            <a:spLocks noChangeArrowheads="1"/>
          </p:cNvSpPr>
          <p:nvPr/>
        </p:nvSpPr>
        <p:spPr bwMode="auto">
          <a:xfrm rot="5395371">
            <a:off x="2528888" y="1258888"/>
            <a:ext cx="84137" cy="90487"/>
          </a:xfrm>
          <a:prstGeom prst="ellipse">
            <a:avLst/>
          </a:prstGeom>
          <a:solidFill>
            <a:srgbClr val="FF0000"/>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742950" indent="-285750">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sz="1100"/>
          </a:p>
        </p:txBody>
      </p:sp>
      <p:sp>
        <p:nvSpPr>
          <p:cNvPr id="26670" name="Oval 16">
            <a:extLst>
              <a:ext uri="{FF2B5EF4-FFF2-40B4-BE49-F238E27FC236}">
                <a16:creationId xmlns:a16="http://schemas.microsoft.com/office/drawing/2014/main" id="{8CE96EB3-605C-B906-8618-126AC87D8D42}"/>
              </a:ext>
            </a:extLst>
          </p:cNvPr>
          <p:cNvSpPr>
            <a:spLocks noChangeArrowheads="1"/>
          </p:cNvSpPr>
          <p:nvPr/>
        </p:nvSpPr>
        <p:spPr bwMode="auto">
          <a:xfrm rot="5395371">
            <a:off x="2032795" y="335756"/>
            <a:ext cx="74612" cy="73025"/>
          </a:xfrm>
          <a:prstGeom prst="ellipse">
            <a:avLst/>
          </a:prstGeom>
          <a:solidFill>
            <a:srgbClr val="4E52FF"/>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742950" indent="-285750">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sz="1100"/>
          </a:p>
        </p:txBody>
      </p:sp>
      <p:sp>
        <p:nvSpPr>
          <p:cNvPr id="104" name="Text Box 26">
            <a:extLst>
              <a:ext uri="{FF2B5EF4-FFF2-40B4-BE49-F238E27FC236}">
                <a16:creationId xmlns:a16="http://schemas.microsoft.com/office/drawing/2014/main" id="{90BEDA12-4CC0-2F63-B216-B5F5DE2AAD80}"/>
              </a:ext>
            </a:extLst>
          </p:cNvPr>
          <p:cNvSpPr txBox="1">
            <a:spLocks noChangeArrowheads="1"/>
          </p:cNvSpPr>
          <p:nvPr/>
        </p:nvSpPr>
        <p:spPr bwMode="auto">
          <a:xfrm>
            <a:off x="3052763" y="341313"/>
            <a:ext cx="414337" cy="260350"/>
          </a:xfrm>
          <a:prstGeom prst="rect">
            <a:avLst/>
          </a:prstGeom>
          <a:noFill/>
          <a:ln w="9525">
            <a:noFill/>
            <a:miter lim="800000"/>
            <a:headEnd/>
            <a:tailEnd/>
          </a:ln>
          <a:effectLst/>
        </p:spPr>
        <p:txBody>
          <a:bodyPr>
            <a:spAutoFit/>
          </a:bodyPr>
          <a:lstStyle/>
          <a:p>
            <a:pPr>
              <a:defRPr/>
            </a:pPr>
            <a:r>
              <a:rPr lang="en-US" sz="1100">
                <a:latin typeface="Times"/>
                <a:cs typeface="Times"/>
              </a:rPr>
              <a:t>f♯</a:t>
            </a:r>
            <a:endParaRPr lang="de-CH" sz="1100" dirty="0">
              <a:effectLst>
                <a:outerShdw blurRad="38100" dist="38100" dir="2700000" algn="tl">
                  <a:srgbClr val="000000"/>
                </a:outerShdw>
              </a:effectLst>
              <a:latin typeface="Times"/>
              <a:cs typeface="Times"/>
            </a:endParaRPr>
          </a:p>
        </p:txBody>
      </p:sp>
      <p:sp>
        <p:nvSpPr>
          <p:cNvPr id="105" name="Freeform 104">
            <a:extLst>
              <a:ext uri="{FF2B5EF4-FFF2-40B4-BE49-F238E27FC236}">
                <a16:creationId xmlns:a16="http://schemas.microsoft.com/office/drawing/2014/main" id="{9F22472C-D11C-2A64-7D36-BE0958A8E815}"/>
              </a:ext>
            </a:extLst>
          </p:cNvPr>
          <p:cNvSpPr/>
          <p:nvPr/>
        </p:nvSpPr>
        <p:spPr>
          <a:xfrm>
            <a:off x="2789238" y="708025"/>
            <a:ext cx="46037" cy="44450"/>
          </a:xfrm>
          <a:custGeom>
            <a:avLst/>
            <a:gdLst>
              <a:gd name="connsiteX0" fmla="*/ 0 w 121535"/>
              <a:gd name="connsiteY0" fmla="*/ 127605 h 145834"/>
              <a:gd name="connsiteX1" fmla="*/ 121535 w 121535"/>
              <a:gd name="connsiteY1" fmla="*/ 0 h 145834"/>
              <a:gd name="connsiteX2" fmla="*/ 115458 w 121535"/>
              <a:gd name="connsiteY2" fmla="*/ 60764 h 145834"/>
              <a:gd name="connsiteX3" fmla="*/ 48614 w 121535"/>
              <a:gd name="connsiteY3" fmla="*/ 145834 h 145834"/>
              <a:gd name="connsiteX4" fmla="*/ 0 w 121535"/>
              <a:gd name="connsiteY4" fmla="*/ 127605 h 145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535" h="145834">
                <a:moveTo>
                  <a:pt x="0" y="127605"/>
                </a:moveTo>
                <a:lnTo>
                  <a:pt x="121535" y="0"/>
                </a:lnTo>
                <a:lnTo>
                  <a:pt x="115458" y="60764"/>
                </a:lnTo>
                <a:lnTo>
                  <a:pt x="48614" y="145834"/>
                </a:lnTo>
                <a:lnTo>
                  <a:pt x="0" y="127605"/>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100"/>
          </a:p>
        </p:txBody>
      </p:sp>
      <p:sp>
        <p:nvSpPr>
          <p:cNvPr id="106" name="Freeform 105">
            <a:extLst>
              <a:ext uri="{FF2B5EF4-FFF2-40B4-BE49-F238E27FC236}">
                <a16:creationId xmlns:a16="http://schemas.microsoft.com/office/drawing/2014/main" id="{BC442B6A-78E8-63F2-A60A-424965BB3086}"/>
              </a:ext>
            </a:extLst>
          </p:cNvPr>
          <p:cNvSpPr/>
          <p:nvPr/>
        </p:nvSpPr>
        <p:spPr>
          <a:xfrm>
            <a:off x="2790825" y="747713"/>
            <a:ext cx="44450" cy="44450"/>
          </a:xfrm>
          <a:custGeom>
            <a:avLst/>
            <a:gdLst>
              <a:gd name="connsiteX0" fmla="*/ 0 w 121535"/>
              <a:gd name="connsiteY0" fmla="*/ 127605 h 145834"/>
              <a:gd name="connsiteX1" fmla="*/ 121535 w 121535"/>
              <a:gd name="connsiteY1" fmla="*/ 0 h 145834"/>
              <a:gd name="connsiteX2" fmla="*/ 115458 w 121535"/>
              <a:gd name="connsiteY2" fmla="*/ 60764 h 145834"/>
              <a:gd name="connsiteX3" fmla="*/ 48614 w 121535"/>
              <a:gd name="connsiteY3" fmla="*/ 145834 h 145834"/>
              <a:gd name="connsiteX4" fmla="*/ 0 w 121535"/>
              <a:gd name="connsiteY4" fmla="*/ 127605 h 145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535" h="145834">
                <a:moveTo>
                  <a:pt x="0" y="127605"/>
                </a:moveTo>
                <a:lnTo>
                  <a:pt x="121535" y="0"/>
                </a:lnTo>
                <a:lnTo>
                  <a:pt x="115458" y="60764"/>
                </a:lnTo>
                <a:lnTo>
                  <a:pt x="48614" y="145834"/>
                </a:lnTo>
                <a:lnTo>
                  <a:pt x="0" y="127605"/>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100"/>
          </a:p>
        </p:txBody>
      </p:sp>
      <p:sp>
        <p:nvSpPr>
          <p:cNvPr id="107" name="Rectangle 106">
            <a:extLst>
              <a:ext uri="{FF2B5EF4-FFF2-40B4-BE49-F238E27FC236}">
                <a16:creationId xmlns:a16="http://schemas.microsoft.com/office/drawing/2014/main" id="{0454D577-E8C3-7586-B82F-55A63B87E6C1}"/>
              </a:ext>
            </a:extLst>
          </p:cNvPr>
          <p:cNvSpPr/>
          <p:nvPr/>
        </p:nvSpPr>
        <p:spPr>
          <a:xfrm>
            <a:off x="2619375" y="658813"/>
            <a:ext cx="414338" cy="509587"/>
          </a:xfrm>
          <a:prstGeom prst="rect">
            <a:avLst/>
          </a:prstGeom>
          <a:solidFill>
            <a:srgbClr val="BBC0FF">
              <a:alpha val="6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100"/>
          </a:p>
        </p:txBody>
      </p:sp>
      <p:sp>
        <p:nvSpPr>
          <p:cNvPr id="108" name="Freeform 107">
            <a:extLst>
              <a:ext uri="{FF2B5EF4-FFF2-40B4-BE49-F238E27FC236}">
                <a16:creationId xmlns:a16="http://schemas.microsoft.com/office/drawing/2014/main" id="{78786A7C-69E7-E911-A477-7955C7C4BAC0}"/>
              </a:ext>
            </a:extLst>
          </p:cNvPr>
          <p:cNvSpPr/>
          <p:nvPr/>
        </p:nvSpPr>
        <p:spPr>
          <a:xfrm flipH="1">
            <a:off x="1982341" y="556088"/>
            <a:ext cx="1011421" cy="748329"/>
          </a:xfrm>
          <a:custGeom>
            <a:avLst/>
            <a:gdLst>
              <a:gd name="connsiteX0" fmla="*/ 222487 w 2014747"/>
              <a:gd name="connsiteY0" fmla="*/ 3513595 h 3513595"/>
              <a:gd name="connsiteX1" fmla="*/ 871409 w 2014747"/>
              <a:gd name="connsiteY1" fmla="*/ 3318911 h 3513595"/>
              <a:gd name="connsiteX2" fmla="*/ 1622304 w 2014747"/>
              <a:gd name="connsiteY2" fmla="*/ 2725586 h 3513595"/>
              <a:gd name="connsiteX3" fmla="*/ 1956035 w 2014747"/>
              <a:gd name="connsiteY3" fmla="*/ 2002471 h 3513595"/>
              <a:gd name="connsiteX4" fmla="*/ 1974576 w 2014747"/>
              <a:gd name="connsiteY4" fmla="*/ 1659455 h 3513595"/>
              <a:gd name="connsiteX5" fmla="*/ 1733548 w 2014747"/>
              <a:gd name="connsiteY5" fmla="*/ 1131025 h 3513595"/>
              <a:gd name="connsiteX6" fmla="*/ 1325654 w 2014747"/>
              <a:gd name="connsiteY6" fmla="*/ 686032 h 3513595"/>
              <a:gd name="connsiteX7" fmla="*/ 899220 w 2014747"/>
              <a:gd name="connsiteY7" fmla="*/ 380099 h 3513595"/>
              <a:gd name="connsiteX8" fmla="*/ 389353 w 2014747"/>
              <a:gd name="connsiteY8" fmla="*/ 129790 h 3513595"/>
              <a:gd name="connsiteX9" fmla="*/ 0 w 2014747"/>
              <a:gd name="connsiteY9" fmla="*/ 0 h 3513595"/>
              <a:gd name="connsiteX0" fmla="*/ 222487 w 2014747"/>
              <a:gd name="connsiteY0" fmla="*/ 3513595 h 3513595"/>
              <a:gd name="connsiteX1" fmla="*/ 871409 w 2014747"/>
              <a:gd name="connsiteY1" fmla="*/ 3318911 h 3513595"/>
              <a:gd name="connsiteX2" fmla="*/ 1622304 w 2014747"/>
              <a:gd name="connsiteY2" fmla="*/ 2725586 h 3513595"/>
              <a:gd name="connsiteX3" fmla="*/ 1956035 w 2014747"/>
              <a:gd name="connsiteY3" fmla="*/ 2002471 h 3513595"/>
              <a:gd name="connsiteX4" fmla="*/ 1974576 w 2014747"/>
              <a:gd name="connsiteY4" fmla="*/ 1659455 h 3513595"/>
              <a:gd name="connsiteX5" fmla="*/ 1733548 w 2014747"/>
              <a:gd name="connsiteY5" fmla="*/ 1131025 h 3513595"/>
              <a:gd name="connsiteX6" fmla="*/ 1325654 w 2014747"/>
              <a:gd name="connsiteY6" fmla="*/ 686032 h 3513595"/>
              <a:gd name="connsiteX7" fmla="*/ 899220 w 2014747"/>
              <a:gd name="connsiteY7" fmla="*/ 380099 h 3513595"/>
              <a:gd name="connsiteX8" fmla="*/ 389353 w 2014747"/>
              <a:gd name="connsiteY8" fmla="*/ 129790 h 3513595"/>
              <a:gd name="connsiteX9" fmla="*/ 0 w 2014747"/>
              <a:gd name="connsiteY9" fmla="*/ 0 h 3513595"/>
              <a:gd name="connsiteX0" fmla="*/ 222487 w 2014747"/>
              <a:gd name="connsiteY0" fmla="*/ 3513595 h 3513595"/>
              <a:gd name="connsiteX1" fmla="*/ 871409 w 2014747"/>
              <a:gd name="connsiteY1" fmla="*/ 3318911 h 3513595"/>
              <a:gd name="connsiteX2" fmla="*/ 1622304 w 2014747"/>
              <a:gd name="connsiteY2" fmla="*/ 2725586 h 3513595"/>
              <a:gd name="connsiteX3" fmla="*/ 1956035 w 2014747"/>
              <a:gd name="connsiteY3" fmla="*/ 2002471 h 3513595"/>
              <a:gd name="connsiteX4" fmla="*/ 1974576 w 2014747"/>
              <a:gd name="connsiteY4" fmla="*/ 1659455 h 3513595"/>
              <a:gd name="connsiteX5" fmla="*/ 1733548 w 2014747"/>
              <a:gd name="connsiteY5" fmla="*/ 1131025 h 3513595"/>
              <a:gd name="connsiteX6" fmla="*/ 1325654 w 2014747"/>
              <a:gd name="connsiteY6" fmla="*/ 686032 h 3513595"/>
              <a:gd name="connsiteX7" fmla="*/ 899220 w 2014747"/>
              <a:gd name="connsiteY7" fmla="*/ 380099 h 3513595"/>
              <a:gd name="connsiteX8" fmla="*/ 389353 w 2014747"/>
              <a:gd name="connsiteY8" fmla="*/ 129790 h 3513595"/>
              <a:gd name="connsiteX9" fmla="*/ 0 w 2014747"/>
              <a:gd name="connsiteY9" fmla="*/ 0 h 3513595"/>
              <a:gd name="connsiteX0" fmla="*/ 222487 w 2014747"/>
              <a:gd name="connsiteY0" fmla="*/ 3513595 h 3513595"/>
              <a:gd name="connsiteX1" fmla="*/ 871409 w 2014747"/>
              <a:gd name="connsiteY1" fmla="*/ 3318911 h 3513595"/>
              <a:gd name="connsiteX2" fmla="*/ 1622304 w 2014747"/>
              <a:gd name="connsiteY2" fmla="*/ 2725586 h 3513595"/>
              <a:gd name="connsiteX3" fmla="*/ 1956035 w 2014747"/>
              <a:gd name="connsiteY3" fmla="*/ 2002471 h 3513595"/>
              <a:gd name="connsiteX4" fmla="*/ 1974576 w 2014747"/>
              <a:gd name="connsiteY4" fmla="*/ 1659455 h 3513595"/>
              <a:gd name="connsiteX5" fmla="*/ 1733548 w 2014747"/>
              <a:gd name="connsiteY5" fmla="*/ 1131025 h 3513595"/>
              <a:gd name="connsiteX6" fmla="*/ 1325654 w 2014747"/>
              <a:gd name="connsiteY6" fmla="*/ 686032 h 3513595"/>
              <a:gd name="connsiteX7" fmla="*/ 899220 w 2014747"/>
              <a:gd name="connsiteY7" fmla="*/ 380099 h 3513595"/>
              <a:gd name="connsiteX8" fmla="*/ 389353 w 2014747"/>
              <a:gd name="connsiteY8" fmla="*/ 129790 h 3513595"/>
              <a:gd name="connsiteX9" fmla="*/ 0 w 2014747"/>
              <a:gd name="connsiteY9" fmla="*/ 0 h 3513595"/>
              <a:gd name="connsiteX0" fmla="*/ 222487 w 2011657"/>
              <a:gd name="connsiteY0" fmla="*/ 3513595 h 3513595"/>
              <a:gd name="connsiteX1" fmla="*/ 871409 w 2011657"/>
              <a:gd name="connsiteY1" fmla="*/ 3318911 h 3513595"/>
              <a:gd name="connsiteX2" fmla="*/ 1622304 w 2011657"/>
              <a:gd name="connsiteY2" fmla="*/ 2725586 h 3513595"/>
              <a:gd name="connsiteX3" fmla="*/ 1956035 w 2011657"/>
              <a:gd name="connsiteY3" fmla="*/ 2002471 h 3513595"/>
              <a:gd name="connsiteX4" fmla="*/ 1974576 w 2011657"/>
              <a:gd name="connsiteY4" fmla="*/ 1659455 h 3513595"/>
              <a:gd name="connsiteX5" fmla="*/ 1733548 w 2011657"/>
              <a:gd name="connsiteY5" fmla="*/ 1131025 h 3513595"/>
              <a:gd name="connsiteX6" fmla="*/ 1325654 w 2011657"/>
              <a:gd name="connsiteY6" fmla="*/ 686032 h 3513595"/>
              <a:gd name="connsiteX7" fmla="*/ 899220 w 2011657"/>
              <a:gd name="connsiteY7" fmla="*/ 380099 h 3513595"/>
              <a:gd name="connsiteX8" fmla="*/ 389353 w 2011657"/>
              <a:gd name="connsiteY8" fmla="*/ 129790 h 3513595"/>
              <a:gd name="connsiteX9" fmla="*/ 0 w 2011657"/>
              <a:gd name="connsiteY9" fmla="*/ 0 h 3513595"/>
              <a:gd name="connsiteX0" fmla="*/ 222487 w 2011657"/>
              <a:gd name="connsiteY0" fmla="*/ 3513595 h 3513595"/>
              <a:gd name="connsiteX1" fmla="*/ 871409 w 2011657"/>
              <a:gd name="connsiteY1" fmla="*/ 3318911 h 3513595"/>
              <a:gd name="connsiteX2" fmla="*/ 1622304 w 2011657"/>
              <a:gd name="connsiteY2" fmla="*/ 2725586 h 3513595"/>
              <a:gd name="connsiteX3" fmla="*/ 1956035 w 2011657"/>
              <a:gd name="connsiteY3" fmla="*/ 2002471 h 3513595"/>
              <a:gd name="connsiteX4" fmla="*/ 1974576 w 2011657"/>
              <a:gd name="connsiteY4" fmla="*/ 1659455 h 3513595"/>
              <a:gd name="connsiteX5" fmla="*/ 1733548 w 2011657"/>
              <a:gd name="connsiteY5" fmla="*/ 1131025 h 3513595"/>
              <a:gd name="connsiteX6" fmla="*/ 1325654 w 2011657"/>
              <a:gd name="connsiteY6" fmla="*/ 686032 h 3513595"/>
              <a:gd name="connsiteX7" fmla="*/ 899220 w 2011657"/>
              <a:gd name="connsiteY7" fmla="*/ 380099 h 3513595"/>
              <a:gd name="connsiteX8" fmla="*/ 389353 w 2011657"/>
              <a:gd name="connsiteY8" fmla="*/ 129790 h 3513595"/>
              <a:gd name="connsiteX9" fmla="*/ 0 w 2011657"/>
              <a:gd name="connsiteY9" fmla="*/ 0 h 3513595"/>
              <a:gd name="connsiteX0" fmla="*/ 1324523 w 3113693"/>
              <a:gd name="connsiteY0" fmla="*/ 3513595 h 3513595"/>
              <a:gd name="connsiteX1" fmla="*/ 1973445 w 3113693"/>
              <a:gd name="connsiteY1" fmla="*/ 3318911 h 3513595"/>
              <a:gd name="connsiteX2" fmla="*/ 2724340 w 3113693"/>
              <a:gd name="connsiteY2" fmla="*/ 2725586 h 3513595"/>
              <a:gd name="connsiteX3" fmla="*/ 3058071 w 3113693"/>
              <a:gd name="connsiteY3" fmla="*/ 2002471 h 3513595"/>
              <a:gd name="connsiteX4" fmla="*/ 3076612 w 3113693"/>
              <a:gd name="connsiteY4" fmla="*/ 1659455 h 3513595"/>
              <a:gd name="connsiteX5" fmla="*/ 2835584 w 3113693"/>
              <a:gd name="connsiteY5" fmla="*/ 1131025 h 3513595"/>
              <a:gd name="connsiteX6" fmla="*/ 2427690 w 3113693"/>
              <a:gd name="connsiteY6" fmla="*/ 686032 h 3513595"/>
              <a:gd name="connsiteX7" fmla="*/ 2001256 w 3113693"/>
              <a:gd name="connsiteY7" fmla="*/ 380099 h 3513595"/>
              <a:gd name="connsiteX8" fmla="*/ 1491389 w 3113693"/>
              <a:gd name="connsiteY8" fmla="*/ 129790 h 3513595"/>
              <a:gd name="connsiteX9" fmla="*/ 0 w 3113693"/>
              <a:gd name="connsiteY9" fmla="*/ 0 h 3513595"/>
              <a:gd name="connsiteX0" fmla="*/ 1324523 w 3209904"/>
              <a:gd name="connsiteY0" fmla="*/ 3513595 h 3513595"/>
              <a:gd name="connsiteX1" fmla="*/ 1973445 w 3209904"/>
              <a:gd name="connsiteY1" fmla="*/ 3318911 h 3513595"/>
              <a:gd name="connsiteX2" fmla="*/ 2724340 w 3209904"/>
              <a:gd name="connsiteY2" fmla="*/ 2725586 h 3513595"/>
              <a:gd name="connsiteX3" fmla="*/ 3058071 w 3209904"/>
              <a:gd name="connsiteY3" fmla="*/ 2002471 h 3513595"/>
              <a:gd name="connsiteX4" fmla="*/ 3076612 w 3209904"/>
              <a:gd name="connsiteY4" fmla="*/ 1659455 h 3513595"/>
              <a:gd name="connsiteX5" fmla="*/ 2258327 w 3209904"/>
              <a:gd name="connsiteY5" fmla="*/ 1527431 h 3513595"/>
              <a:gd name="connsiteX6" fmla="*/ 2427690 w 3209904"/>
              <a:gd name="connsiteY6" fmla="*/ 686032 h 3513595"/>
              <a:gd name="connsiteX7" fmla="*/ 2001256 w 3209904"/>
              <a:gd name="connsiteY7" fmla="*/ 380099 h 3513595"/>
              <a:gd name="connsiteX8" fmla="*/ 1491389 w 3209904"/>
              <a:gd name="connsiteY8" fmla="*/ 129790 h 3513595"/>
              <a:gd name="connsiteX9" fmla="*/ 0 w 3209904"/>
              <a:gd name="connsiteY9" fmla="*/ 0 h 3513595"/>
              <a:gd name="connsiteX0" fmla="*/ 1324523 w 3209903"/>
              <a:gd name="connsiteY0" fmla="*/ 3513595 h 3513595"/>
              <a:gd name="connsiteX1" fmla="*/ 1973445 w 3209903"/>
              <a:gd name="connsiteY1" fmla="*/ 3318911 h 3513595"/>
              <a:gd name="connsiteX2" fmla="*/ 2724340 w 3209903"/>
              <a:gd name="connsiteY2" fmla="*/ 2725586 h 3513595"/>
              <a:gd name="connsiteX3" fmla="*/ 3058071 w 3209903"/>
              <a:gd name="connsiteY3" fmla="*/ 2002471 h 3513595"/>
              <a:gd name="connsiteX4" fmla="*/ 3076612 w 3209903"/>
              <a:gd name="connsiteY4" fmla="*/ 1659455 h 3513595"/>
              <a:gd name="connsiteX5" fmla="*/ 2258327 w 3209903"/>
              <a:gd name="connsiteY5" fmla="*/ 1527431 h 3513595"/>
              <a:gd name="connsiteX6" fmla="*/ 1325654 w 3209903"/>
              <a:gd name="connsiteY6" fmla="*/ 1226585 h 3513595"/>
              <a:gd name="connsiteX7" fmla="*/ 2001256 w 3209903"/>
              <a:gd name="connsiteY7" fmla="*/ 380099 h 3513595"/>
              <a:gd name="connsiteX8" fmla="*/ 1491389 w 3209903"/>
              <a:gd name="connsiteY8" fmla="*/ 129790 h 3513595"/>
              <a:gd name="connsiteX9" fmla="*/ 0 w 3209903"/>
              <a:gd name="connsiteY9" fmla="*/ 0 h 3513595"/>
              <a:gd name="connsiteX0" fmla="*/ 1324523 w 3209903"/>
              <a:gd name="connsiteY0" fmla="*/ 3544468 h 3544468"/>
              <a:gd name="connsiteX1" fmla="*/ 1973445 w 3209903"/>
              <a:gd name="connsiteY1" fmla="*/ 3349784 h 3544468"/>
              <a:gd name="connsiteX2" fmla="*/ 2724340 w 3209903"/>
              <a:gd name="connsiteY2" fmla="*/ 2756459 h 3544468"/>
              <a:gd name="connsiteX3" fmla="*/ 3058071 w 3209903"/>
              <a:gd name="connsiteY3" fmla="*/ 2033344 h 3544468"/>
              <a:gd name="connsiteX4" fmla="*/ 3076612 w 3209903"/>
              <a:gd name="connsiteY4" fmla="*/ 1690328 h 3544468"/>
              <a:gd name="connsiteX5" fmla="*/ 2258327 w 3209903"/>
              <a:gd name="connsiteY5" fmla="*/ 1558304 h 3544468"/>
              <a:gd name="connsiteX6" fmla="*/ 1325654 w 3209903"/>
              <a:gd name="connsiteY6" fmla="*/ 1257458 h 3544468"/>
              <a:gd name="connsiteX7" fmla="*/ 2001256 w 3209903"/>
              <a:gd name="connsiteY7" fmla="*/ 410972 h 3544468"/>
              <a:gd name="connsiteX8" fmla="*/ 629735 w 3209903"/>
              <a:gd name="connsiteY8" fmla="*/ 994859 h 3544468"/>
              <a:gd name="connsiteX9" fmla="*/ 1491389 w 3209903"/>
              <a:gd name="connsiteY9" fmla="*/ 160663 h 3544468"/>
              <a:gd name="connsiteX10" fmla="*/ 0 w 3209903"/>
              <a:gd name="connsiteY10" fmla="*/ 30873 h 3544468"/>
              <a:gd name="connsiteX0" fmla="*/ 1324523 w 3209903"/>
              <a:gd name="connsiteY0" fmla="*/ 3544469 h 3544469"/>
              <a:gd name="connsiteX1" fmla="*/ 1973445 w 3209903"/>
              <a:gd name="connsiteY1" fmla="*/ 3349785 h 3544469"/>
              <a:gd name="connsiteX2" fmla="*/ 2724340 w 3209903"/>
              <a:gd name="connsiteY2" fmla="*/ 2756460 h 3544469"/>
              <a:gd name="connsiteX3" fmla="*/ 3058071 w 3209903"/>
              <a:gd name="connsiteY3" fmla="*/ 2033345 h 3544469"/>
              <a:gd name="connsiteX4" fmla="*/ 3076612 w 3209903"/>
              <a:gd name="connsiteY4" fmla="*/ 1690329 h 3544469"/>
              <a:gd name="connsiteX5" fmla="*/ 2258327 w 3209903"/>
              <a:gd name="connsiteY5" fmla="*/ 1558305 h 3544469"/>
              <a:gd name="connsiteX6" fmla="*/ 1325654 w 3209903"/>
              <a:gd name="connsiteY6" fmla="*/ 1257459 h 3544469"/>
              <a:gd name="connsiteX7" fmla="*/ 2001256 w 3209903"/>
              <a:gd name="connsiteY7" fmla="*/ 410973 h 3544469"/>
              <a:gd name="connsiteX8" fmla="*/ 1075796 w 3209903"/>
              <a:gd name="connsiteY8" fmla="*/ 1139008 h 3544469"/>
              <a:gd name="connsiteX9" fmla="*/ 629735 w 3209903"/>
              <a:gd name="connsiteY9" fmla="*/ 994860 h 3544469"/>
              <a:gd name="connsiteX10" fmla="*/ 1491389 w 3209903"/>
              <a:gd name="connsiteY10" fmla="*/ 160664 h 3544469"/>
              <a:gd name="connsiteX11" fmla="*/ 0 w 3209903"/>
              <a:gd name="connsiteY11" fmla="*/ 30874 h 3544469"/>
              <a:gd name="connsiteX0" fmla="*/ 1324523 w 3209903"/>
              <a:gd name="connsiteY0" fmla="*/ 3544469 h 3544469"/>
              <a:gd name="connsiteX1" fmla="*/ 1973445 w 3209903"/>
              <a:gd name="connsiteY1" fmla="*/ 3349785 h 3544469"/>
              <a:gd name="connsiteX2" fmla="*/ 2724340 w 3209903"/>
              <a:gd name="connsiteY2" fmla="*/ 2756460 h 3544469"/>
              <a:gd name="connsiteX3" fmla="*/ 3058071 w 3209903"/>
              <a:gd name="connsiteY3" fmla="*/ 2033345 h 3544469"/>
              <a:gd name="connsiteX4" fmla="*/ 3076612 w 3209903"/>
              <a:gd name="connsiteY4" fmla="*/ 1690329 h 3544469"/>
              <a:gd name="connsiteX5" fmla="*/ 2258327 w 3209903"/>
              <a:gd name="connsiteY5" fmla="*/ 1558305 h 3544469"/>
              <a:gd name="connsiteX6" fmla="*/ 1325654 w 3209903"/>
              <a:gd name="connsiteY6" fmla="*/ 1257459 h 3544469"/>
              <a:gd name="connsiteX7" fmla="*/ 1075796 w 3209903"/>
              <a:gd name="connsiteY7" fmla="*/ 1139008 h 3544469"/>
              <a:gd name="connsiteX8" fmla="*/ 629735 w 3209903"/>
              <a:gd name="connsiteY8" fmla="*/ 994860 h 3544469"/>
              <a:gd name="connsiteX9" fmla="*/ 1491389 w 3209903"/>
              <a:gd name="connsiteY9" fmla="*/ 160664 h 3544469"/>
              <a:gd name="connsiteX10" fmla="*/ 0 w 3209903"/>
              <a:gd name="connsiteY10" fmla="*/ 30874 h 3544469"/>
              <a:gd name="connsiteX0" fmla="*/ 1324523 w 3209903"/>
              <a:gd name="connsiteY0" fmla="*/ 3513596 h 3513596"/>
              <a:gd name="connsiteX1" fmla="*/ 1973445 w 3209903"/>
              <a:gd name="connsiteY1" fmla="*/ 3318912 h 3513596"/>
              <a:gd name="connsiteX2" fmla="*/ 2724340 w 3209903"/>
              <a:gd name="connsiteY2" fmla="*/ 2725587 h 3513596"/>
              <a:gd name="connsiteX3" fmla="*/ 3058071 w 3209903"/>
              <a:gd name="connsiteY3" fmla="*/ 2002472 h 3513596"/>
              <a:gd name="connsiteX4" fmla="*/ 3076612 w 3209903"/>
              <a:gd name="connsiteY4" fmla="*/ 1659456 h 3513596"/>
              <a:gd name="connsiteX5" fmla="*/ 2258327 w 3209903"/>
              <a:gd name="connsiteY5" fmla="*/ 1527432 h 3513596"/>
              <a:gd name="connsiteX6" fmla="*/ 1325654 w 3209903"/>
              <a:gd name="connsiteY6" fmla="*/ 1226586 h 3513596"/>
              <a:gd name="connsiteX7" fmla="*/ 1075796 w 3209903"/>
              <a:gd name="connsiteY7" fmla="*/ 1108135 h 3513596"/>
              <a:gd name="connsiteX8" fmla="*/ 629735 w 3209903"/>
              <a:gd name="connsiteY8" fmla="*/ 963987 h 3513596"/>
              <a:gd name="connsiteX9" fmla="*/ 161948 w 3209903"/>
              <a:gd name="connsiteY9" fmla="*/ 589261 h 3513596"/>
              <a:gd name="connsiteX10" fmla="*/ 0 w 3209903"/>
              <a:gd name="connsiteY10" fmla="*/ 1 h 3513596"/>
              <a:gd name="connsiteX0" fmla="*/ 1324523 w 3209903"/>
              <a:gd name="connsiteY0" fmla="*/ 3513595 h 3513595"/>
              <a:gd name="connsiteX1" fmla="*/ 1973445 w 3209903"/>
              <a:gd name="connsiteY1" fmla="*/ 3318911 h 3513595"/>
              <a:gd name="connsiteX2" fmla="*/ 2724340 w 3209903"/>
              <a:gd name="connsiteY2" fmla="*/ 2725586 h 3513595"/>
              <a:gd name="connsiteX3" fmla="*/ 3058071 w 3209903"/>
              <a:gd name="connsiteY3" fmla="*/ 2002471 h 3513595"/>
              <a:gd name="connsiteX4" fmla="*/ 3076612 w 3209903"/>
              <a:gd name="connsiteY4" fmla="*/ 1659455 h 3513595"/>
              <a:gd name="connsiteX5" fmla="*/ 2258327 w 3209903"/>
              <a:gd name="connsiteY5" fmla="*/ 1527431 h 3513595"/>
              <a:gd name="connsiteX6" fmla="*/ 1325654 w 3209903"/>
              <a:gd name="connsiteY6" fmla="*/ 1226585 h 3513595"/>
              <a:gd name="connsiteX7" fmla="*/ 629735 w 3209903"/>
              <a:gd name="connsiteY7" fmla="*/ 963986 h 3513595"/>
              <a:gd name="connsiteX8" fmla="*/ 161948 w 3209903"/>
              <a:gd name="connsiteY8" fmla="*/ 589260 h 3513595"/>
              <a:gd name="connsiteX9" fmla="*/ 0 w 3209903"/>
              <a:gd name="connsiteY9" fmla="*/ 0 h 3513595"/>
              <a:gd name="connsiteX0" fmla="*/ 1324523 w 3215734"/>
              <a:gd name="connsiteY0" fmla="*/ 3513595 h 3513595"/>
              <a:gd name="connsiteX1" fmla="*/ 1973445 w 3215734"/>
              <a:gd name="connsiteY1" fmla="*/ 3318911 h 3513595"/>
              <a:gd name="connsiteX2" fmla="*/ 2724340 w 3215734"/>
              <a:gd name="connsiteY2" fmla="*/ 2725586 h 3513595"/>
              <a:gd name="connsiteX3" fmla="*/ 3093057 w 3215734"/>
              <a:gd name="connsiteY3" fmla="*/ 2002471 h 3513595"/>
              <a:gd name="connsiteX4" fmla="*/ 3076612 w 3215734"/>
              <a:gd name="connsiteY4" fmla="*/ 1659455 h 3513595"/>
              <a:gd name="connsiteX5" fmla="*/ 2258327 w 3215734"/>
              <a:gd name="connsiteY5" fmla="*/ 1527431 h 3513595"/>
              <a:gd name="connsiteX6" fmla="*/ 1325654 w 3215734"/>
              <a:gd name="connsiteY6" fmla="*/ 1226585 h 3513595"/>
              <a:gd name="connsiteX7" fmla="*/ 629735 w 3215734"/>
              <a:gd name="connsiteY7" fmla="*/ 963986 h 3513595"/>
              <a:gd name="connsiteX8" fmla="*/ 161948 w 3215734"/>
              <a:gd name="connsiteY8" fmla="*/ 589260 h 3513595"/>
              <a:gd name="connsiteX9" fmla="*/ 0 w 3215734"/>
              <a:gd name="connsiteY9" fmla="*/ 0 h 3513595"/>
              <a:gd name="connsiteX0" fmla="*/ 1324523 w 3123958"/>
              <a:gd name="connsiteY0" fmla="*/ 3513595 h 3513595"/>
              <a:gd name="connsiteX1" fmla="*/ 1973445 w 3123958"/>
              <a:gd name="connsiteY1" fmla="*/ 3318911 h 3513595"/>
              <a:gd name="connsiteX2" fmla="*/ 2724340 w 3123958"/>
              <a:gd name="connsiteY2" fmla="*/ 2725586 h 3513595"/>
              <a:gd name="connsiteX3" fmla="*/ 3093057 w 3123958"/>
              <a:gd name="connsiteY3" fmla="*/ 2002471 h 3513595"/>
              <a:gd name="connsiteX4" fmla="*/ 2691774 w 3123958"/>
              <a:gd name="connsiteY4" fmla="*/ 1659455 h 3513595"/>
              <a:gd name="connsiteX5" fmla="*/ 2258327 w 3123958"/>
              <a:gd name="connsiteY5" fmla="*/ 1527431 h 3513595"/>
              <a:gd name="connsiteX6" fmla="*/ 1325654 w 3123958"/>
              <a:gd name="connsiteY6" fmla="*/ 1226585 h 3513595"/>
              <a:gd name="connsiteX7" fmla="*/ 629735 w 3123958"/>
              <a:gd name="connsiteY7" fmla="*/ 963986 h 3513595"/>
              <a:gd name="connsiteX8" fmla="*/ 161948 w 3123958"/>
              <a:gd name="connsiteY8" fmla="*/ 589260 h 3513595"/>
              <a:gd name="connsiteX9" fmla="*/ 0 w 3123958"/>
              <a:gd name="connsiteY9" fmla="*/ 0 h 3513595"/>
              <a:gd name="connsiteX0" fmla="*/ 1324523 w 3123958"/>
              <a:gd name="connsiteY0" fmla="*/ 3513595 h 3513595"/>
              <a:gd name="connsiteX1" fmla="*/ 1973445 w 3123958"/>
              <a:gd name="connsiteY1" fmla="*/ 3318911 h 3513595"/>
              <a:gd name="connsiteX2" fmla="*/ 2724340 w 3123958"/>
              <a:gd name="connsiteY2" fmla="*/ 2725586 h 3513595"/>
              <a:gd name="connsiteX3" fmla="*/ 3093057 w 3123958"/>
              <a:gd name="connsiteY3" fmla="*/ 2002471 h 3513595"/>
              <a:gd name="connsiteX4" fmla="*/ 2691774 w 3123958"/>
              <a:gd name="connsiteY4" fmla="*/ 1659455 h 3513595"/>
              <a:gd name="connsiteX5" fmla="*/ 1917222 w 3123958"/>
              <a:gd name="connsiteY5" fmla="*/ 1527431 h 3513595"/>
              <a:gd name="connsiteX6" fmla="*/ 1325654 w 3123958"/>
              <a:gd name="connsiteY6" fmla="*/ 1226585 h 3513595"/>
              <a:gd name="connsiteX7" fmla="*/ 629735 w 3123958"/>
              <a:gd name="connsiteY7" fmla="*/ 963986 h 3513595"/>
              <a:gd name="connsiteX8" fmla="*/ 161948 w 3123958"/>
              <a:gd name="connsiteY8" fmla="*/ 589260 h 3513595"/>
              <a:gd name="connsiteX9" fmla="*/ 0 w 3123958"/>
              <a:gd name="connsiteY9" fmla="*/ 0 h 3513595"/>
              <a:gd name="connsiteX0" fmla="*/ 1324523 w 3123958"/>
              <a:gd name="connsiteY0" fmla="*/ 3513595 h 3513595"/>
              <a:gd name="connsiteX1" fmla="*/ 1973445 w 3123958"/>
              <a:gd name="connsiteY1" fmla="*/ 3318911 h 3513595"/>
              <a:gd name="connsiteX2" fmla="*/ 2724340 w 3123958"/>
              <a:gd name="connsiteY2" fmla="*/ 2725586 h 3513595"/>
              <a:gd name="connsiteX3" fmla="*/ 3093057 w 3123958"/>
              <a:gd name="connsiteY3" fmla="*/ 2002471 h 3513595"/>
              <a:gd name="connsiteX4" fmla="*/ 2691774 w 3123958"/>
              <a:gd name="connsiteY4" fmla="*/ 1659455 h 3513595"/>
              <a:gd name="connsiteX5" fmla="*/ 1917222 w 3123958"/>
              <a:gd name="connsiteY5" fmla="*/ 1527431 h 3513595"/>
              <a:gd name="connsiteX6" fmla="*/ 1037026 w 3123958"/>
              <a:gd name="connsiteY6" fmla="*/ 1226585 h 3513595"/>
              <a:gd name="connsiteX7" fmla="*/ 629735 w 3123958"/>
              <a:gd name="connsiteY7" fmla="*/ 963986 h 3513595"/>
              <a:gd name="connsiteX8" fmla="*/ 161948 w 3123958"/>
              <a:gd name="connsiteY8" fmla="*/ 589260 h 3513595"/>
              <a:gd name="connsiteX9" fmla="*/ 0 w 3123958"/>
              <a:gd name="connsiteY9" fmla="*/ 0 h 3513595"/>
              <a:gd name="connsiteX0" fmla="*/ 1324523 w 3123958"/>
              <a:gd name="connsiteY0" fmla="*/ 3513595 h 3513595"/>
              <a:gd name="connsiteX1" fmla="*/ 1973445 w 3123958"/>
              <a:gd name="connsiteY1" fmla="*/ 3318911 h 3513595"/>
              <a:gd name="connsiteX2" fmla="*/ 2724340 w 3123958"/>
              <a:gd name="connsiteY2" fmla="*/ 2725586 h 3513595"/>
              <a:gd name="connsiteX3" fmla="*/ 3093057 w 3123958"/>
              <a:gd name="connsiteY3" fmla="*/ 2002471 h 3513595"/>
              <a:gd name="connsiteX4" fmla="*/ 2691774 w 3123958"/>
              <a:gd name="connsiteY4" fmla="*/ 1659455 h 3513595"/>
              <a:gd name="connsiteX5" fmla="*/ 1917222 w 3123958"/>
              <a:gd name="connsiteY5" fmla="*/ 1527431 h 3513595"/>
              <a:gd name="connsiteX6" fmla="*/ 1037026 w 3123958"/>
              <a:gd name="connsiteY6" fmla="*/ 1226585 h 3513595"/>
              <a:gd name="connsiteX7" fmla="*/ 463555 w 3123958"/>
              <a:gd name="connsiteY7" fmla="*/ 963986 h 3513595"/>
              <a:gd name="connsiteX8" fmla="*/ 161948 w 3123958"/>
              <a:gd name="connsiteY8" fmla="*/ 589260 h 3513595"/>
              <a:gd name="connsiteX9" fmla="*/ 0 w 3123958"/>
              <a:gd name="connsiteY9" fmla="*/ 0 h 3513595"/>
              <a:gd name="connsiteX0" fmla="*/ 1324523 w 3123958"/>
              <a:gd name="connsiteY0" fmla="*/ 3513595 h 3513595"/>
              <a:gd name="connsiteX1" fmla="*/ 1973445 w 3123958"/>
              <a:gd name="connsiteY1" fmla="*/ 3318911 h 3513595"/>
              <a:gd name="connsiteX2" fmla="*/ 2724340 w 3123958"/>
              <a:gd name="connsiteY2" fmla="*/ 2725586 h 3513595"/>
              <a:gd name="connsiteX3" fmla="*/ 3093057 w 3123958"/>
              <a:gd name="connsiteY3" fmla="*/ 2002471 h 3513595"/>
              <a:gd name="connsiteX4" fmla="*/ 2691774 w 3123958"/>
              <a:gd name="connsiteY4" fmla="*/ 1659455 h 3513595"/>
              <a:gd name="connsiteX5" fmla="*/ 1917222 w 3123958"/>
              <a:gd name="connsiteY5" fmla="*/ 1527431 h 3513595"/>
              <a:gd name="connsiteX6" fmla="*/ 1037026 w 3123958"/>
              <a:gd name="connsiteY6" fmla="*/ 1226585 h 3513595"/>
              <a:gd name="connsiteX7" fmla="*/ 463555 w 3123958"/>
              <a:gd name="connsiteY7" fmla="*/ 963986 h 3513595"/>
              <a:gd name="connsiteX8" fmla="*/ 161948 w 3123958"/>
              <a:gd name="connsiteY8" fmla="*/ 589260 h 3513595"/>
              <a:gd name="connsiteX9" fmla="*/ 0 w 3123958"/>
              <a:gd name="connsiteY9" fmla="*/ 0 h 3513595"/>
              <a:gd name="connsiteX0" fmla="*/ 1324523 w 3123958"/>
              <a:gd name="connsiteY0" fmla="*/ 3513595 h 3513595"/>
              <a:gd name="connsiteX1" fmla="*/ 1973445 w 3123958"/>
              <a:gd name="connsiteY1" fmla="*/ 3318911 h 3513595"/>
              <a:gd name="connsiteX2" fmla="*/ 2724340 w 3123958"/>
              <a:gd name="connsiteY2" fmla="*/ 2725586 h 3513595"/>
              <a:gd name="connsiteX3" fmla="*/ 3093057 w 3123958"/>
              <a:gd name="connsiteY3" fmla="*/ 2002471 h 3513595"/>
              <a:gd name="connsiteX4" fmla="*/ 2691774 w 3123958"/>
              <a:gd name="connsiteY4" fmla="*/ 1659455 h 3513595"/>
              <a:gd name="connsiteX5" fmla="*/ 1917222 w 3123958"/>
              <a:gd name="connsiteY5" fmla="*/ 1527431 h 3513595"/>
              <a:gd name="connsiteX6" fmla="*/ 1037026 w 3123958"/>
              <a:gd name="connsiteY6" fmla="*/ 1226585 h 3513595"/>
              <a:gd name="connsiteX7" fmla="*/ 463555 w 3123958"/>
              <a:gd name="connsiteY7" fmla="*/ 963986 h 3513595"/>
              <a:gd name="connsiteX8" fmla="*/ 161948 w 3123958"/>
              <a:gd name="connsiteY8" fmla="*/ 589260 h 3513595"/>
              <a:gd name="connsiteX9" fmla="*/ 0 w 3123958"/>
              <a:gd name="connsiteY9" fmla="*/ 0 h 3513595"/>
              <a:gd name="connsiteX0" fmla="*/ 1324523 w 3123958"/>
              <a:gd name="connsiteY0" fmla="*/ 3513595 h 3513595"/>
              <a:gd name="connsiteX1" fmla="*/ 1973445 w 3123958"/>
              <a:gd name="connsiteY1" fmla="*/ 3318911 h 3513595"/>
              <a:gd name="connsiteX2" fmla="*/ 2724340 w 3123958"/>
              <a:gd name="connsiteY2" fmla="*/ 2725586 h 3513595"/>
              <a:gd name="connsiteX3" fmla="*/ 3093057 w 3123958"/>
              <a:gd name="connsiteY3" fmla="*/ 2002471 h 3513595"/>
              <a:gd name="connsiteX4" fmla="*/ 2691774 w 3123958"/>
              <a:gd name="connsiteY4" fmla="*/ 1659455 h 3513595"/>
              <a:gd name="connsiteX5" fmla="*/ 1768534 w 3123958"/>
              <a:gd name="connsiteY5" fmla="*/ 1527431 h 3513595"/>
              <a:gd name="connsiteX6" fmla="*/ 1037026 w 3123958"/>
              <a:gd name="connsiteY6" fmla="*/ 1226585 h 3513595"/>
              <a:gd name="connsiteX7" fmla="*/ 463555 w 3123958"/>
              <a:gd name="connsiteY7" fmla="*/ 963986 h 3513595"/>
              <a:gd name="connsiteX8" fmla="*/ 161948 w 3123958"/>
              <a:gd name="connsiteY8" fmla="*/ 589260 h 3513595"/>
              <a:gd name="connsiteX9" fmla="*/ 0 w 3123958"/>
              <a:gd name="connsiteY9" fmla="*/ 0 h 3513595"/>
              <a:gd name="connsiteX0" fmla="*/ 1324523 w 3123958"/>
              <a:gd name="connsiteY0" fmla="*/ 3513595 h 3513595"/>
              <a:gd name="connsiteX1" fmla="*/ 1973445 w 3123958"/>
              <a:gd name="connsiteY1" fmla="*/ 3318911 h 3513595"/>
              <a:gd name="connsiteX2" fmla="*/ 2724340 w 3123958"/>
              <a:gd name="connsiteY2" fmla="*/ 2725586 h 3513595"/>
              <a:gd name="connsiteX3" fmla="*/ 3093057 w 3123958"/>
              <a:gd name="connsiteY3" fmla="*/ 2002471 h 3513595"/>
              <a:gd name="connsiteX4" fmla="*/ 2691774 w 3123958"/>
              <a:gd name="connsiteY4" fmla="*/ 1659455 h 3513595"/>
              <a:gd name="connsiteX5" fmla="*/ 1838506 w 3123958"/>
              <a:gd name="connsiteY5" fmla="*/ 1527431 h 3513595"/>
              <a:gd name="connsiteX6" fmla="*/ 1037026 w 3123958"/>
              <a:gd name="connsiteY6" fmla="*/ 1226585 h 3513595"/>
              <a:gd name="connsiteX7" fmla="*/ 463555 w 3123958"/>
              <a:gd name="connsiteY7" fmla="*/ 963986 h 3513595"/>
              <a:gd name="connsiteX8" fmla="*/ 161948 w 3123958"/>
              <a:gd name="connsiteY8" fmla="*/ 589260 h 3513595"/>
              <a:gd name="connsiteX9" fmla="*/ 0 w 3123958"/>
              <a:gd name="connsiteY9" fmla="*/ 0 h 3513595"/>
              <a:gd name="connsiteX0" fmla="*/ 1324523 w 3123958"/>
              <a:gd name="connsiteY0" fmla="*/ 3513595 h 3513595"/>
              <a:gd name="connsiteX1" fmla="*/ 1973445 w 3123958"/>
              <a:gd name="connsiteY1" fmla="*/ 3318911 h 3513595"/>
              <a:gd name="connsiteX2" fmla="*/ 2724340 w 3123958"/>
              <a:gd name="connsiteY2" fmla="*/ 2725586 h 3513595"/>
              <a:gd name="connsiteX3" fmla="*/ 3093057 w 3123958"/>
              <a:gd name="connsiteY3" fmla="*/ 2002471 h 3513595"/>
              <a:gd name="connsiteX4" fmla="*/ 2691774 w 3123958"/>
              <a:gd name="connsiteY4" fmla="*/ 1659455 h 3513595"/>
              <a:gd name="connsiteX5" fmla="*/ 1838506 w 3123958"/>
              <a:gd name="connsiteY5" fmla="*/ 1527431 h 3513595"/>
              <a:gd name="connsiteX6" fmla="*/ 1037026 w 3123958"/>
              <a:gd name="connsiteY6" fmla="*/ 1226585 h 3513595"/>
              <a:gd name="connsiteX7" fmla="*/ 463555 w 3123958"/>
              <a:gd name="connsiteY7" fmla="*/ 963986 h 3513595"/>
              <a:gd name="connsiteX8" fmla="*/ 161948 w 3123958"/>
              <a:gd name="connsiteY8" fmla="*/ 589260 h 3513595"/>
              <a:gd name="connsiteX9" fmla="*/ 0 w 3123958"/>
              <a:gd name="connsiteY9" fmla="*/ 0 h 3513595"/>
              <a:gd name="connsiteX0" fmla="*/ 1324523 w 3123958"/>
              <a:gd name="connsiteY0" fmla="*/ 3513595 h 3513595"/>
              <a:gd name="connsiteX1" fmla="*/ 1973445 w 3123958"/>
              <a:gd name="connsiteY1" fmla="*/ 3318911 h 3513595"/>
              <a:gd name="connsiteX2" fmla="*/ 2724340 w 3123958"/>
              <a:gd name="connsiteY2" fmla="*/ 2725586 h 3513595"/>
              <a:gd name="connsiteX3" fmla="*/ 3093057 w 3123958"/>
              <a:gd name="connsiteY3" fmla="*/ 2002471 h 3513595"/>
              <a:gd name="connsiteX4" fmla="*/ 2691774 w 3123958"/>
              <a:gd name="connsiteY4" fmla="*/ 1659455 h 3513595"/>
              <a:gd name="connsiteX5" fmla="*/ 1838506 w 3123958"/>
              <a:gd name="connsiteY5" fmla="*/ 1527431 h 3513595"/>
              <a:gd name="connsiteX6" fmla="*/ 1037026 w 3123958"/>
              <a:gd name="connsiteY6" fmla="*/ 1226585 h 3513595"/>
              <a:gd name="connsiteX7" fmla="*/ 463555 w 3123958"/>
              <a:gd name="connsiteY7" fmla="*/ 963986 h 3513595"/>
              <a:gd name="connsiteX8" fmla="*/ 161948 w 3123958"/>
              <a:gd name="connsiteY8" fmla="*/ 589260 h 3513595"/>
              <a:gd name="connsiteX9" fmla="*/ 0 w 3123958"/>
              <a:gd name="connsiteY9" fmla="*/ 0 h 3513595"/>
              <a:gd name="connsiteX0" fmla="*/ 1324523 w 3123958"/>
              <a:gd name="connsiteY0" fmla="*/ 3513595 h 3513595"/>
              <a:gd name="connsiteX1" fmla="*/ 1973445 w 3123958"/>
              <a:gd name="connsiteY1" fmla="*/ 3318911 h 3513595"/>
              <a:gd name="connsiteX2" fmla="*/ 2724340 w 3123958"/>
              <a:gd name="connsiteY2" fmla="*/ 2725586 h 3513595"/>
              <a:gd name="connsiteX3" fmla="*/ 3093057 w 3123958"/>
              <a:gd name="connsiteY3" fmla="*/ 2002471 h 3513595"/>
              <a:gd name="connsiteX4" fmla="*/ 2691774 w 3123958"/>
              <a:gd name="connsiteY4" fmla="*/ 1659455 h 3513595"/>
              <a:gd name="connsiteX5" fmla="*/ 1838506 w 3123958"/>
              <a:gd name="connsiteY5" fmla="*/ 1527431 h 3513595"/>
              <a:gd name="connsiteX6" fmla="*/ 1037026 w 3123958"/>
              <a:gd name="connsiteY6" fmla="*/ 1226585 h 3513595"/>
              <a:gd name="connsiteX7" fmla="*/ 1032066 w 3123958"/>
              <a:gd name="connsiteY7" fmla="*/ 1216245 h 3513595"/>
              <a:gd name="connsiteX8" fmla="*/ 463555 w 3123958"/>
              <a:gd name="connsiteY8" fmla="*/ 963986 h 3513595"/>
              <a:gd name="connsiteX9" fmla="*/ 161948 w 3123958"/>
              <a:gd name="connsiteY9" fmla="*/ 589260 h 3513595"/>
              <a:gd name="connsiteX10" fmla="*/ 0 w 3123958"/>
              <a:gd name="connsiteY10" fmla="*/ 0 h 3513595"/>
              <a:gd name="connsiteX0" fmla="*/ 1324523 w 3123958"/>
              <a:gd name="connsiteY0" fmla="*/ 3513595 h 3513595"/>
              <a:gd name="connsiteX1" fmla="*/ 1973445 w 3123958"/>
              <a:gd name="connsiteY1" fmla="*/ 3318911 h 3513595"/>
              <a:gd name="connsiteX2" fmla="*/ 2724340 w 3123958"/>
              <a:gd name="connsiteY2" fmla="*/ 2725586 h 3513595"/>
              <a:gd name="connsiteX3" fmla="*/ 3093057 w 3123958"/>
              <a:gd name="connsiteY3" fmla="*/ 2002471 h 3513595"/>
              <a:gd name="connsiteX4" fmla="*/ 2691774 w 3123958"/>
              <a:gd name="connsiteY4" fmla="*/ 1659455 h 3513595"/>
              <a:gd name="connsiteX5" fmla="*/ 1838506 w 3123958"/>
              <a:gd name="connsiteY5" fmla="*/ 1527431 h 3513595"/>
              <a:gd name="connsiteX6" fmla="*/ 1037026 w 3123958"/>
              <a:gd name="connsiteY6" fmla="*/ 1226585 h 3513595"/>
              <a:gd name="connsiteX7" fmla="*/ 1032066 w 3123958"/>
              <a:gd name="connsiteY7" fmla="*/ 1216245 h 3513595"/>
              <a:gd name="connsiteX8" fmla="*/ 463555 w 3123958"/>
              <a:gd name="connsiteY8" fmla="*/ 963986 h 3513595"/>
              <a:gd name="connsiteX9" fmla="*/ 161948 w 3123958"/>
              <a:gd name="connsiteY9" fmla="*/ 589260 h 3513595"/>
              <a:gd name="connsiteX10" fmla="*/ 0 w 3123958"/>
              <a:gd name="connsiteY10" fmla="*/ 0 h 3513595"/>
              <a:gd name="connsiteX0" fmla="*/ 1324523 w 3123958"/>
              <a:gd name="connsiteY0" fmla="*/ 3513595 h 3513595"/>
              <a:gd name="connsiteX1" fmla="*/ 1973445 w 3123958"/>
              <a:gd name="connsiteY1" fmla="*/ 3318911 h 3513595"/>
              <a:gd name="connsiteX2" fmla="*/ 2724340 w 3123958"/>
              <a:gd name="connsiteY2" fmla="*/ 2725586 h 3513595"/>
              <a:gd name="connsiteX3" fmla="*/ 3093057 w 3123958"/>
              <a:gd name="connsiteY3" fmla="*/ 2002471 h 3513595"/>
              <a:gd name="connsiteX4" fmla="*/ 2691774 w 3123958"/>
              <a:gd name="connsiteY4" fmla="*/ 1659455 h 3513595"/>
              <a:gd name="connsiteX5" fmla="*/ 1838506 w 3123958"/>
              <a:gd name="connsiteY5" fmla="*/ 1527431 h 3513595"/>
              <a:gd name="connsiteX6" fmla="*/ 1037026 w 3123958"/>
              <a:gd name="connsiteY6" fmla="*/ 1226585 h 3513595"/>
              <a:gd name="connsiteX7" fmla="*/ 647228 w 3123958"/>
              <a:gd name="connsiteY7" fmla="*/ 1216245 h 3513595"/>
              <a:gd name="connsiteX8" fmla="*/ 463555 w 3123958"/>
              <a:gd name="connsiteY8" fmla="*/ 963986 h 3513595"/>
              <a:gd name="connsiteX9" fmla="*/ 161948 w 3123958"/>
              <a:gd name="connsiteY9" fmla="*/ 589260 h 3513595"/>
              <a:gd name="connsiteX10" fmla="*/ 0 w 3123958"/>
              <a:gd name="connsiteY10" fmla="*/ 0 h 3513595"/>
              <a:gd name="connsiteX0" fmla="*/ 1324523 w 3123958"/>
              <a:gd name="connsiteY0" fmla="*/ 3513595 h 3513595"/>
              <a:gd name="connsiteX1" fmla="*/ 1973445 w 3123958"/>
              <a:gd name="connsiteY1" fmla="*/ 3318911 h 3513595"/>
              <a:gd name="connsiteX2" fmla="*/ 2724340 w 3123958"/>
              <a:gd name="connsiteY2" fmla="*/ 2725586 h 3513595"/>
              <a:gd name="connsiteX3" fmla="*/ 3093057 w 3123958"/>
              <a:gd name="connsiteY3" fmla="*/ 2002471 h 3513595"/>
              <a:gd name="connsiteX4" fmla="*/ 2691774 w 3123958"/>
              <a:gd name="connsiteY4" fmla="*/ 1659455 h 3513595"/>
              <a:gd name="connsiteX5" fmla="*/ 1838506 w 3123958"/>
              <a:gd name="connsiteY5" fmla="*/ 1527431 h 3513595"/>
              <a:gd name="connsiteX6" fmla="*/ 1037026 w 3123958"/>
              <a:gd name="connsiteY6" fmla="*/ 1226585 h 3513595"/>
              <a:gd name="connsiteX7" fmla="*/ 463555 w 3123958"/>
              <a:gd name="connsiteY7" fmla="*/ 963986 h 3513595"/>
              <a:gd name="connsiteX8" fmla="*/ 161948 w 3123958"/>
              <a:gd name="connsiteY8" fmla="*/ 589260 h 3513595"/>
              <a:gd name="connsiteX9" fmla="*/ 0 w 3123958"/>
              <a:gd name="connsiteY9" fmla="*/ 0 h 3513595"/>
              <a:gd name="connsiteX0" fmla="*/ 1324523 w 3123958"/>
              <a:gd name="connsiteY0" fmla="*/ 3513595 h 3513595"/>
              <a:gd name="connsiteX1" fmla="*/ 1973445 w 3123958"/>
              <a:gd name="connsiteY1" fmla="*/ 3318911 h 3513595"/>
              <a:gd name="connsiteX2" fmla="*/ 2724340 w 3123958"/>
              <a:gd name="connsiteY2" fmla="*/ 2725586 h 3513595"/>
              <a:gd name="connsiteX3" fmla="*/ 3093057 w 3123958"/>
              <a:gd name="connsiteY3" fmla="*/ 2002471 h 3513595"/>
              <a:gd name="connsiteX4" fmla="*/ 2691774 w 3123958"/>
              <a:gd name="connsiteY4" fmla="*/ 1659455 h 3513595"/>
              <a:gd name="connsiteX5" fmla="*/ 1838506 w 3123958"/>
              <a:gd name="connsiteY5" fmla="*/ 1527431 h 3513595"/>
              <a:gd name="connsiteX6" fmla="*/ 967055 w 3123958"/>
              <a:gd name="connsiteY6" fmla="*/ 1334695 h 3513595"/>
              <a:gd name="connsiteX7" fmla="*/ 463555 w 3123958"/>
              <a:gd name="connsiteY7" fmla="*/ 963986 h 3513595"/>
              <a:gd name="connsiteX8" fmla="*/ 161948 w 3123958"/>
              <a:gd name="connsiteY8" fmla="*/ 589260 h 3513595"/>
              <a:gd name="connsiteX9" fmla="*/ 0 w 3123958"/>
              <a:gd name="connsiteY9" fmla="*/ 0 h 3513595"/>
              <a:gd name="connsiteX0" fmla="*/ 1324523 w 3123958"/>
              <a:gd name="connsiteY0" fmla="*/ 3513595 h 3513595"/>
              <a:gd name="connsiteX1" fmla="*/ 1973445 w 3123958"/>
              <a:gd name="connsiteY1" fmla="*/ 3318911 h 3513595"/>
              <a:gd name="connsiteX2" fmla="*/ 2724340 w 3123958"/>
              <a:gd name="connsiteY2" fmla="*/ 2725586 h 3513595"/>
              <a:gd name="connsiteX3" fmla="*/ 3093057 w 3123958"/>
              <a:gd name="connsiteY3" fmla="*/ 2002471 h 3513595"/>
              <a:gd name="connsiteX4" fmla="*/ 2691774 w 3123958"/>
              <a:gd name="connsiteY4" fmla="*/ 1659455 h 3513595"/>
              <a:gd name="connsiteX5" fmla="*/ 1838506 w 3123958"/>
              <a:gd name="connsiteY5" fmla="*/ 1527431 h 3513595"/>
              <a:gd name="connsiteX6" fmla="*/ 1019533 w 3123958"/>
              <a:gd name="connsiteY6" fmla="*/ 1334695 h 3513595"/>
              <a:gd name="connsiteX7" fmla="*/ 463555 w 3123958"/>
              <a:gd name="connsiteY7" fmla="*/ 963986 h 3513595"/>
              <a:gd name="connsiteX8" fmla="*/ 161948 w 3123958"/>
              <a:gd name="connsiteY8" fmla="*/ 589260 h 3513595"/>
              <a:gd name="connsiteX9" fmla="*/ 0 w 3123958"/>
              <a:gd name="connsiteY9" fmla="*/ 0 h 3513595"/>
              <a:gd name="connsiteX0" fmla="*/ 1324523 w 3123958"/>
              <a:gd name="connsiteY0" fmla="*/ 3513595 h 3513595"/>
              <a:gd name="connsiteX1" fmla="*/ 1973445 w 3123958"/>
              <a:gd name="connsiteY1" fmla="*/ 3318911 h 3513595"/>
              <a:gd name="connsiteX2" fmla="*/ 2724340 w 3123958"/>
              <a:gd name="connsiteY2" fmla="*/ 2725586 h 3513595"/>
              <a:gd name="connsiteX3" fmla="*/ 3093057 w 3123958"/>
              <a:gd name="connsiteY3" fmla="*/ 2002471 h 3513595"/>
              <a:gd name="connsiteX4" fmla="*/ 2691774 w 3123958"/>
              <a:gd name="connsiteY4" fmla="*/ 1659455 h 3513595"/>
              <a:gd name="connsiteX5" fmla="*/ 1838506 w 3123958"/>
              <a:gd name="connsiteY5" fmla="*/ 1527431 h 3513595"/>
              <a:gd name="connsiteX6" fmla="*/ 1019533 w 3123958"/>
              <a:gd name="connsiteY6" fmla="*/ 1334695 h 3513595"/>
              <a:gd name="connsiteX7" fmla="*/ 463555 w 3123958"/>
              <a:gd name="connsiteY7" fmla="*/ 963986 h 3513595"/>
              <a:gd name="connsiteX8" fmla="*/ 161948 w 3123958"/>
              <a:gd name="connsiteY8" fmla="*/ 589260 h 3513595"/>
              <a:gd name="connsiteX9" fmla="*/ 0 w 3123958"/>
              <a:gd name="connsiteY9" fmla="*/ 0 h 3513595"/>
              <a:gd name="connsiteX0" fmla="*/ 1324523 w 3123958"/>
              <a:gd name="connsiteY0" fmla="*/ 3513595 h 3513595"/>
              <a:gd name="connsiteX1" fmla="*/ 1973445 w 3123958"/>
              <a:gd name="connsiteY1" fmla="*/ 3318911 h 3513595"/>
              <a:gd name="connsiteX2" fmla="*/ 2724340 w 3123958"/>
              <a:gd name="connsiteY2" fmla="*/ 2725586 h 3513595"/>
              <a:gd name="connsiteX3" fmla="*/ 3093057 w 3123958"/>
              <a:gd name="connsiteY3" fmla="*/ 2002471 h 3513595"/>
              <a:gd name="connsiteX4" fmla="*/ 2691774 w 3123958"/>
              <a:gd name="connsiteY4" fmla="*/ 1659455 h 3513595"/>
              <a:gd name="connsiteX5" fmla="*/ 1803521 w 3123958"/>
              <a:gd name="connsiteY5" fmla="*/ 1527431 h 3513595"/>
              <a:gd name="connsiteX6" fmla="*/ 1019533 w 3123958"/>
              <a:gd name="connsiteY6" fmla="*/ 1334695 h 3513595"/>
              <a:gd name="connsiteX7" fmla="*/ 463555 w 3123958"/>
              <a:gd name="connsiteY7" fmla="*/ 963986 h 3513595"/>
              <a:gd name="connsiteX8" fmla="*/ 161948 w 3123958"/>
              <a:gd name="connsiteY8" fmla="*/ 589260 h 3513595"/>
              <a:gd name="connsiteX9" fmla="*/ 0 w 3123958"/>
              <a:gd name="connsiteY9" fmla="*/ 0 h 3513595"/>
              <a:gd name="connsiteX0" fmla="*/ 1324523 w 3123958"/>
              <a:gd name="connsiteY0" fmla="*/ 3513595 h 3513595"/>
              <a:gd name="connsiteX1" fmla="*/ 1973445 w 3123958"/>
              <a:gd name="connsiteY1" fmla="*/ 3318911 h 3513595"/>
              <a:gd name="connsiteX2" fmla="*/ 2724340 w 3123958"/>
              <a:gd name="connsiteY2" fmla="*/ 2725586 h 3513595"/>
              <a:gd name="connsiteX3" fmla="*/ 3093057 w 3123958"/>
              <a:gd name="connsiteY3" fmla="*/ 2002471 h 3513595"/>
              <a:gd name="connsiteX4" fmla="*/ 2691774 w 3123958"/>
              <a:gd name="connsiteY4" fmla="*/ 1659455 h 3513595"/>
              <a:gd name="connsiteX5" fmla="*/ 1803521 w 3123958"/>
              <a:gd name="connsiteY5" fmla="*/ 1527431 h 3513595"/>
              <a:gd name="connsiteX6" fmla="*/ 1019533 w 3123958"/>
              <a:gd name="connsiteY6" fmla="*/ 1334695 h 3513595"/>
              <a:gd name="connsiteX7" fmla="*/ 463555 w 3123958"/>
              <a:gd name="connsiteY7" fmla="*/ 963986 h 3513595"/>
              <a:gd name="connsiteX8" fmla="*/ 161948 w 3123958"/>
              <a:gd name="connsiteY8" fmla="*/ 589260 h 3513595"/>
              <a:gd name="connsiteX9" fmla="*/ 0 w 3123958"/>
              <a:gd name="connsiteY9" fmla="*/ 0 h 3513595"/>
              <a:gd name="connsiteX0" fmla="*/ 1324523 w 3123958"/>
              <a:gd name="connsiteY0" fmla="*/ 3513595 h 3513595"/>
              <a:gd name="connsiteX1" fmla="*/ 1973445 w 3123958"/>
              <a:gd name="connsiteY1" fmla="*/ 3318911 h 3513595"/>
              <a:gd name="connsiteX2" fmla="*/ 2724340 w 3123958"/>
              <a:gd name="connsiteY2" fmla="*/ 2725586 h 3513595"/>
              <a:gd name="connsiteX3" fmla="*/ 3093057 w 3123958"/>
              <a:gd name="connsiteY3" fmla="*/ 2002471 h 3513595"/>
              <a:gd name="connsiteX4" fmla="*/ 2691774 w 3123958"/>
              <a:gd name="connsiteY4" fmla="*/ 1659455 h 3513595"/>
              <a:gd name="connsiteX5" fmla="*/ 1803521 w 3123958"/>
              <a:gd name="connsiteY5" fmla="*/ 1527431 h 3513595"/>
              <a:gd name="connsiteX6" fmla="*/ 1019533 w 3123958"/>
              <a:gd name="connsiteY6" fmla="*/ 1334695 h 3513595"/>
              <a:gd name="connsiteX7" fmla="*/ 463555 w 3123958"/>
              <a:gd name="connsiteY7" fmla="*/ 963986 h 3513595"/>
              <a:gd name="connsiteX8" fmla="*/ 161948 w 3123958"/>
              <a:gd name="connsiteY8" fmla="*/ 589260 h 3513595"/>
              <a:gd name="connsiteX9" fmla="*/ 0 w 3123958"/>
              <a:gd name="connsiteY9" fmla="*/ 0 h 3513595"/>
              <a:gd name="connsiteX0" fmla="*/ 1324523 w 3123958"/>
              <a:gd name="connsiteY0" fmla="*/ 3513595 h 3513595"/>
              <a:gd name="connsiteX1" fmla="*/ 1973445 w 3123958"/>
              <a:gd name="connsiteY1" fmla="*/ 3318911 h 3513595"/>
              <a:gd name="connsiteX2" fmla="*/ 2724340 w 3123958"/>
              <a:gd name="connsiteY2" fmla="*/ 2725586 h 3513595"/>
              <a:gd name="connsiteX3" fmla="*/ 3093057 w 3123958"/>
              <a:gd name="connsiteY3" fmla="*/ 2002471 h 3513595"/>
              <a:gd name="connsiteX4" fmla="*/ 2691774 w 3123958"/>
              <a:gd name="connsiteY4" fmla="*/ 1659455 h 3513595"/>
              <a:gd name="connsiteX5" fmla="*/ 1803521 w 3123958"/>
              <a:gd name="connsiteY5" fmla="*/ 1527431 h 3513595"/>
              <a:gd name="connsiteX6" fmla="*/ 1019533 w 3123958"/>
              <a:gd name="connsiteY6" fmla="*/ 1334695 h 3513595"/>
              <a:gd name="connsiteX7" fmla="*/ 463555 w 3123958"/>
              <a:gd name="connsiteY7" fmla="*/ 963986 h 3513595"/>
              <a:gd name="connsiteX8" fmla="*/ 161948 w 3123958"/>
              <a:gd name="connsiteY8" fmla="*/ 589260 h 3513595"/>
              <a:gd name="connsiteX9" fmla="*/ 0 w 3123958"/>
              <a:gd name="connsiteY9" fmla="*/ 0 h 3513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23958" h="3513595">
                <a:moveTo>
                  <a:pt x="1324523" y="3513595"/>
                </a:moveTo>
                <a:cubicBezTo>
                  <a:pt x="1532332" y="3481920"/>
                  <a:pt x="1740142" y="3450246"/>
                  <a:pt x="1973445" y="3318911"/>
                </a:cubicBezTo>
                <a:cubicBezTo>
                  <a:pt x="2206748" y="3187576"/>
                  <a:pt x="2497218" y="3009887"/>
                  <a:pt x="2724340" y="2725586"/>
                </a:cubicBezTo>
                <a:cubicBezTo>
                  <a:pt x="2951463" y="2404201"/>
                  <a:pt x="3034345" y="2180159"/>
                  <a:pt x="3093057" y="2002471"/>
                </a:cubicBezTo>
                <a:cubicBezTo>
                  <a:pt x="3123958" y="1824783"/>
                  <a:pt x="2966465" y="1720609"/>
                  <a:pt x="2691774" y="1659455"/>
                </a:cubicBezTo>
                <a:lnTo>
                  <a:pt x="1803521" y="1527431"/>
                </a:lnTo>
                <a:cubicBezTo>
                  <a:pt x="1542192" y="1463186"/>
                  <a:pt x="1342087" y="1452995"/>
                  <a:pt x="1019533" y="1334695"/>
                </a:cubicBezTo>
                <a:cubicBezTo>
                  <a:pt x="790375" y="1240788"/>
                  <a:pt x="606486" y="1088225"/>
                  <a:pt x="463555" y="963986"/>
                </a:cubicBezTo>
                <a:cubicBezTo>
                  <a:pt x="320624" y="839747"/>
                  <a:pt x="239207" y="749924"/>
                  <a:pt x="161948" y="589260"/>
                </a:cubicBezTo>
                <a:cubicBezTo>
                  <a:pt x="84689" y="428596"/>
                  <a:pt x="0" y="0"/>
                  <a:pt x="0" y="0"/>
                </a:cubicBezTo>
              </a:path>
            </a:pathLst>
          </a:custGeom>
          <a:ln>
            <a:gradFill flip="none" rotWithShape="1">
              <a:gsLst>
                <a:gs pos="0">
                  <a:srgbClr val="FF0000"/>
                </a:gs>
                <a:gs pos="100000">
                  <a:srgbClr val="3366FF"/>
                </a:gs>
              </a:gsLst>
              <a:lin ang="15780000" scaled="0"/>
              <a:tileRect/>
            </a:gradFill>
            <a:tailEnd type="stealth" w="lg" len="lg"/>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sz="1100" dirty="0"/>
          </a:p>
        </p:txBody>
      </p:sp>
      <p:sp>
        <p:nvSpPr>
          <p:cNvPr id="109" name="Rectangle 108">
            <a:extLst>
              <a:ext uri="{FF2B5EF4-FFF2-40B4-BE49-F238E27FC236}">
                <a16:creationId xmlns:a16="http://schemas.microsoft.com/office/drawing/2014/main" id="{C45A3B44-C783-2629-AC70-31C2601F40E3}"/>
              </a:ext>
            </a:extLst>
          </p:cNvPr>
          <p:cNvSpPr/>
          <p:nvPr/>
        </p:nvSpPr>
        <p:spPr>
          <a:xfrm>
            <a:off x="2003425" y="955675"/>
            <a:ext cx="554038" cy="352425"/>
          </a:xfrm>
          <a:prstGeom prst="rect">
            <a:avLst/>
          </a:prstGeom>
          <a:solidFill>
            <a:schemeClr val="bg1">
              <a:alpha val="62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100"/>
          </a:p>
        </p:txBody>
      </p:sp>
      <p:sp>
        <p:nvSpPr>
          <p:cNvPr id="110" name="Text Box 26">
            <a:extLst>
              <a:ext uri="{FF2B5EF4-FFF2-40B4-BE49-F238E27FC236}">
                <a16:creationId xmlns:a16="http://schemas.microsoft.com/office/drawing/2014/main" id="{34C85B17-D704-FA99-042E-9ED0EF67BE04}"/>
              </a:ext>
            </a:extLst>
          </p:cNvPr>
          <p:cNvSpPr txBox="1">
            <a:spLocks noChangeArrowheads="1"/>
          </p:cNvSpPr>
          <p:nvPr/>
        </p:nvSpPr>
        <p:spPr bwMode="auto">
          <a:xfrm>
            <a:off x="2454275" y="1038225"/>
            <a:ext cx="277813" cy="260350"/>
          </a:xfrm>
          <a:prstGeom prst="rect">
            <a:avLst/>
          </a:prstGeom>
          <a:noFill/>
          <a:ln w="9525">
            <a:noFill/>
            <a:miter lim="800000"/>
            <a:headEnd/>
            <a:tailEnd/>
          </a:ln>
          <a:effectLst/>
        </p:spPr>
        <p:txBody>
          <a:bodyPr>
            <a:spAutoFit/>
          </a:bodyPr>
          <a:lstStyle/>
          <a:p>
            <a:pPr>
              <a:defRPr/>
            </a:pPr>
            <a:r>
              <a:rPr lang="en-US" sz="1100">
                <a:latin typeface="Times"/>
                <a:cs typeface="Times"/>
              </a:rPr>
              <a:t>d</a:t>
            </a:r>
            <a:endParaRPr lang="de-CH" sz="1100" dirty="0">
              <a:effectLst>
                <a:outerShdw blurRad="38100" dist="38100" dir="2700000" algn="tl">
                  <a:srgbClr val="000000"/>
                </a:outerShdw>
              </a:effectLst>
              <a:latin typeface="Times"/>
              <a:cs typeface="Times"/>
            </a:endParaRPr>
          </a:p>
        </p:txBody>
      </p:sp>
      <p:sp>
        <p:nvSpPr>
          <p:cNvPr id="111" name="TextBox 110">
            <a:extLst>
              <a:ext uri="{FF2B5EF4-FFF2-40B4-BE49-F238E27FC236}">
                <a16:creationId xmlns:a16="http://schemas.microsoft.com/office/drawing/2014/main" id="{BB68D80C-17EE-78EA-B0AD-45B89DC57F3F}"/>
              </a:ext>
            </a:extLst>
          </p:cNvPr>
          <p:cNvSpPr txBox="1"/>
          <p:nvPr/>
        </p:nvSpPr>
        <p:spPr>
          <a:xfrm>
            <a:off x="1844675" y="203200"/>
            <a:ext cx="249238" cy="261938"/>
          </a:xfrm>
          <a:prstGeom prst="rect">
            <a:avLst/>
          </a:prstGeom>
          <a:noFill/>
        </p:spPr>
        <p:txBody>
          <a:bodyPr wrap="none">
            <a:spAutoFit/>
          </a:bodyPr>
          <a:lstStyle/>
          <a:p>
            <a:pPr>
              <a:defRPr/>
            </a:pPr>
            <a:r>
              <a:rPr lang="en-US" sz="1100">
                <a:solidFill>
                  <a:prstClr val="black"/>
                </a:solidFill>
                <a:latin typeface="Times"/>
                <a:cs typeface="Times"/>
              </a:rPr>
              <a:t>c</a:t>
            </a:r>
            <a:endParaRPr lang="de-CH" sz="1100">
              <a:solidFill>
                <a:prstClr val="black"/>
              </a:solidFill>
              <a:effectLst>
                <a:outerShdw blurRad="38100" dist="38100" dir="2700000" algn="tl">
                  <a:srgbClr val="000000"/>
                </a:outerShdw>
              </a:effectLst>
              <a:latin typeface="Times"/>
              <a:cs typeface="Times"/>
            </a:endParaRPr>
          </a:p>
        </p:txBody>
      </p:sp>
      <p:sp>
        <p:nvSpPr>
          <p:cNvPr id="112" name="Oval 111">
            <a:extLst>
              <a:ext uri="{FF2B5EF4-FFF2-40B4-BE49-F238E27FC236}">
                <a16:creationId xmlns:a16="http://schemas.microsoft.com/office/drawing/2014/main" id="{2FE30EB1-3613-B365-ABF0-FAEE58A2D5AE}"/>
              </a:ext>
            </a:extLst>
          </p:cNvPr>
          <p:cNvSpPr/>
          <p:nvPr/>
        </p:nvSpPr>
        <p:spPr>
          <a:xfrm>
            <a:off x="1995488" y="311150"/>
            <a:ext cx="1054100" cy="342900"/>
          </a:xfrm>
          <a:prstGeom prst="ellipse">
            <a:avLst/>
          </a:prstGeom>
          <a:gradFill flip="none" rotWithShape="1">
            <a:gsLst>
              <a:gs pos="0">
                <a:schemeClr val="accent1">
                  <a:lumMod val="40000"/>
                  <a:lumOff val="60000"/>
                  <a:alpha val="22000"/>
                </a:schemeClr>
              </a:gs>
              <a:gs pos="100000">
                <a:srgbClr val="FFFFFF">
                  <a:alpha val="76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100" dirty="0"/>
          </a:p>
        </p:txBody>
      </p:sp>
      <p:sp>
        <p:nvSpPr>
          <p:cNvPr id="26682" name="Oval 16">
            <a:extLst>
              <a:ext uri="{FF2B5EF4-FFF2-40B4-BE49-F238E27FC236}">
                <a16:creationId xmlns:a16="http://schemas.microsoft.com/office/drawing/2014/main" id="{0353868B-718C-F019-58F0-F7885163CFC0}"/>
              </a:ext>
            </a:extLst>
          </p:cNvPr>
          <p:cNvSpPr>
            <a:spLocks noChangeArrowheads="1"/>
          </p:cNvSpPr>
          <p:nvPr/>
        </p:nvSpPr>
        <p:spPr bwMode="auto">
          <a:xfrm rot="5395371">
            <a:off x="2976563" y="490537"/>
            <a:ext cx="82550" cy="85725"/>
          </a:xfrm>
          <a:prstGeom prst="ellipse">
            <a:avLst/>
          </a:prstGeom>
          <a:solidFill>
            <a:srgbClr val="4E52FF"/>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742950" indent="-285750">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sz="1100"/>
          </a:p>
        </p:txBody>
      </p:sp>
      <p:sp>
        <p:nvSpPr>
          <p:cNvPr id="96" name="TextBox 95">
            <a:extLst>
              <a:ext uri="{FF2B5EF4-FFF2-40B4-BE49-F238E27FC236}">
                <a16:creationId xmlns:a16="http://schemas.microsoft.com/office/drawing/2014/main" id="{A189EC48-AE1B-E132-E1DA-CE4592E45C68}"/>
              </a:ext>
            </a:extLst>
          </p:cNvPr>
          <p:cNvSpPr txBox="1"/>
          <p:nvPr/>
        </p:nvSpPr>
        <p:spPr>
          <a:xfrm>
            <a:off x="4459288" y="393700"/>
            <a:ext cx="2814637" cy="1385888"/>
          </a:xfrm>
          <a:prstGeom prst="rect">
            <a:avLst/>
          </a:prstGeom>
          <a:noFill/>
          <a:effectLst>
            <a:outerShdw blurRad="50800" dist="38100" dir="2700000">
              <a:srgbClr val="FFFFFF">
                <a:alpha val="84000"/>
              </a:srgbClr>
            </a:outerShdw>
          </a:effectLst>
        </p:spPr>
        <p:txBody>
          <a:bodyPr>
            <a:spAutoFit/>
          </a:bodyPr>
          <a:lstStyle/>
          <a:p>
            <a:pPr>
              <a:defRPr/>
            </a:pPr>
            <a:r>
              <a:rPr lang="en-US">
                <a:latin typeface="Times" pitchFamily="-65" charset="0"/>
                <a:ea typeface="ＭＳ Ｐゴシック" pitchFamily="-65" charset="-128"/>
                <a:cs typeface="ＭＳ Ｐゴシック" pitchFamily="-65" charset="-128"/>
              </a:rPr>
              <a:t>hypergesture V</a:t>
            </a:r>
            <a:r>
              <a:rPr lang="en-US" baseline="-25000">
                <a:latin typeface="Times" pitchFamily="-65" charset="0"/>
                <a:ea typeface="ＭＳ Ｐゴシック" pitchFamily="-65" charset="-128"/>
                <a:cs typeface="ＭＳ Ｐゴシック" pitchFamily="-65" charset="-128"/>
              </a:rPr>
              <a:t>C</a:t>
            </a:r>
            <a:r>
              <a:rPr lang="en-US">
                <a:latin typeface="Times" pitchFamily="-65" charset="0"/>
                <a:ea typeface="ＭＳ Ｐゴシック" pitchFamily="-65" charset="-128"/>
                <a:cs typeface="ＭＳ Ｐゴシック" pitchFamily="-65" charset="-128"/>
              </a:rPr>
              <a:t> </a:t>
            </a:r>
            <a:r>
              <a:rPr lang="en-US">
                <a:effectLst>
                  <a:outerShdw blurRad="38100" dist="38100" dir="2700000" algn="tl">
                    <a:srgbClr val="FFFFFF"/>
                  </a:outerShdw>
                </a:effectLst>
                <a:latin typeface="Times" pitchFamily="-65" charset="0"/>
              </a:rPr>
              <a:t>☞ II</a:t>
            </a:r>
            <a:r>
              <a:rPr lang="en-US" i="1" baseline="-25000" dirty="0">
                <a:cs typeface="Times"/>
              </a:rPr>
              <a:t>E♭</a:t>
            </a:r>
          </a:p>
          <a:p>
            <a:pPr>
              <a:defRPr/>
            </a:pPr>
            <a:r>
              <a:rPr lang="en-US">
                <a:effectLst>
                  <a:outerShdw blurRad="38100" dist="38100" dir="2700000" algn="tl">
                    <a:srgbClr val="FFFFFF"/>
                  </a:outerShdw>
                </a:effectLst>
                <a:latin typeface="Times" pitchFamily="-65" charset="0"/>
              </a:rPr>
              <a:t> </a:t>
            </a:r>
            <a:endParaRPr lang="en-US">
              <a:latin typeface="Times" pitchFamily="-65" charset="0"/>
              <a:ea typeface="ＭＳ Ｐゴシック" pitchFamily="-65" charset="-128"/>
              <a:cs typeface="ＭＳ Ｐゴシック" pitchFamily="-65" charset="-128"/>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43">
            <a:extLst>
              <a:ext uri="{FF2B5EF4-FFF2-40B4-BE49-F238E27FC236}">
                <a16:creationId xmlns:a16="http://schemas.microsoft.com/office/drawing/2014/main" id="{768E7A1C-EAB7-8C35-4D48-6F3F9B7AA16F}"/>
              </a:ext>
            </a:extLst>
          </p:cNvPr>
          <p:cNvSpPr txBox="1">
            <a:spLocks noChangeArrowheads="1"/>
          </p:cNvSpPr>
          <p:nvPr/>
        </p:nvSpPr>
        <p:spPr bwMode="auto">
          <a:xfrm>
            <a:off x="1630363" y="487363"/>
            <a:ext cx="7562850" cy="1677987"/>
          </a:xfrm>
          <a:prstGeom prst="rect">
            <a:avLst/>
          </a:prstGeom>
          <a:noFill/>
          <a:ln w="9525">
            <a:noFill/>
            <a:miter lim="800000"/>
            <a:headEnd/>
            <a:tailEnd/>
          </a:ln>
          <a:effectLst/>
        </p:spPr>
        <p:txBody>
          <a:bodyPr>
            <a:spAutoFit/>
          </a:bodyPr>
          <a:lstStyle/>
          <a:p>
            <a:pPr>
              <a:spcBef>
                <a:spcPct val="15000"/>
              </a:spcBef>
              <a:defRPr/>
            </a:pPr>
            <a:r>
              <a:rPr lang="en-US" sz="2000" i="1">
                <a:effectLst>
                  <a:outerShdw blurRad="38100" dist="38100" dir="2700000" algn="tl">
                    <a:srgbClr val="FFFFFF"/>
                  </a:outerShdw>
                </a:effectLst>
                <a:latin typeface="Times" pitchFamily="-65" charset="0"/>
                <a:ea typeface="+mn-ea"/>
              </a:rPr>
              <a:t>Theorem: </a:t>
            </a:r>
          </a:p>
          <a:p>
            <a:pPr>
              <a:spcBef>
                <a:spcPct val="15000"/>
              </a:spcBef>
              <a:defRPr/>
            </a:pPr>
            <a:r>
              <a:rPr lang="en-US" sz="2000">
                <a:effectLst>
                  <a:outerShdw blurRad="38100" dist="38100" dir="2700000" algn="tl">
                    <a:srgbClr val="FFFFFF"/>
                  </a:outerShdw>
                </a:effectLst>
                <a:latin typeface="Times" pitchFamily="-65" charset="0"/>
              </a:rPr>
              <a:t>With the above procedure, when applied to all fourth and fifth circle modulations for up to four circles, the resulting modulation steps coincide with the steps calculated in the classical model (coinciding with Schoenberg’s steps). </a:t>
            </a:r>
          </a:p>
        </p:txBody>
      </p:sp>
      <p:grpSp>
        <p:nvGrpSpPr>
          <p:cNvPr id="11" name="Group 10">
            <a:extLst>
              <a:ext uri="{FF2B5EF4-FFF2-40B4-BE49-F238E27FC236}">
                <a16:creationId xmlns:a16="http://schemas.microsoft.com/office/drawing/2014/main" id="{08885324-27CA-CCD0-9071-5844BFDA489C}"/>
              </a:ext>
            </a:extLst>
          </p:cNvPr>
          <p:cNvGrpSpPr>
            <a:grpSpLocks/>
          </p:cNvGrpSpPr>
          <p:nvPr/>
        </p:nvGrpSpPr>
        <p:grpSpPr bwMode="auto">
          <a:xfrm>
            <a:off x="1630363" y="2463800"/>
            <a:ext cx="6956425" cy="4030663"/>
            <a:chOff x="1250871" y="2463796"/>
            <a:chExt cx="6957114" cy="4030777"/>
          </a:xfrm>
        </p:grpSpPr>
        <p:grpSp>
          <p:nvGrpSpPr>
            <p:cNvPr id="28675" name="Group 23">
              <a:extLst>
                <a:ext uri="{FF2B5EF4-FFF2-40B4-BE49-F238E27FC236}">
                  <a16:creationId xmlns:a16="http://schemas.microsoft.com/office/drawing/2014/main" id="{0B4F3202-1738-EF3F-7C48-5547BF8ADB57}"/>
                </a:ext>
              </a:extLst>
            </p:cNvPr>
            <p:cNvGrpSpPr>
              <a:grpSpLocks/>
            </p:cNvGrpSpPr>
            <p:nvPr/>
          </p:nvGrpSpPr>
          <p:grpSpPr bwMode="auto">
            <a:xfrm>
              <a:off x="1250871" y="2463796"/>
              <a:ext cx="6957114" cy="4030777"/>
              <a:chOff x="1250871" y="2463796"/>
              <a:chExt cx="6957114" cy="4030777"/>
            </a:xfrm>
          </p:grpSpPr>
          <p:sp>
            <p:nvSpPr>
              <p:cNvPr id="18" name="Text Box 43">
                <a:extLst>
                  <a:ext uri="{FF2B5EF4-FFF2-40B4-BE49-F238E27FC236}">
                    <a16:creationId xmlns:a16="http://schemas.microsoft.com/office/drawing/2014/main" id="{FBEB0650-3C55-7C22-03D0-E649AFD73478}"/>
                  </a:ext>
                </a:extLst>
              </p:cNvPr>
              <p:cNvSpPr txBox="1">
                <a:spLocks noChangeArrowheads="1"/>
              </p:cNvSpPr>
              <p:nvPr/>
            </p:nvSpPr>
            <p:spPr bwMode="auto">
              <a:xfrm>
                <a:off x="1250871" y="2463796"/>
                <a:ext cx="4267623" cy="2292415"/>
              </a:xfrm>
              <a:prstGeom prst="rect">
                <a:avLst/>
              </a:prstGeom>
              <a:noFill/>
              <a:ln w="9525">
                <a:noFill/>
                <a:miter lim="800000"/>
                <a:headEnd/>
                <a:tailEnd/>
              </a:ln>
              <a:effectLst/>
            </p:spPr>
            <p:txBody>
              <a:bodyPr>
                <a:spAutoFit/>
              </a:bodyPr>
              <a:lstStyle/>
              <a:p>
                <a:pPr>
                  <a:spcBef>
                    <a:spcPct val="15000"/>
                  </a:spcBef>
                  <a:defRPr/>
                </a:pPr>
                <a:r>
                  <a:rPr lang="en-US" sz="2000" dirty="0">
                    <a:effectLst>
                      <a:outerShdw blurRad="38100" dist="38100" dir="2700000" algn="tl">
                        <a:srgbClr val="FFFFFF"/>
                      </a:outerShdw>
                    </a:effectLst>
                    <a:latin typeface="Times" pitchFamily="-65" charset="0"/>
                    <a:ea typeface="+mn-ea"/>
                  </a:rPr>
                  <a:t>Remark: </a:t>
                </a:r>
              </a:p>
              <a:p>
                <a:pPr>
                  <a:spcBef>
                    <a:spcPct val="15000"/>
                  </a:spcBef>
                  <a:defRPr/>
                </a:pPr>
                <a:r>
                  <a:rPr lang="en-US" sz="2000" dirty="0">
                    <a:effectLst>
                      <a:outerShdw blurRad="38100" dist="38100" dir="2700000" algn="tl">
                        <a:srgbClr val="FFFFFF"/>
                      </a:outerShdw>
                    </a:effectLst>
                    <a:latin typeface="Times" pitchFamily="-65" charset="0"/>
                    <a:ea typeface="+mn-ea"/>
                  </a:rPr>
                  <a:t>The counterpoint theory that has been developed in collaboration with Julien </a:t>
                </a:r>
                <a:r>
                  <a:rPr lang="en-US" sz="2000" dirty="0" err="1">
                    <a:effectLst>
                      <a:outerShdw blurRad="38100" dist="38100" dir="2700000" algn="tl">
                        <a:srgbClr val="FFFFFF"/>
                      </a:outerShdw>
                    </a:effectLst>
                    <a:latin typeface="Times" pitchFamily="-65" charset="0"/>
                    <a:ea typeface="+mn-ea"/>
                  </a:rPr>
                  <a:t>Junod</a:t>
                </a:r>
                <a:r>
                  <a:rPr lang="en-US" sz="2000" dirty="0">
                    <a:effectLst>
                      <a:outerShdw blurRad="38100" dist="38100" dir="2700000" algn="tl">
                        <a:srgbClr val="FFFFFF"/>
                      </a:outerShdw>
                    </a:effectLst>
                    <a:latin typeface="Times" pitchFamily="-65" charset="0"/>
                    <a:ea typeface="+mn-ea"/>
                  </a:rPr>
                  <a:t> and Octavio </a:t>
                </a:r>
                <a:r>
                  <a:rPr lang="en-US" sz="2000" dirty="0" err="1">
                    <a:effectLst>
                      <a:outerShdw blurRad="38100" dist="38100" dir="2700000" algn="tl">
                        <a:srgbClr val="FFFFFF"/>
                      </a:outerShdw>
                    </a:effectLst>
                    <a:latin typeface="Times" pitchFamily="-65" charset="0"/>
                    <a:ea typeface="+mn-ea"/>
                  </a:rPr>
                  <a:t>Agustín</a:t>
                </a:r>
                <a:r>
                  <a:rPr lang="en-US" sz="2000" dirty="0">
                    <a:effectLst>
                      <a:outerShdw blurRad="38100" dist="38100" dir="2700000" algn="tl">
                        <a:srgbClr val="FFFFFF"/>
                      </a:outerShdw>
                    </a:effectLst>
                    <a:latin typeface="Times" pitchFamily="-65" charset="0"/>
                    <a:ea typeface="+mn-ea"/>
                  </a:rPr>
                  <a:t>-Aquino also enables a </a:t>
                </a:r>
                <a:r>
                  <a:rPr lang="en-US" sz="2000" dirty="0" err="1">
                    <a:effectLst>
                      <a:outerShdw blurRad="38100" dist="38100" dir="2700000" algn="tl">
                        <a:srgbClr val="FFFFFF"/>
                      </a:outerShdw>
                    </a:effectLst>
                    <a:latin typeface="Times" pitchFamily="-65" charset="0"/>
                    <a:ea typeface="+mn-ea"/>
                  </a:rPr>
                  <a:t>hypergestural</a:t>
                </a:r>
                <a:r>
                  <a:rPr lang="en-US" sz="2000" dirty="0">
                    <a:effectLst>
                      <a:outerShdw blurRad="38100" dist="38100" dir="2700000" algn="tl">
                        <a:srgbClr val="FFFFFF"/>
                      </a:outerShdw>
                    </a:effectLst>
                    <a:latin typeface="Times" pitchFamily="-65" charset="0"/>
                    <a:ea typeface="+mn-ea"/>
                  </a:rPr>
                  <a:t> interpretation of some core methods. Published in our counterpoint book</a:t>
                </a:r>
                <a:endParaRPr lang="en-US" sz="2000" dirty="0">
                  <a:effectLst>
                    <a:outerShdw blurRad="38100" dist="38100" dir="2700000" algn="tl">
                      <a:srgbClr val="FFFFFF"/>
                    </a:outerShdw>
                  </a:effectLst>
                  <a:latin typeface="Times" pitchFamily="-65" charset="0"/>
                </a:endParaRPr>
              </a:p>
            </p:txBody>
          </p:sp>
          <p:grpSp>
            <p:nvGrpSpPr>
              <p:cNvPr id="28678" name="Group 22">
                <a:extLst>
                  <a:ext uri="{FF2B5EF4-FFF2-40B4-BE49-F238E27FC236}">
                    <a16:creationId xmlns:a16="http://schemas.microsoft.com/office/drawing/2014/main" id="{17E5D4B4-D16A-9827-CAFA-0E2364DFE3EB}"/>
                  </a:ext>
                </a:extLst>
              </p:cNvPr>
              <p:cNvGrpSpPr>
                <a:grpSpLocks/>
              </p:cNvGrpSpPr>
              <p:nvPr/>
            </p:nvGrpSpPr>
            <p:grpSpPr bwMode="auto">
              <a:xfrm>
                <a:off x="5843757" y="2589105"/>
                <a:ext cx="2364228" cy="3905468"/>
                <a:chOff x="5794302" y="1990634"/>
                <a:chExt cx="2766982" cy="4570777"/>
              </a:xfrm>
            </p:grpSpPr>
            <p:pic>
              <p:nvPicPr>
                <p:cNvPr id="19" name="Picture 18" descr="Screen Shot 2014-06-20 at 2.06.45 PM.png">
                  <a:extLst>
                    <a:ext uri="{FF2B5EF4-FFF2-40B4-BE49-F238E27FC236}">
                      <a16:creationId xmlns:a16="http://schemas.microsoft.com/office/drawing/2014/main" id="{21593983-FBC2-8B8D-25B8-135FDC05230E}"/>
                    </a:ext>
                  </a:extLst>
                </p:cNvPr>
                <p:cNvPicPr>
                  <a:picLocks noChangeAspect="1"/>
                </p:cNvPicPr>
                <p:nvPr/>
              </p:nvPicPr>
              <p:blipFill>
                <a:blip r:embed="rId3"/>
                <a:stretch>
                  <a:fillRect/>
                </a:stretch>
              </p:blipFill>
              <p:spPr>
                <a:xfrm>
                  <a:off x="5794543" y="1996334"/>
                  <a:ext cx="2766741" cy="4565077"/>
                </a:xfrm>
                <a:prstGeom prst="rect">
                  <a:avLst/>
                </a:prstGeom>
                <a:ln>
                  <a:noFill/>
                </a:ln>
                <a:effectLst>
                  <a:outerShdw blurRad="292100" dist="139700" dir="2700000" algn="tl" rotWithShape="0">
                    <a:srgbClr val="333333">
                      <a:alpha val="65000"/>
                    </a:srgbClr>
                  </a:outerShdw>
                </a:effectLst>
              </p:spPr>
            </p:pic>
            <p:sp>
              <p:nvSpPr>
                <p:cNvPr id="28680" name="Rectangle 19">
                  <a:extLst>
                    <a:ext uri="{FF2B5EF4-FFF2-40B4-BE49-F238E27FC236}">
                      <a16:creationId xmlns:a16="http://schemas.microsoft.com/office/drawing/2014/main" id="{832588F1-1FEF-F9C3-0B08-F26D4CD65F0F}"/>
                    </a:ext>
                  </a:extLst>
                </p:cNvPr>
                <p:cNvSpPr>
                  <a:spLocks noChangeArrowheads="1"/>
                </p:cNvSpPr>
                <p:nvPr/>
              </p:nvSpPr>
              <p:spPr bwMode="auto">
                <a:xfrm>
                  <a:off x="7094627" y="2024220"/>
                  <a:ext cx="1413196" cy="782953"/>
                </a:xfrm>
                <a:prstGeom prst="rect">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800">
                      <a:solidFill>
                        <a:schemeClr val="tx1"/>
                      </a:solidFill>
                      <a:latin typeface="Math1" pitchFamily="2" charset="0"/>
                      <a:ea typeface="ＭＳ Ｐゴシック" panose="020B0600070205080204" pitchFamily="34" charset="-128"/>
                    </a:defRPr>
                  </a:lvl1pPr>
                  <a:lvl2pPr marL="742950" indent="-285750">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sz="2400"/>
                </a:p>
              </p:txBody>
            </p:sp>
            <p:sp>
              <p:nvSpPr>
                <p:cNvPr id="28681" name="Rectangle 20">
                  <a:extLst>
                    <a:ext uri="{FF2B5EF4-FFF2-40B4-BE49-F238E27FC236}">
                      <a16:creationId xmlns:a16="http://schemas.microsoft.com/office/drawing/2014/main" id="{E346AB3E-F418-C91B-F428-A78F2F9BE259}"/>
                    </a:ext>
                  </a:extLst>
                </p:cNvPr>
                <p:cNvSpPr>
                  <a:spLocks noChangeArrowheads="1"/>
                </p:cNvSpPr>
                <p:nvPr/>
              </p:nvSpPr>
              <p:spPr bwMode="auto">
                <a:xfrm>
                  <a:off x="7457473" y="2214813"/>
                  <a:ext cx="1050350" cy="1155704"/>
                </a:xfrm>
                <a:prstGeom prst="rect">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800">
                      <a:solidFill>
                        <a:schemeClr val="tx1"/>
                      </a:solidFill>
                      <a:latin typeface="Math1" pitchFamily="2" charset="0"/>
                      <a:ea typeface="ＭＳ Ｐゴシック" panose="020B0600070205080204" pitchFamily="34" charset="-128"/>
                    </a:defRPr>
                  </a:lvl1pPr>
                  <a:lvl2pPr marL="742950" indent="-285750">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sz="2400"/>
                </a:p>
              </p:txBody>
            </p:sp>
            <p:pic>
              <p:nvPicPr>
                <p:cNvPr id="28682" name="Picture 21" descr="palestrina.jpg">
                  <a:extLst>
                    <a:ext uri="{FF2B5EF4-FFF2-40B4-BE49-F238E27FC236}">
                      <a16:creationId xmlns:a16="http://schemas.microsoft.com/office/drawing/2014/main" id="{2682DA1C-F135-4B8A-CCEF-6E16411C17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2058" y="1990634"/>
                  <a:ext cx="983507" cy="1427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28676" name="Rectangle 9">
              <a:extLst>
                <a:ext uri="{FF2B5EF4-FFF2-40B4-BE49-F238E27FC236}">
                  <a16:creationId xmlns:a16="http://schemas.microsoft.com/office/drawing/2014/main" id="{53F1C1D5-0CD1-4F64-9995-5BAA77E12B10}"/>
                </a:ext>
              </a:extLst>
            </p:cNvPr>
            <p:cNvSpPr>
              <a:spLocks noChangeArrowheads="1"/>
            </p:cNvSpPr>
            <p:nvPr/>
          </p:nvSpPr>
          <p:spPr bwMode="auto">
            <a:xfrm>
              <a:off x="7270849" y="2593693"/>
              <a:ext cx="154556" cy="1216214"/>
            </a:xfrm>
            <a:prstGeom prst="rect">
              <a:avLst/>
            </a:prstGeom>
            <a:gradFill rotWithShape="1">
              <a:gsLst>
                <a:gs pos="0">
                  <a:schemeClr val="tx1"/>
                </a:gs>
                <a:gs pos="100000">
                  <a:srgbClr val="677E79">
                    <a:alpha val="85999"/>
                  </a:srgbClr>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800">
                  <a:solidFill>
                    <a:schemeClr val="tx1"/>
                  </a:solidFill>
                  <a:latin typeface="Math1" pitchFamily="2" charset="0"/>
                  <a:ea typeface="ＭＳ Ｐゴシック" panose="020B0600070205080204" pitchFamily="34" charset="-128"/>
                </a:defRPr>
              </a:lvl1pPr>
              <a:lvl2pPr marL="742950" indent="-285750">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sz="2400"/>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57" name="Text Box 41">
            <a:extLst>
              <a:ext uri="{FF2B5EF4-FFF2-40B4-BE49-F238E27FC236}">
                <a16:creationId xmlns:a16="http://schemas.microsoft.com/office/drawing/2014/main" id="{7C585D09-0FEF-BD4C-52C1-A1292BFB8C49}"/>
              </a:ext>
            </a:extLst>
          </p:cNvPr>
          <p:cNvSpPr txBox="1">
            <a:spLocks noChangeArrowheads="1"/>
          </p:cNvSpPr>
          <p:nvPr/>
        </p:nvSpPr>
        <p:spPr bwMode="auto">
          <a:xfrm>
            <a:off x="1260475" y="219075"/>
            <a:ext cx="8642350" cy="6554788"/>
          </a:xfrm>
          <a:prstGeom prst="rect">
            <a:avLst/>
          </a:prstGeom>
          <a:noFill/>
          <a:ln w="9525">
            <a:noFill/>
            <a:miter lim="800000"/>
            <a:headEnd/>
            <a:tailEnd/>
          </a:ln>
          <a:effectLst/>
        </p:spPr>
        <p:txBody>
          <a:bodyPr>
            <a:spAutoFit/>
          </a:bodyPr>
          <a:lstStyle>
            <a:lvl1pPr marL="609600" indent="-609600">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marL="0">
              <a:spcBef>
                <a:spcPct val="50000"/>
              </a:spcBef>
              <a:defRPr/>
            </a:pPr>
            <a:r>
              <a:rPr lang="de-DE" altLang="en-US" dirty="0">
                <a:effectLst>
                  <a:outerShdw blurRad="38100" dist="38100" dir="2700000" algn="tl">
                    <a:srgbClr val="FFFFFF"/>
                  </a:outerShdw>
                </a:effectLst>
                <a:latin typeface="Times" pitchFamily="2" charset="0"/>
              </a:rPr>
              <a:t>III.2 Singular </a:t>
            </a:r>
            <a:r>
              <a:rPr lang="de-DE" altLang="en-US" dirty="0" err="1">
                <a:effectLst>
                  <a:outerShdw blurRad="38100" dist="38100" dir="2700000" algn="tl">
                    <a:srgbClr val="FFFFFF"/>
                  </a:outerShdw>
                </a:effectLst>
                <a:latin typeface="Times" pitchFamily="2" charset="0"/>
              </a:rPr>
              <a:t>Homology</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of</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Gestures</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for</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Species</a:t>
            </a:r>
            <a:r>
              <a:rPr lang="de-DE" altLang="en-US" dirty="0">
                <a:effectLst>
                  <a:outerShdw blurRad="38100" dist="38100" dir="2700000" algn="tl">
                    <a:srgbClr val="FFFFFF"/>
                  </a:outerShdw>
                </a:effectLst>
                <a:latin typeface="Times" pitchFamily="2" charset="0"/>
              </a:rPr>
              <a:t> Counterpoint </a:t>
            </a:r>
          </a:p>
          <a:p>
            <a:pPr marL="0">
              <a:spcBef>
                <a:spcPct val="50000"/>
              </a:spcBef>
              <a:defRPr/>
            </a:pPr>
            <a:r>
              <a:rPr lang="de-DE" altLang="en-US" dirty="0" err="1">
                <a:effectLst>
                  <a:outerShdw blurRad="38100" dist="38100" dir="2700000" algn="tl">
                    <a:srgbClr val="FFFFFF"/>
                  </a:outerShdw>
                </a:effectLst>
                <a:latin typeface="Times" pitchFamily="2" charset="0"/>
              </a:rPr>
              <a:t>We</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cannot</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go</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into</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this</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theory</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it</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is</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mathematically</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too</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advanced</a:t>
            </a:r>
            <a:r>
              <a:rPr lang="de-DE" altLang="en-US" dirty="0">
                <a:effectLst>
                  <a:outerShdw blurRad="38100" dist="38100" dir="2700000" algn="tl">
                    <a:srgbClr val="FFFFFF"/>
                  </a:outerShdw>
                </a:effectLst>
                <a:latin typeface="Times" pitchFamily="2" charset="0"/>
              </a:rPr>
              <a:t>. But </a:t>
            </a:r>
            <a:r>
              <a:rPr lang="de-DE" altLang="en-US" dirty="0" err="1">
                <a:effectLst>
                  <a:outerShdw blurRad="38100" dist="38100" dir="2700000" algn="tl">
                    <a:srgbClr val="FFFFFF"/>
                  </a:outerShdw>
                </a:effectLst>
                <a:latin typeface="Times" pitchFamily="2" charset="0"/>
              </a:rPr>
              <a:t>we</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may</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recall</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the</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condition</a:t>
            </a:r>
            <a:r>
              <a:rPr lang="de-DE" altLang="en-US" dirty="0">
                <a:effectLst>
                  <a:outerShdw blurRad="38100" dist="38100" dir="2700000" algn="tl">
                    <a:srgbClr val="FFFFFF"/>
                  </a:outerShdw>
                </a:effectLst>
                <a:latin typeface="Times" pitchFamily="2" charset="0"/>
              </a:rPr>
              <a:t> in </a:t>
            </a:r>
            <a:r>
              <a:rPr lang="de-DE" altLang="en-US" dirty="0" err="1">
                <a:effectLst>
                  <a:outerShdw blurRad="38100" dist="38100" dir="2700000" algn="tl">
                    <a:srgbClr val="FFFFFF"/>
                  </a:outerShdw>
                </a:effectLst>
                <a:latin typeface="Times" pitchFamily="2" charset="0"/>
              </a:rPr>
              <a:t>counterpoint</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theory</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namely</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that</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the</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set</a:t>
            </a:r>
            <a:r>
              <a:rPr lang="de-DE" altLang="en-US" dirty="0">
                <a:effectLst>
                  <a:outerShdw blurRad="38100" dist="38100" dir="2700000" algn="tl">
                    <a:srgbClr val="FFFFFF"/>
                  </a:outerShdw>
                </a:effectLst>
                <a:latin typeface="Times" pitchFamily="2" charset="0"/>
              </a:rPr>
              <a:t> T(</a:t>
            </a:r>
            <a:r>
              <a:rPr lang="de-DE" altLang="en-US" dirty="0" err="1">
                <a:effectLst>
                  <a:outerShdw blurRad="38100" dist="38100" dir="2700000" algn="tl">
                    <a:srgbClr val="FFFFFF"/>
                  </a:outerShdw>
                </a:effectLst>
                <a:latin typeface="Times" pitchFamily="2" charset="0"/>
              </a:rPr>
              <a:t>ξ</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of</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possible</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target</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consonances</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when</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starting</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from</a:t>
            </a:r>
            <a:r>
              <a:rPr lang="de-DE" altLang="en-US" dirty="0">
                <a:effectLst>
                  <a:outerShdw blurRad="38100" dist="38100" dir="2700000" algn="tl">
                    <a:srgbClr val="FFFFFF"/>
                  </a:outerShdw>
                </a:effectLst>
                <a:latin typeface="Times" pitchFamily="2" charset="0"/>
              </a:rPr>
              <a:t> a </a:t>
            </a:r>
            <a:r>
              <a:rPr lang="de-DE" altLang="en-US" dirty="0" err="1">
                <a:effectLst>
                  <a:outerShdw blurRad="38100" dist="38100" dir="2700000" algn="tl">
                    <a:srgbClr val="FFFFFF"/>
                  </a:outerShdw>
                </a:effectLst>
                <a:latin typeface="Times" pitchFamily="2" charset="0"/>
              </a:rPr>
              <a:t>fixed</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consonance</a:t>
            </a:r>
            <a:endParaRPr lang="de-DE" altLang="en-US" dirty="0">
              <a:effectLst>
                <a:outerShdw blurRad="38100" dist="38100" dir="2700000" algn="tl">
                  <a:srgbClr val="FFFFFF"/>
                </a:outerShdw>
              </a:effectLst>
              <a:latin typeface="Times" pitchFamily="2" charset="0"/>
            </a:endParaRPr>
          </a:p>
          <a:p>
            <a:pPr marL="0">
              <a:spcBef>
                <a:spcPct val="50000"/>
              </a:spcBef>
              <a:defRPr/>
            </a:pPr>
            <a:r>
              <a:rPr lang="de-DE" altLang="en-US" dirty="0" err="1">
                <a:effectLst>
                  <a:outerShdw blurRad="38100" dist="38100" dir="2700000" algn="tl">
                    <a:srgbClr val="FFFFFF"/>
                  </a:outerShdw>
                </a:effectLst>
                <a:latin typeface="Times" pitchFamily="2" charset="0"/>
              </a:rPr>
              <a:t>ξ</a:t>
            </a:r>
            <a:r>
              <a:rPr lang="de-DE" altLang="en-US" dirty="0">
                <a:effectLst>
                  <a:outerShdw blurRad="38100" dist="38100" dir="2700000" algn="tl">
                    <a:srgbClr val="FFFFFF"/>
                  </a:outerShdw>
                </a:effectLst>
                <a:latin typeface="Times" pitchFamily="2" charset="0"/>
              </a:rPr>
              <a:t> in </a:t>
            </a:r>
            <a:r>
              <a:rPr lang="de-DE" altLang="en-US" dirty="0" err="1">
                <a:effectLst>
                  <a:outerShdw blurRad="38100" dist="38100" dir="2700000" algn="tl">
                    <a:srgbClr val="FFFFFF"/>
                  </a:outerShdw>
                </a:effectLst>
                <a:latin typeface="Times" pitchFamily="2" charset="0"/>
              </a:rPr>
              <a:t>counterpoint</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theory</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should</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be</a:t>
            </a:r>
            <a:r>
              <a:rPr lang="de-DE" altLang="en-US" dirty="0">
                <a:effectLst>
                  <a:outerShdw blurRad="38100" dist="38100" dir="2700000" algn="tl">
                    <a:srgbClr val="FFFFFF"/>
                  </a:outerShdw>
                </a:effectLst>
                <a:latin typeface="Times" pitchFamily="2" charset="0"/>
              </a:rPr>
              <a:t> maximal </a:t>
            </a:r>
            <a:r>
              <a:rPr lang="de-DE" altLang="en-US" dirty="0" err="1">
                <a:effectLst>
                  <a:outerShdw blurRad="38100" dist="38100" dir="2700000" algn="tl">
                    <a:srgbClr val="FFFFFF"/>
                  </a:outerShdw>
                </a:effectLst>
                <a:latin typeface="Times" pitchFamily="2" charset="0"/>
              </a:rPr>
              <a:t>possible</a:t>
            </a:r>
            <a:r>
              <a:rPr lang="de-DE" altLang="en-US" dirty="0">
                <a:effectLst>
                  <a:outerShdw blurRad="38100" dist="38100" dir="2700000" algn="tl">
                    <a:srgbClr val="FFFFFF"/>
                  </a:outerShdw>
                </a:effectLst>
                <a:latin typeface="Times" pitchFamily="2" charset="0"/>
              </a:rPr>
              <a:t>. </a:t>
            </a:r>
          </a:p>
          <a:p>
            <a:pPr marL="0">
              <a:spcBef>
                <a:spcPct val="50000"/>
              </a:spcBef>
              <a:defRPr/>
            </a:pPr>
            <a:r>
              <a:rPr lang="de-DE" altLang="en-US" dirty="0">
                <a:effectLst>
                  <a:outerShdw blurRad="38100" dist="38100" dir="2700000" algn="tl">
                    <a:srgbClr val="FFFFFF"/>
                  </a:outerShdw>
                </a:effectLst>
                <a:latin typeface="Times" pitchFamily="2" charset="0"/>
              </a:rPr>
              <a:t>But </a:t>
            </a:r>
            <a:r>
              <a:rPr lang="de-DE" altLang="en-US" dirty="0" err="1">
                <a:effectLst>
                  <a:outerShdw blurRad="38100" dist="38100" dir="2700000" algn="tl">
                    <a:srgbClr val="FFFFFF"/>
                  </a:outerShdw>
                </a:effectLst>
                <a:latin typeface="Times" pitchFamily="2" charset="0"/>
              </a:rPr>
              <a:t>this</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set</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may</a:t>
            </a:r>
            <a:r>
              <a:rPr lang="de-DE" altLang="en-US" dirty="0">
                <a:effectLst>
                  <a:outerShdw blurRad="38100" dist="38100" dir="2700000" algn="tl">
                    <a:srgbClr val="FFFFFF"/>
                  </a:outerShdw>
                </a:effectLst>
                <a:latin typeface="Times" pitchFamily="2" charset="0"/>
              </a:rPr>
              <a:t> infinite </a:t>
            </a:r>
            <a:r>
              <a:rPr lang="de-DE" altLang="en-US" dirty="0" err="1">
                <a:effectLst>
                  <a:outerShdw blurRad="38100" dist="38100" dir="2700000" algn="tl">
                    <a:srgbClr val="FFFFFF"/>
                  </a:outerShdw>
                </a:effectLst>
                <a:latin typeface="Times" pitchFamily="2" charset="0"/>
              </a:rPr>
              <a:t>if</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we</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work</a:t>
            </a:r>
            <a:r>
              <a:rPr lang="de-DE" altLang="en-US" dirty="0">
                <a:effectLst>
                  <a:outerShdw blurRad="38100" dist="38100" dir="2700000" algn="tl">
                    <a:srgbClr val="FFFFFF"/>
                  </a:outerShdw>
                </a:effectLst>
                <a:latin typeface="Times" pitchFamily="2" charset="0"/>
              </a:rPr>
              <a:t> in a </a:t>
            </a:r>
            <a:r>
              <a:rPr lang="de-DE" altLang="en-US" dirty="0" err="1">
                <a:effectLst>
                  <a:outerShdw blurRad="38100" dist="38100" dir="2700000" algn="tl">
                    <a:srgbClr val="FFFFFF"/>
                  </a:outerShdw>
                </a:effectLst>
                <a:latin typeface="Times" pitchFamily="2" charset="0"/>
              </a:rPr>
              <a:t>context</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of</a:t>
            </a:r>
            <a:r>
              <a:rPr lang="de-DE" altLang="en-US" dirty="0">
                <a:effectLst>
                  <a:outerShdw blurRad="38100" dist="38100" dir="2700000" algn="tl">
                    <a:srgbClr val="FFFFFF"/>
                  </a:outerShdw>
                </a:effectLst>
                <a:latin typeface="Times" pitchFamily="2" charset="0"/>
              </a:rPr>
              <a:t> an </a:t>
            </a:r>
            <a:r>
              <a:rPr lang="de-DE" altLang="en-US" dirty="0" err="1">
                <a:effectLst>
                  <a:outerShdw blurRad="38100" dist="38100" dir="2700000" algn="tl">
                    <a:srgbClr val="FFFFFF"/>
                  </a:outerShdw>
                </a:effectLst>
                <a:latin typeface="Times" pitchFamily="2" charset="0"/>
              </a:rPr>
              <a:t>infinity</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of</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consonant</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and</a:t>
            </a:r>
            <a:r>
              <a:rPr lang="de-DE" altLang="en-US" dirty="0">
                <a:effectLst>
                  <a:outerShdw blurRad="38100" dist="38100" dir="2700000" algn="tl">
                    <a:srgbClr val="FFFFFF"/>
                  </a:outerShdw>
                </a:effectLst>
                <a:latin typeface="Times" pitchFamily="2" charset="0"/>
              </a:rPr>
              <a:t> dissonant </a:t>
            </a:r>
            <a:r>
              <a:rPr lang="de-DE" altLang="en-US" dirty="0" err="1">
                <a:effectLst>
                  <a:outerShdw blurRad="38100" dist="38100" dir="2700000" algn="tl">
                    <a:srgbClr val="FFFFFF"/>
                  </a:outerShdw>
                </a:effectLst>
                <a:latin typeface="Times" pitchFamily="2" charset="0"/>
              </a:rPr>
              <a:t>intervals</a:t>
            </a:r>
            <a:r>
              <a:rPr lang="de-DE" altLang="en-US" dirty="0">
                <a:effectLst>
                  <a:outerShdw blurRad="38100" dist="38100" dir="2700000" algn="tl">
                    <a:srgbClr val="FFFFFF"/>
                  </a:outerShdw>
                </a:effectLst>
                <a:latin typeface="Times" pitchFamily="2" charset="0"/>
              </a:rPr>
              <a:t>.</a:t>
            </a:r>
          </a:p>
          <a:p>
            <a:pPr marL="0">
              <a:spcBef>
                <a:spcPct val="50000"/>
              </a:spcBef>
              <a:defRPr/>
            </a:pPr>
            <a:r>
              <a:rPr lang="de-DE" altLang="en-US" dirty="0">
                <a:effectLst>
                  <a:outerShdw blurRad="38100" dist="38100" dir="2700000" algn="tl">
                    <a:srgbClr val="FFFFFF"/>
                  </a:outerShdw>
                </a:effectLst>
                <a:latin typeface="Times" pitchFamily="2" charset="0"/>
              </a:rPr>
              <a:t>But </a:t>
            </a:r>
            <a:r>
              <a:rPr lang="de-DE" altLang="en-US" dirty="0" err="1">
                <a:effectLst>
                  <a:outerShdw blurRad="38100" dist="38100" dir="2700000" algn="tl">
                    <a:srgbClr val="FFFFFF"/>
                  </a:outerShdw>
                </a:effectLst>
                <a:latin typeface="Times" pitchFamily="2" charset="0"/>
              </a:rPr>
              <a:t>singular</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gesture</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homology</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allows</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us</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to</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consider</a:t>
            </a:r>
            <a:r>
              <a:rPr lang="de-DE" altLang="en-US" dirty="0">
                <a:effectLst>
                  <a:outerShdw blurRad="38100" dist="38100" dir="2700000" algn="tl">
                    <a:srgbClr val="FFFFFF"/>
                  </a:outerShdw>
                </a:effectLst>
                <a:latin typeface="Times" pitchFamily="2" charset="0"/>
              </a:rPr>
              <a:t> maximal </a:t>
            </a:r>
            <a:r>
              <a:rPr lang="de-DE" altLang="en-US" dirty="0" err="1">
                <a:effectLst>
                  <a:outerShdw blurRad="38100" dist="38100" dir="2700000" algn="tl">
                    <a:srgbClr val="FFFFFF"/>
                  </a:outerShdw>
                </a:effectLst>
                <a:latin typeface="Times" pitchFamily="2" charset="0"/>
              </a:rPr>
              <a:t>dimensions</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of</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vector</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spaces</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of</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intervals</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instead</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of</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set</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cardinality</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even</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for</a:t>
            </a:r>
            <a:r>
              <a:rPr lang="de-DE" altLang="en-US" dirty="0">
                <a:effectLst>
                  <a:outerShdw blurRad="38100" dist="38100" dir="2700000" algn="tl">
                    <a:srgbClr val="FFFFFF"/>
                  </a:outerShdw>
                </a:effectLst>
                <a:latin typeface="Times" pitchFamily="2" charset="0"/>
              </a:rPr>
              <a:t> infinite </a:t>
            </a:r>
            <a:r>
              <a:rPr lang="de-DE" altLang="en-US" dirty="0" err="1">
                <a:effectLst>
                  <a:outerShdw blurRad="38100" dist="38100" dir="2700000" algn="tl">
                    <a:srgbClr val="FFFFFF"/>
                  </a:outerShdw>
                </a:effectLst>
                <a:latin typeface="Times" pitchFamily="2" charset="0"/>
              </a:rPr>
              <a:t>interval</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sets</a:t>
            </a:r>
            <a:r>
              <a:rPr lang="de-DE" altLang="en-US" dirty="0">
                <a:effectLst>
                  <a:outerShdw blurRad="38100" dist="38100" dir="2700000" algn="tl">
                    <a:srgbClr val="FFFFFF"/>
                  </a:outerShdw>
                </a:effectLst>
                <a:latin typeface="Times" pitchFamily="2" charset="0"/>
              </a:rPr>
              <a:t>. This </a:t>
            </a:r>
            <a:r>
              <a:rPr lang="de-DE" altLang="en-US" dirty="0" err="1">
                <a:effectLst>
                  <a:outerShdw blurRad="38100" dist="38100" dir="2700000" algn="tl">
                    <a:srgbClr val="FFFFFF"/>
                  </a:outerShdw>
                </a:effectLst>
                <a:latin typeface="Times" pitchFamily="2" charset="0"/>
              </a:rPr>
              <a:t>solves</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our</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problem</a:t>
            </a:r>
            <a:r>
              <a:rPr lang="de-DE" altLang="en-US" dirty="0">
                <a:effectLst>
                  <a:outerShdw blurRad="38100" dist="38100" dir="2700000" algn="tl">
                    <a:srgbClr val="FFFFFF"/>
                  </a:outerShdw>
                </a:effectLst>
                <a:latin typeface="Times" pitchFamily="2" charset="0"/>
              </a:rPr>
              <a:t>!</a:t>
            </a:r>
            <a:endParaRPr lang="de-DE" altLang="en-US" dirty="0">
              <a:latin typeface="Times-Rom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15518240" presetClass="entr" presetSubtype="0" fill="hold" nodeType="clickEffect">
                                  <p:stCondLst>
                                    <p:cond delay="0"/>
                                  </p:stCondLst>
                                  <p:childTnLst>
                                    <p:set>
                                      <p:cBhvr>
                                        <p:cTn id="6" dur="1" fill="hold">
                                          <p:stCondLst>
                                            <p:cond delay="499"/>
                                          </p:stCondLst>
                                        </p:cTn>
                                        <p:tgtEl>
                                          <p:spTgt spid="54685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715518240" presetClass="entr" presetSubtype="0" fill="hold" nodeType="clickEffect">
                                  <p:stCondLst>
                                    <p:cond delay="0"/>
                                  </p:stCondLst>
                                  <p:childTnLst>
                                    <p:set>
                                      <p:cBhvr>
                                        <p:cTn id="10" dur="1" fill="hold">
                                          <p:stCondLst>
                                            <p:cond delay="499"/>
                                          </p:stCondLst>
                                        </p:cTn>
                                        <p:tgtEl>
                                          <p:spTgt spid="54685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715518240" presetClass="entr" presetSubtype="0" fill="hold" nodeType="clickEffect">
                                  <p:stCondLst>
                                    <p:cond delay="0"/>
                                  </p:stCondLst>
                                  <p:childTnLst>
                                    <p:set>
                                      <p:cBhvr>
                                        <p:cTn id="14" dur="1" fill="hold">
                                          <p:stCondLst>
                                            <p:cond delay="499"/>
                                          </p:stCondLst>
                                        </p:cTn>
                                        <p:tgtEl>
                                          <p:spTgt spid="54685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715518240" presetClass="entr" presetSubtype="0" fill="hold" nodeType="clickEffect">
                                  <p:stCondLst>
                                    <p:cond delay="0"/>
                                  </p:stCondLst>
                                  <p:childTnLst>
                                    <p:set>
                                      <p:cBhvr>
                                        <p:cTn id="18" dur="1" fill="hold">
                                          <p:stCondLst>
                                            <p:cond delay="499"/>
                                          </p:stCondLst>
                                        </p:cTn>
                                        <p:tgtEl>
                                          <p:spTgt spid="54685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715518240" presetClass="entr" presetSubtype="0" fill="hold" nodeType="clickEffect">
                                  <p:stCondLst>
                                    <p:cond delay="0"/>
                                  </p:stCondLst>
                                  <p:childTnLst>
                                    <p:set>
                                      <p:cBhvr>
                                        <p:cTn id="22" dur="1" fill="hold">
                                          <p:stCondLst>
                                            <p:cond delay="499"/>
                                          </p:stCondLst>
                                        </p:cTn>
                                        <p:tgtEl>
                                          <p:spTgt spid="54685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6857"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57" name="Text Box 41">
            <a:extLst>
              <a:ext uri="{FF2B5EF4-FFF2-40B4-BE49-F238E27FC236}">
                <a16:creationId xmlns:a16="http://schemas.microsoft.com/office/drawing/2014/main" id="{8BC26881-7AE7-2684-7379-4CDDC2166B0E}"/>
              </a:ext>
            </a:extLst>
          </p:cNvPr>
          <p:cNvSpPr txBox="1">
            <a:spLocks noChangeArrowheads="1"/>
          </p:cNvSpPr>
          <p:nvPr/>
        </p:nvSpPr>
        <p:spPr bwMode="auto">
          <a:xfrm>
            <a:off x="2152650" y="1049338"/>
            <a:ext cx="7235825" cy="1262062"/>
          </a:xfrm>
          <a:prstGeom prst="rect">
            <a:avLst/>
          </a:prstGeom>
          <a:noFill/>
          <a:ln w="9525">
            <a:noFill/>
            <a:miter lim="800000"/>
            <a:headEnd/>
            <a:tailEnd/>
          </a:ln>
          <a:effectLst/>
        </p:spPr>
        <p:txBody>
          <a:bodyPr>
            <a:spAutoFit/>
          </a:bodyPr>
          <a:lstStyle>
            <a:lvl1pPr marL="609600" indent="-609600">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spcBef>
                <a:spcPct val="50000"/>
              </a:spcBef>
              <a:defRPr/>
            </a:pPr>
            <a:r>
              <a:rPr lang="de-DE" altLang="en-US" dirty="0">
                <a:effectLst>
                  <a:outerShdw blurRad="38100" dist="38100" dir="2700000" algn="tl">
                    <a:srgbClr val="FFFFFF"/>
                  </a:outerShdw>
                </a:effectLst>
                <a:latin typeface="Times" pitchFamily="2" charset="0"/>
              </a:rPr>
              <a:t>III.4 </a:t>
            </a:r>
            <a:r>
              <a:rPr lang="de-DE" altLang="en-US" dirty="0" err="1">
                <a:effectLst>
                  <a:outerShdw blurRad="38100" dist="38100" dir="2700000" algn="tl">
                    <a:srgbClr val="FFFFFF"/>
                  </a:outerShdw>
                </a:effectLst>
                <a:latin typeface="Times" pitchFamily="2" charset="0"/>
              </a:rPr>
              <a:t>Gestural</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collaboration</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across</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civilizations</a:t>
            </a:r>
            <a:r>
              <a:rPr lang="de-DE" altLang="en-US" sz="2400" dirty="0">
                <a:effectLst>
                  <a:outerShdw blurRad="38100" dist="38100" dir="2700000" algn="tl">
                    <a:srgbClr val="FFFFFF"/>
                  </a:outerShdw>
                </a:effectLst>
                <a:latin typeface="Times" pitchFamily="2" charset="0"/>
              </a:rPr>
              <a:t>	</a:t>
            </a:r>
            <a:br>
              <a:rPr lang="de-DE" altLang="en-US" sz="2400" dirty="0">
                <a:effectLst>
                  <a:outerShdw blurRad="38100" dist="38100" dir="2700000" algn="tl">
                    <a:srgbClr val="FFFFFF"/>
                  </a:outerShdw>
                </a:effectLst>
                <a:latin typeface="Times" pitchFamily="2" charset="0"/>
              </a:rPr>
            </a:br>
            <a:endParaRPr lang="de-DE" altLang="en-US" sz="2400" dirty="0">
              <a:latin typeface="Times-Rom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15518240" presetClass="entr" presetSubtype="0" fill="hold" nodeType="clickEffect">
                                  <p:stCondLst>
                                    <p:cond delay="0"/>
                                  </p:stCondLst>
                                  <p:childTnLst>
                                    <p:set>
                                      <p:cBhvr>
                                        <p:cTn id="6" dur="1" fill="hold">
                                          <p:stCondLst>
                                            <p:cond delay="499"/>
                                          </p:stCondLst>
                                        </p:cTn>
                                        <p:tgtEl>
                                          <p:spTgt spid="54685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6857"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57" name="Text Box 41">
            <a:extLst>
              <a:ext uri="{FF2B5EF4-FFF2-40B4-BE49-F238E27FC236}">
                <a16:creationId xmlns:a16="http://schemas.microsoft.com/office/drawing/2014/main" id="{5A490E90-0B29-DE58-120A-55ED4764B44B}"/>
              </a:ext>
            </a:extLst>
          </p:cNvPr>
          <p:cNvSpPr txBox="1">
            <a:spLocks noChangeArrowheads="1"/>
          </p:cNvSpPr>
          <p:nvPr/>
        </p:nvSpPr>
        <p:spPr bwMode="auto">
          <a:xfrm>
            <a:off x="2152650" y="1049338"/>
            <a:ext cx="7235825" cy="892175"/>
          </a:xfrm>
          <a:prstGeom prst="rect">
            <a:avLst/>
          </a:prstGeom>
          <a:noFill/>
          <a:ln w="9525">
            <a:noFill/>
            <a:miter lim="800000"/>
            <a:headEnd/>
            <a:tailEnd/>
          </a:ln>
          <a:effectLst/>
        </p:spPr>
        <p:txBody>
          <a:bodyPr>
            <a:spAutoFit/>
          </a:bodyPr>
          <a:lstStyle>
            <a:lvl1pPr marL="609600" indent="-609600">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spcBef>
                <a:spcPct val="50000"/>
              </a:spcBef>
              <a:defRPr/>
            </a:pPr>
            <a:r>
              <a:rPr lang="de-DE" altLang="en-US" dirty="0">
                <a:effectLst>
                  <a:outerShdw blurRad="38100" dist="38100" dir="2700000" algn="tl">
                    <a:srgbClr val="FFFFFF"/>
                  </a:outerShdw>
                </a:effectLst>
                <a:latin typeface="Times" pitchFamily="2" charset="0"/>
              </a:rPr>
              <a:t>III.1 A </a:t>
            </a:r>
            <a:r>
              <a:rPr lang="de-DE" altLang="en-US" dirty="0" err="1">
                <a:effectLst>
                  <a:outerShdw blurRad="38100" dist="38100" dir="2700000" algn="tl">
                    <a:srgbClr val="FFFFFF"/>
                  </a:outerShdw>
                </a:effectLst>
                <a:latin typeface="Times" pitchFamily="2" charset="0"/>
              </a:rPr>
              <a:t>Gestural</a:t>
            </a:r>
            <a:r>
              <a:rPr lang="de-DE" altLang="en-US" dirty="0">
                <a:effectLst>
                  <a:outerShdw blurRad="38100" dist="38100" dir="2700000" algn="tl">
                    <a:srgbClr val="FFFFFF"/>
                  </a:outerShdw>
                </a:effectLst>
                <a:latin typeface="Times" pitchFamily="2" charset="0"/>
              </a:rPr>
              <a:t> Model </a:t>
            </a:r>
            <a:r>
              <a:rPr lang="de-DE" altLang="en-US" dirty="0" err="1">
                <a:effectLst>
                  <a:outerShdw blurRad="38100" dist="38100" dir="2700000" algn="tl">
                    <a:srgbClr val="FFFFFF"/>
                  </a:outerShdw>
                </a:effectLst>
                <a:latin typeface="Times" pitchFamily="2" charset="0"/>
              </a:rPr>
              <a:t>of</a:t>
            </a:r>
            <a:r>
              <a:rPr lang="de-DE" altLang="en-US" dirty="0">
                <a:effectLst>
                  <a:outerShdw blurRad="38100" dist="38100" dir="2700000" algn="tl">
                    <a:srgbClr val="FFFFFF"/>
                  </a:outerShdw>
                </a:effectLst>
                <a:latin typeface="Times" pitchFamily="2" charset="0"/>
              </a:rPr>
              <a:t> Tonal Modulation </a:t>
            </a:r>
            <a:r>
              <a:rPr lang="de-DE" altLang="en-US" sz="2400" dirty="0">
                <a:effectLst>
                  <a:outerShdw blurRad="38100" dist="38100" dir="2700000" algn="tl">
                    <a:srgbClr val="FFFFFF"/>
                  </a:outerShdw>
                </a:effectLst>
                <a:latin typeface="Times" pitchFamily="2" charset="0"/>
              </a:rPr>
              <a:t>	</a:t>
            </a:r>
            <a:br>
              <a:rPr lang="de-DE" altLang="en-US" sz="2400" dirty="0">
                <a:effectLst>
                  <a:outerShdw blurRad="38100" dist="38100" dir="2700000" algn="tl">
                    <a:srgbClr val="FFFFFF"/>
                  </a:outerShdw>
                </a:effectLst>
                <a:latin typeface="Times" pitchFamily="2" charset="0"/>
              </a:rPr>
            </a:br>
            <a:endParaRPr lang="de-DE" altLang="en-US" sz="2400" dirty="0">
              <a:latin typeface="Times-Rom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15518240" presetClass="entr" presetSubtype="0" fill="hold" nodeType="clickEffect">
                                  <p:stCondLst>
                                    <p:cond delay="0"/>
                                  </p:stCondLst>
                                  <p:childTnLst>
                                    <p:set>
                                      <p:cBhvr>
                                        <p:cTn id="6" dur="1" fill="hold">
                                          <p:stCondLst>
                                            <p:cond delay="499"/>
                                          </p:stCondLst>
                                        </p:cTn>
                                        <p:tgtEl>
                                          <p:spTgt spid="54685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6857"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SCN7167.JPG">
            <a:extLst>
              <a:ext uri="{FF2B5EF4-FFF2-40B4-BE49-F238E27FC236}">
                <a16:creationId xmlns:a16="http://schemas.microsoft.com/office/drawing/2014/main" id="{5F94C84C-ABA1-DA2B-6F91-542F06D571DD}"/>
              </a:ext>
            </a:extLst>
          </p:cNvPr>
          <p:cNvPicPr>
            <a:picLocks noChangeAspect="1"/>
          </p:cNvPicPr>
          <p:nvPr/>
        </p:nvPicPr>
        <p:blipFill>
          <a:blip r:embed="rId2"/>
          <a:stretch>
            <a:fillRect/>
          </a:stretch>
        </p:blipFill>
        <p:spPr>
          <a:xfrm>
            <a:off x="2482294" y="933245"/>
            <a:ext cx="6965212" cy="5225326"/>
          </a:xfrm>
          <a:prstGeom prst="rect">
            <a:avLst/>
          </a:prstGeom>
          <a:ln>
            <a:noFill/>
          </a:ln>
          <a:effectLst>
            <a:outerShdw blurRad="292100" dist="139700" dir="2700000" algn="tl" rotWithShape="0">
              <a:srgbClr val="333333">
                <a:alpha val="65000"/>
              </a:srgbClr>
            </a:outerShdw>
            <a:reflection stA="0" endPos="0" dir="5400000" sy="-100000" algn="bl" rotWithShape="0"/>
          </a:effectLst>
        </p:spPr>
      </p:pic>
      <p:sp>
        <p:nvSpPr>
          <p:cNvPr id="7" name="TextBox 6">
            <a:extLst>
              <a:ext uri="{FF2B5EF4-FFF2-40B4-BE49-F238E27FC236}">
                <a16:creationId xmlns:a16="http://schemas.microsoft.com/office/drawing/2014/main" id="{52E86C51-17B9-9FCE-C228-945A200E0D66}"/>
              </a:ext>
            </a:extLst>
          </p:cNvPr>
          <p:cNvSpPr txBox="1"/>
          <p:nvPr/>
        </p:nvSpPr>
        <p:spPr>
          <a:xfrm>
            <a:off x="4237038" y="280988"/>
            <a:ext cx="3781425" cy="461962"/>
          </a:xfrm>
          <a:prstGeom prst="rect">
            <a:avLst/>
          </a:prstGeom>
          <a:noFill/>
        </p:spPr>
        <p:txBody>
          <a:bodyPr wrap="none">
            <a:spAutoFit/>
          </a:bodyP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a:defRPr sz="2400">
                <a:solidFill>
                  <a:schemeClr val="tx1"/>
                </a:solidFill>
                <a:latin typeface="Math1" pitchFamily="2" charset="0"/>
                <a:ea typeface="ＭＳ Ｐゴシック" panose="020B0600070205080204" pitchFamily="34" charset="-128"/>
              </a:defRPr>
            </a:lvl3pPr>
            <a:lvl4pPr>
              <a:defRPr sz="2400">
                <a:solidFill>
                  <a:schemeClr val="tx1"/>
                </a:solidFill>
                <a:latin typeface="Math1" pitchFamily="2" charset="0"/>
                <a:ea typeface="ＭＳ Ｐゴシック" panose="020B0600070205080204" pitchFamily="34" charset="-128"/>
              </a:defRPr>
            </a:lvl4pPr>
            <a:lvl5pPr>
              <a:defRPr sz="24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pPr>
              <a:defRPr/>
            </a:pPr>
            <a:r>
              <a:rPr lang="de-DE" altLang="en-US" b="1" dirty="0">
                <a:effectLst>
                  <a:outerShdw blurRad="38100" dist="38100" dir="2700000" algn="tl">
                    <a:srgbClr val="FFFFFF"/>
                  </a:outerShdw>
                </a:effectLst>
                <a:latin typeface="Times" pitchFamily="2" charset="0"/>
              </a:rPr>
              <a:t>Teak </a:t>
            </a:r>
            <a:r>
              <a:rPr lang="de-DE" altLang="en-US" b="1" dirty="0" err="1">
                <a:effectLst>
                  <a:outerShdw blurRad="38100" dist="38100" dir="2700000" algn="tl">
                    <a:srgbClr val="FFFFFF"/>
                  </a:outerShdw>
                </a:effectLst>
                <a:latin typeface="Times" pitchFamily="2" charset="0"/>
              </a:rPr>
              <a:t>Leaves</a:t>
            </a:r>
            <a:r>
              <a:rPr lang="de-DE" altLang="en-US" b="1" dirty="0">
                <a:effectLst>
                  <a:outerShdw blurRad="38100" dist="38100" dir="2700000" algn="tl">
                    <a:srgbClr val="FFFFFF"/>
                  </a:outerShdw>
                </a:effectLst>
                <a:latin typeface="Times" pitchFamily="2" charset="0"/>
              </a:rPr>
              <a:t> at </a:t>
            </a:r>
            <a:r>
              <a:rPr lang="de-DE" altLang="en-US" b="1" dirty="0" err="1">
                <a:effectLst>
                  <a:outerShdw blurRad="38100" dist="38100" dir="2700000" algn="tl">
                    <a:srgbClr val="FFFFFF"/>
                  </a:outerShdw>
                </a:effectLst>
                <a:latin typeface="Times" pitchFamily="2" charset="0"/>
              </a:rPr>
              <a:t>the</a:t>
            </a:r>
            <a:r>
              <a:rPr lang="de-DE" altLang="en-US" b="1" dirty="0">
                <a:effectLst>
                  <a:outerShdw blurRad="38100" dist="38100" dir="2700000" algn="tl">
                    <a:srgbClr val="FFFFFF"/>
                  </a:outerShdw>
                </a:effectLst>
                <a:latin typeface="Times" pitchFamily="2" charset="0"/>
              </a:rPr>
              <a:t> Temples</a:t>
            </a:r>
            <a:endParaRPr lang="en-US" altLang="en-US" dirty="0">
              <a:latin typeface="Times" pitchFamily="2" charset="0"/>
            </a:endParaRPr>
          </a:p>
        </p:txBody>
      </p:sp>
      <p:sp>
        <p:nvSpPr>
          <p:cNvPr id="4" name="TextBox 3">
            <a:extLst>
              <a:ext uri="{FF2B5EF4-FFF2-40B4-BE49-F238E27FC236}">
                <a16:creationId xmlns:a16="http://schemas.microsoft.com/office/drawing/2014/main" id="{17074BB7-27CF-C3A5-CCEB-41F90F82E501}"/>
              </a:ext>
            </a:extLst>
          </p:cNvPr>
          <p:cNvSpPr txBox="1"/>
          <p:nvPr/>
        </p:nvSpPr>
        <p:spPr>
          <a:xfrm>
            <a:off x="2678113" y="6348413"/>
            <a:ext cx="6900862" cy="461962"/>
          </a:xfrm>
          <a:prstGeom prst="rect">
            <a:avLst/>
          </a:prstGeom>
          <a:noFill/>
        </p:spPr>
        <p:txBody>
          <a:bodyPr wrap="none">
            <a:spAutoFit/>
          </a:bodyP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a:defRPr sz="2400">
                <a:solidFill>
                  <a:schemeClr val="tx1"/>
                </a:solidFill>
                <a:latin typeface="Math1" pitchFamily="2" charset="0"/>
                <a:ea typeface="ＭＳ Ｐゴシック" panose="020B0600070205080204" pitchFamily="34" charset="-128"/>
              </a:defRPr>
            </a:lvl3pPr>
            <a:lvl4pPr>
              <a:defRPr sz="2400">
                <a:solidFill>
                  <a:schemeClr val="tx1"/>
                </a:solidFill>
                <a:latin typeface="Math1" pitchFamily="2" charset="0"/>
                <a:ea typeface="ＭＳ Ｐゴシック" panose="020B0600070205080204" pitchFamily="34" charset="-128"/>
              </a:defRPr>
            </a:lvl4pPr>
            <a:lvl5pPr>
              <a:defRPr sz="24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pPr>
              <a:defRPr/>
            </a:pPr>
            <a:r>
              <a:rPr lang="de-DE" altLang="en-US" b="1" dirty="0" err="1">
                <a:effectLst>
                  <a:outerShdw blurRad="38100" dist="38100" dir="2700000" algn="tl">
                    <a:srgbClr val="FFFFFF"/>
                  </a:outerShdw>
                </a:effectLst>
                <a:latin typeface="Times" pitchFamily="2" charset="0"/>
              </a:rPr>
              <a:t>Clash</a:t>
            </a:r>
            <a:r>
              <a:rPr lang="de-DE" altLang="en-US" b="1" dirty="0">
                <a:effectLst>
                  <a:outerShdw blurRad="38100" dist="38100" dir="2700000" algn="tl">
                    <a:srgbClr val="FFFFFF"/>
                  </a:outerShdw>
                </a:effectLst>
                <a:latin typeface="Times" pitchFamily="2" charset="0"/>
              </a:rPr>
              <a:t> </a:t>
            </a:r>
            <a:r>
              <a:rPr lang="de-DE" altLang="en-US" b="1" dirty="0" err="1">
                <a:effectLst>
                  <a:outerShdw blurRad="38100" dist="38100" dir="2700000" algn="tl">
                    <a:srgbClr val="FFFFFF"/>
                  </a:outerShdw>
                </a:effectLst>
                <a:latin typeface="Times" pitchFamily="2" charset="0"/>
              </a:rPr>
              <a:t>of</a:t>
            </a:r>
            <a:r>
              <a:rPr lang="de-DE" altLang="en-US" b="1" dirty="0">
                <a:effectLst>
                  <a:outerShdw blurRad="38100" dist="38100" dir="2700000" algn="tl">
                    <a:srgbClr val="FFFFFF"/>
                  </a:outerShdw>
                </a:effectLst>
                <a:latin typeface="Times" pitchFamily="2" charset="0"/>
              </a:rPr>
              <a:t> </a:t>
            </a:r>
            <a:r>
              <a:rPr lang="de-DE" altLang="en-US" b="1" dirty="0" err="1">
                <a:effectLst>
                  <a:outerShdw blurRad="38100" dist="38100" dir="2700000" algn="tl">
                    <a:srgbClr val="FFFFFF"/>
                  </a:outerShdw>
                </a:effectLst>
                <a:latin typeface="Times" pitchFamily="2" charset="0"/>
              </a:rPr>
              <a:t>Civilizations</a:t>
            </a:r>
            <a:r>
              <a:rPr lang="de-DE" altLang="en-US" b="1" dirty="0">
                <a:effectLst>
                  <a:outerShdw blurRad="38100" dist="38100" dir="2700000" algn="tl">
                    <a:srgbClr val="FFFFFF"/>
                  </a:outerShdw>
                </a:effectLst>
                <a:latin typeface="Times" pitchFamily="2" charset="0"/>
              </a:rPr>
              <a:t> (Samuel P. </a:t>
            </a:r>
            <a:r>
              <a:rPr lang="de-DE" altLang="en-US" b="1" dirty="0" err="1">
                <a:effectLst>
                  <a:outerShdw blurRad="38100" dist="38100" dir="2700000" algn="tl">
                    <a:srgbClr val="FFFFFF"/>
                  </a:outerShdw>
                </a:effectLst>
                <a:latin typeface="Times" pitchFamily="2" charset="0"/>
              </a:rPr>
              <a:t>Hungtingon</a:t>
            </a:r>
            <a:r>
              <a:rPr lang="de-DE" altLang="en-US" b="1" dirty="0">
                <a:effectLst>
                  <a:outerShdw blurRad="38100" dist="38100" dir="2700000" algn="tl">
                    <a:srgbClr val="FFFFFF"/>
                  </a:outerShdw>
                </a:effectLst>
                <a:latin typeface="Times" pitchFamily="2" charset="0"/>
              </a:rPr>
              <a:t> 1996)</a:t>
            </a:r>
            <a:endParaRPr lang="en-US" altLang="en-US" dirty="0">
              <a:latin typeface="Times" pitchFamily="2" charset="0"/>
            </a:endParaRPr>
          </a:p>
        </p:txBody>
      </p:sp>
      <p:pic>
        <p:nvPicPr>
          <p:cNvPr id="3" name="Picture 2" descr="Text&#10;&#10;Description automatically generated">
            <a:extLst>
              <a:ext uri="{FF2B5EF4-FFF2-40B4-BE49-F238E27FC236}">
                <a16:creationId xmlns:a16="http://schemas.microsoft.com/office/drawing/2014/main" id="{02EB76D5-6990-3E80-2E33-5120E353578C}"/>
              </a:ext>
            </a:extLst>
          </p:cNvPr>
          <p:cNvPicPr>
            <a:picLocks noChangeAspect="1"/>
          </p:cNvPicPr>
          <p:nvPr/>
        </p:nvPicPr>
        <p:blipFill>
          <a:blip r:embed="rId3"/>
          <a:stretch>
            <a:fillRect/>
          </a:stretch>
        </p:blipFill>
        <p:spPr>
          <a:xfrm>
            <a:off x="712788" y="4408488"/>
            <a:ext cx="1412875" cy="2141537"/>
          </a:xfrm>
          <a:prstGeom prst="rect">
            <a:avLst/>
          </a:prstGeom>
          <a:effectLst>
            <a:outerShdw blurRad="50800" dist="38100" dir="2700000" sx="106000" sy="106000" algn="tl" rotWithShape="0">
              <a:prstClr val="black">
                <a:alpha val="40000"/>
              </a:prstClr>
            </a:outerShdw>
          </a:effectLst>
        </p:spPr>
      </p:pic>
      <p:pic>
        <p:nvPicPr>
          <p:cNvPr id="8" name="Picture 7" descr="A person wearing glasses&#10;&#10;Description automatically generated">
            <a:extLst>
              <a:ext uri="{FF2B5EF4-FFF2-40B4-BE49-F238E27FC236}">
                <a16:creationId xmlns:a16="http://schemas.microsoft.com/office/drawing/2014/main" id="{832F19FB-905B-7B56-0B91-2AC6E0E9C42B}"/>
              </a:ext>
            </a:extLst>
          </p:cNvPr>
          <p:cNvPicPr>
            <a:picLocks noChangeAspect="1"/>
          </p:cNvPicPr>
          <p:nvPr/>
        </p:nvPicPr>
        <p:blipFill rotWithShape="1">
          <a:blip r:embed="rId4"/>
          <a:srcRect r="14998"/>
          <a:stretch/>
        </p:blipFill>
        <p:spPr>
          <a:xfrm>
            <a:off x="450850" y="2747963"/>
            <a:ext cx="1674813" cy="1362075"/>
          </a:xfrm>
          <a:prstGeom prst="rect">
            <a:avLst/>
          </a:prstGeom>
          <a:effectLst>
            <a:outerShdw blurRad="50800" dist="38100" dir="2700000" sx="105000" sy="105000" algn="tl" rotWithShape="0">
              <a:prstClr val="black">
                <a:alpha val="40000"/>
              </a:prstClr>
            </a:outerShdw>
          </a:effectLst>
        </p:spPr>
      </p:pic>
      <p:pic>
        <p:nvPicPr>
          <p:cNvPr id="10" name="Picture 9" descr="A group of people posing for the camera&#10;&#10;Description automatically generated">
            <a:extLst>
              <a:ext uri="{FF2B5EF4-FFF2-40B4-BE49-F238E27FC236}">
                <a16:creationId xmlns:a16="http://schemas.microsoft.com/office/drawing/2014/main" id="{5669B4C7-FB27-437D-6801-9A1175F9601C}"/>
              </a:ext>
            </a:extLst>
          </p:cNvPr>
          <p:cNvPicPr>
            <a:picLocks noChangeAspect="1"/>
          </p:cNvPicPr>
          <p:nvPr/>
        </p:nvPicPr>
        <p:blipFill>
          <a:blip r:embed="rId5"/>
          <a:stretch>
            <a:fillRect/>
          </a:stretch>
        </p:blipFill>
        <p:spPr>
          <a:xfrm>
            <a:off x="2482850" y="933450"/>
            <a:ext cx="3803650" cy="4110038"/>
          </a:xfrm>
          <a:prstGeom prst="rect">
            <a:avLst/>
          </a:prstGeom>
          <a:effectLst>
            <a:outerShdw blurRad="50800" dist="38100" dir="2700000" sx="102000" sy="102000" algn="tl" rotWithShape="0">
              <a:srgbClr val="FFFFFF"/>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par>
                                <p:cTn id="14" presetID="9"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dissolve">
                                      <p:cBhvr>
                                        <p:cTn id="16" dur="500"/>
                                        <p:tgtEl>
                                          <p:spTgt spid="3"/>
                                        </p:tgtEl>
                                      </p:cBhvr>
                                    </p:animEffect>
                                  </p:childTnLst>
                                </p:cTn>
                              </p:par>
                              <p:par>
                                <p:cTn id="17" presetID="9"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dissolve">
                                      <p:cBhvr>
                                        <p:cTn id="19" dur="500"/>
                                        <p:tgtEl>
                                          <p:spTgt spid="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dissolv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 name="Group 81">
            <a:extLst>
              <a:ext uri="{FF2B5EF4-FFF2-40B4-BE49-F238E27FC236}">
                <a16:creationId xmlns:a16="http://schemas.microsoft.com/office/drawing/2014/main" id="{E60ED765-23D8-35F1-0495-1A7B03A706A5}"/>
              </a:ext>
            </a:extLst>
          </p:cNvPr>
          <p:cNvGrpSpPr>
            <a:grpSpLocks/>
          </p:cNvGrpSpPr>
          <p:nvPr/>
        </p:nvGrpSpPr>
        <p:grpSpPr bwMode="auto">
          <a:xfrm>
            <a:off x="503238" y="1081088"/>
            <a:ext cx="4081462" cy="4987925"/>
            <a:chOff x="140616" y="997828"/>
            <a:chExt cx="4080709" cy="4989135"/>
          </a:xfrm>
        </p:grpSpPr>
        <p:sp>
          <p:nvSpPr>
            <p:cNvPr id="909338" name="Text Box 26">
              <a:extLst>
                <a:ext uri="{FF2B5EF4-FFF2-40B4-BE49-F238E27FC236}">
                  <a16:creationId xmlns:a16="http://schemas.microsoft.com/office/drawing/2014/main" id="{ACFFBCB5-63F4-8492-1532-9C7970DE79E4}"/>
                </a:ext>
              </a:extLst>
            </p:cNvPr>
            <p:cNvSpPr txBox="1">
              <a:spLocks noChangeArrowheads="1"/>
            </p:cNvSpPr>
            <p:nvPr/>
          </p:nvSpPr>
          <p:spPr bwMode="auto">
            <a:xfrm>
              <a:off x="2178590" y="1459902"/>
              <a:ext cx="406325" cy="462075"/>
            </a:xfrm>
            <a:prstGeom prst="rect">
              <a:avLst/>
            </a:prstGeom>
            <a:noFill/>
            <a:ln w="9525">
              <a:noFill/>
              <a:miter lim="800000"/>
              <a:headEnd/>
              <a:tailEnd/>
            </a:ln>
            <a:effectLst/>
          </p:spPr>
          <p:txBody>
            <a:bodyPr wrap="none">
              <a:spAutoFit/>
            </a:bodyPr>
            <a:lstStyle/>
            <a:p>
              <a:pPr>
                <a:defRPr/>
              </a:pPr>
              <a:r>
                <a:rPr lang="de-CH" sz="2400" dirty="0">
                  <a:solidFill>
                    <a:srgbClr val="FF0000"/>
                  </a:solidFill>
                  <a:effectLst>
                    <a:outerShdw blurRad="38100" dist="38100" dir="2700000" algn="tl">
                      <a:srgbClr val="000000"/>
                    </a:outerShdw>
                  </a:effectLst>
                  <a:latin typeface="Times" charset="0"/>
                </a:rPr>
                <a:t>A</a:t>
              </a:r>
              <a:endParaRPr lang="de-CH" sz="2400" dirty="0">
                <a:solidFill>
                  <a:srgbClr val="FF0000"/>
                </a:solidFill>
                <a:effectLst>
                  <a:outerShdw blurRad="38100" dist="38100" dir="2700000" algn="tl">
                    <a:srgbClr val="000000"/>
                  </a:outerShdw>
                </a:effectLst>
                <a:latin typeface="Sonata" charset="0"/>
              </a:endParaRPr>
            </a:p>
          </p:txBody>
        </p:sp>
        <p:sp>
          <p:nvSpPr>
            <p:cNvPr id="6182" name="Oval 4">
              <a:extLst>
                <a:ext uri="{FF2B5EF4-FFF2-40B4-BE49-F238E27FC236}">
                  <a16:creationId xmlns:a16="http://schemas.microsoft.com/office/drawing/2014/main" id="{471E9FFA-E955-653E-2016-8D196DEC1988}"/>
                </a:ext>
              </a:extLst>
            </p:cNvPr>
            <p:cNvSpPr>
              <a:spLocks noChangeArrowheads="1"/>
            </p:cNvSpPr>
            <p:nvPr/>
          </p:nvSpPr>
          <p:spPr bwMode="auto">
            <a:xfrm rot="5395371">
              <a:off x="752083" y="2036799"/>
              <a:ext cx="3201513" cy="3225449"/>
            </a:xfrm>
            <a:prstGeom prst="ellipse">
              <a:avLst/>
            </a:prstGeom>
            <a:noFill/>
            <a:ln w="1905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Math1" pitchFamily="2" charset="0"/>
                  <a:ea typeface="ＭＳ Ｐゴシック" panose="020B0600070205080204" pitchFamily="34" charset="-128"/>
                </a:defRPr>
              </a:lvl1pPr>
              <a:lvl2pPr marL="742950" indent="-285750">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6183" name="Oval 16">
              <a:extLst>
                <a:ext uri="{FF2B5EF4-FFF2-40B4-BE49-F238E27FC236}">
                  <a16:creationId xmlns:a16="http://schemas.microsoft.com/office/drawing/2014/main" id="{479106B8-F862-87A7-85CA-378E6AA6AF0F}"/>
                </a:ext>
              </a:extLst>
            </p:cNvPr>
            <p:cNvSpPr>
              <a:spLocks noChangeArrowheads="1"/>
            </p:cNvSpPr>
            <p:nvPr/>
          </p:nvSpPr>
          <p:spPr bwMode="auto">
            <a:xfrm rot="5395371">
              <a:off x="3029757" y="2156838"/>
              <a:ext cx="204492" cy="208236"/>
            </a:xfrm>
            <a:prstGeom prst="ellipse">
              <a:avLst/>
            </a:prstGeom>
            <a:solidFill>
              <a:schemeClr val="bg2"/>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742950" indent="-285750">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6184" name="Oval 16">
              <a:extLst>
                <a:ext uri="{FF2B5EF4-FFF2-40B4-BE49-F238E27FC236}">
                  <a16:creationId xmlns:a16="http://schemas.microsoft.com/office/drawing/2014/main" id="{4190F729-4A6D-B929-2B79-56933DE602F2}"/>
                </a:ext>
              </a:extLst>
            </p:cNvPr>
            <p:cNvSpPr>
              <a:spLocks noChangeArrowheads="1"/>
            </p:cNvSpPr>
            <p:nvPr/>
          </p:nvSpPr>
          <p:spPr bwMode="auto">
            <a:xfrm rot="5395371">
              <a:off x="3619255" y="2713317"/>
              <a:ext cx="204492" cy="208236"/>
            </a:xfrm>
            <a:prstGeom prst="ellipse">
              <a:avLst/>
            </a:prstGeom>
            <a:solidFill>
              <a:srgbClr val="FF0000"/>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742950" indent="-285750">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6185" name="Oval 16">
              <a:extLst>
                <a:ext uri="{FF2B5EF4-FFF2-40B4-BE49-F238E27FC236}">
                  <a16:creationId xmlns:a16="http://schemas.microsoft.com/office/drawing/2014/main" id="{1303638B-7CD3-1D9B-B602-8837D3D7F4BA}"/>
                </a:ext>
              </a:extLst>
            </p:cNvPr>
            <p:cNvSpPr>
              <a:spLocks noChangeArrowheads="1"/>
            </p:cNvSpPr>
            <p:nvPr/>
          </p:nvSpPr>
          <p:spPr bwMode="auto">
            <a:xfrm rot="5395371">
              <a:off x="2254184" y="1942107"/>
              <a:ext cx="204492" cy="208236"/>
            </a:xfrm>
            <a:prstGeom prst="ellipse">
              <a:avLst/>
            </a:prstGeom>
            <a:solidFill>
              <a:srgbClr val="FF0000"/>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742950" indent="-285750">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6186" name="Oval 16">
              <a:extLst>
                <a:ext uri="{FF2B5EF4-FFF2-40B4-BE49-F238E27FC236}">
                  <a16:creationId xmlns:a16="http://schemas.microsoft.com/office/drawing/2014/main" id="{A93A1F33-1CFB-0638-8AA7-81F784C726E7}"/>
                </a:ext>
              </a:extLst>
            </p:cNvPr>
            <p:cNvSpPr>
              <a:spLocks noChangeArrowheads="1"/>
            </p:cNvSpPr>
            <p:nvPr/>
          </p:nvSpPr>
          <p:spPr bwMode="auto">
            <a:xfrm rot="5395371">
              <a:off x="3858077" y="3463427"/>
              <a:ext cx="204492" cy="208236"/>
            </a:xfrm>
            <a:prstGeom prst="ellipse">
              <a:avLst/>
            </a:prstGeom>
            <a:solidFill>
              <a:srgbClr val="EEECE1"/>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742950" indent="-285750">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6187" name="Oval 16">
              <a:extLst>
                <a:ext uri="{FF2B5EF4-FFF2-40B4-BE49-F238E27FC236}">
                  <a16:creationId xmlns:a16="http://schemas.microsoft.com/office/drawing/2014/main" id="{8F99B4EB-CA4F-159F-83CD-066B03481714}"/>
                </a:ext>
              </a:extLst>
            </p:cNvPr>
            <p:cNvSpPr>
              <a:spLocks noChangeArrowheads="1"/>
            </p:cNvSpPr>
            <p:nvPr/>
          </p:nvSpPr>
          <p:spPr bwMode="auto">
            <a:xfrm rot="5395371">
              <a:off x="1420879" y="2172689"/>
              <a:ext cx="204492" cy="208236"/>
            </a:xfrm>
            <a:prstGeom prst="ellipse">
              <a:avLst/>
            </a:prstGeom>
            <a:solidFill>
              <a:schemeClr val="hlink"/>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742950" indent="-285750">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6188" name="Oval 16">
              <a:extLst>
                <a:ext uri="{FF2B5EF4-FFF2-40B4-BE49-F238E27FC236}">
                  <a16:creationId xmlns:a16="http://schemas.microsoft.com/office/drawing/2014/main" id="{1564370B-DB53-A756-899E-810533EC4FB5}"/>
                </a:ext>
              </a:extLst>
            </p:cNvPr>
            <p:cNvSpPr>
              <a:spLocks noChangeArrowheads="1"/>
            </p:cNvSpPr>
            <p:nvPr/>
          </p:nvSpPr>
          <p:spPr bwMode="auto">
            <a:xfrm rot="5395371">
              <a:off x="864025" y="2729167"/>
              <a:ext cx="204492" cy="208236"/>
            </a:xfrm>
            <a:prstGeom prst="ellipse">
              <a:avLst/>
            </a:prstGeom>
            <a:solidFill>
              <a:srgbClr val="EEECE1"/>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742950" indent="-285750">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6189" name="Oval 16">
              <a:extLst>
                <a:ext uri="{FF2B5EF4-FFF2-40B4-BE49-F238E27FC236}">
                  <a16:creationId xmlns:a16="http://schemas.microsoft.com/office/drawing/2014/main" id="{1975D085-6B9C-76A7-D652-1899F1A256D3}"/>
                </a:ext>
              </a:extLst>
            </p:cNvPr>
            <p:cNvSpPr>
              <a:spLocks noChangeArrowheads="1"/>
            </p:cNvSpPr>
            <p:nvPr/>
          </p:nvSpPr>
          <p:spPr bwMode="auto">
            <a:xfrm rot="-5404629">
              <a:off x="1391155" y="4893712"/>
              <a:ext cx="204492" cy="208236"/>
            </a:xfrm>
            <a:prstGeom prst="ellipse">
              <a:avLst/>
            </a:prstGeom>
            <a:solidFill>
              <a:srgbClr val="EEECE1"/>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742950" indent="-285750">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6190" name="Oval 16">
              <a:extLst>
                <a:ext uri="{FF2B5EF4-FFF2-40B4-BE49-F238E27FC236}">
                  <a16:creationId xmlns:a16="http://schemas.microsoft.com/office/drawing/2014/main" id="{37EA72D1-343C-99C2-C5E0-DFE217C236D2}"/>
                </a:ext>
              </a:extLst>
            </p:cNvPr>
            <p:cNvSpPr>
              <a:spLocks noChangeArrowheads="1"/>
            </p:cNvSpPr>
            <p:nvPr/>
          </p:nvSpPr>
          <p:spPr bwMode="auto">
            <a:xfrm rot="-5404629">
              <a:off x="818150" y="4287754"/>
              <a:ext cx="204492" cy="208236"/>
            </a:xfrm>
            <a:prstGeom prst="ellipse">
              <a:avLst/>
            </a:prstGeom>
            <a:solidFill>
              <a:srgbClr val="EEECE1"/>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742950" indent="-285750">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6191" name="Oval 16">
              <a:extLst>
                <a:ext uri="{FF2B5EF4-FFF2-40B4-BE49-F238E27FC236}">
                  <a16:creationId xmlns:a16="http://schemas.microsoft.com/office/drawing/2014/main" id="{AB396C66-B23D-D265-AFD6-2030F17BD7E5}"/>
                </a:ext>
              </a:extLst>
            </p:cNvPr>
            <p:cNvSpPr>
              <a:spLocks noChangeArrowheads="1"/>
            </p:cNvSpPr>
            <p:nvPr/>
          </p:nvSpPr>
          <p:spPr bwMode="auto">
            <a:xfrm rot="-5404629">
              <a:off x="3123738" y="4886108"/>
              <a:ext cx="204492" cy="208236"/>
            </a:xfrm>
            <a:prstGeom prst="ellipse">
              <a:avLst/>
            </a:prstGeom>
            <a:solidFill>
              <a:srgbClr val="FF0000"/>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742950" indent="-285750">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6192" name="Oval 16">
              <a:extLst>
                <a:ext uri="{FF2B5EF4-FFF2-40B4-BE49-F238E27FC236}">
                  <a16:creationId xmlns:a16="http://schemas.microsoft.com/office/drawing/2014/main" id="{912E2AC7-6472-EC70-1D88-B60718A03BBD}"/>
                </a:ext>
              </a:extLst>
            </p:cNvPr>
            <p:cNvSpPr>
              <a:spLocks noChangeArrowheads="1"/>
            </p:cNvSpPr>
            <p:nvPr/>
          </p:nvSpPr>
          <p:spPr bwMode="auto">
            <a:xfrm rot="-5404629">
              <a:off x="3672344" y="4255411"/>
              <a:ext cx="204492" cy="208236"/>
            </a:xfrm>
            <a:prstGeom prst="ellipse">
              <a:avLst/>
            </a:prstGeom>
            <a:solidFill>
              <a:srgbClr val="EEECE1"/>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742950" indent="-285750">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48" name="Freeform 47">
              <a:extLst>
                <a:ext uri="{FF2B5EF4-FFF2-40B4-BE49-F238E27FC236}">
                  <a16:creationId xmlns:a16="http://schemas.microsoft.com/office/drawing/2014/main" id="{AD269148-DF74-829A-BEEA-79C3A04AEF67}"/>
                </a:ext>
              </a:extLst>
            </p:cNvPr>
            <p:cNvSpPr/>
            <p:nvPr/>
          </p:nvSpPr>
          <p:spPr>
            <a:xfrm>
              <a:off x="2334136" y="2152220"/>
              <a:ext cx="1311033" cy="2737514"/>
            </a:xfrm>
            <a:custGeom>
              <a:avLst/>
              <a:gdLst>
                <a:gd name="connsiteX0" fmla="*/ 107212 w 1451493"/>
                <a:gd name="connsiteY0" fmla="*/ 23365 h 2761205"/>
                <a:gd name="connsiteX1" fmla="*/ 288649 w 1451493"/>
                <a:gd name="connsiteY1" fmla="*/ 476923 h 2761205"/>
                <a:gd name="connsiteX2" fmla="*/ 923677 w 1451493"/>
                <a:gd name="connsiteY2" fmla="*/ 765551 h 2761205"/>
                <a:gd name="connsiteX3" fmla="*/ 1377269 w 1451493"/>
                <a:gd name="connsiteY3" fmla="*/ 749057 h 2761205"/>
                <a:gd name="connsiteX4" fmla="*/ 1369022 w 1451493"/>
                <a:gd name="connsiteY4" fmla="*/ 757304 h 2761205"/>
                <a:gd name="connsiteX5" fmla="*/ 997901 w 1451493"/>
                <a:gd name="connsiteY5" fmla="*/ 1342806 h 2761205"/>
                <a:gd name="connsiteX6" fmla="*/ 865947 w 1451493"/>
                <a:gd name="connsiteY6" fmla="*/ 2068498 h 2761205"/>
                <a:gd name="connsiteX7" fmla="*/ 931924 w 1451493"/>
                <a:gd name="connsiteY7" fmla="*/ 2761205 h 2761205"/>
                <a:gd name="connsiteX8" fmla="*/ 931924 w 1451493"/>
                <a:gd name="connsiteY8" fmla="*/ 2761205 h 2761205"/>
                <a:gd name="connsiteX9" fmla="*/ 692758 w 1451493"/>
                <a:gd name="connsiteY9" fmla="*/ 2134470 h 2761205"/>
                <a:gd name="connsiteX10" fmla="*/ 635028 w 1451493"/>
                <a:gd name="connsiteY10" fmla="*/ 1111904 h 2761205"/>
                <a:gd name="connsiteX11" fmla="*/ 90718 w 1451493"/>
                <a:gd name="connsiteY11" fmla="*/ 617113 h 2761205"/>
                <a:gd name="connsiteX12" fmla="*/ 107212 w 1451493"/>
                <a:gd name="connsiteY12" fmla="*/ 23365 h 2761205"/>
                <a:gd name="connsiteX0" fmla="*/ 107212 w 1454242"/>
                <a:gd name="connsiteY0" fmla="*/ 23365 h 2761205"/>
                <a:gd name="connsiteX1" fmla="*/ 288649 w 1454242"/>
                <a:gd name="connsiteY1" fmla="*/ 476923 h 2761205"/>
                <a:gd name="connsiteX2" fmla="*/ 923677 w 1454242"/>
                <a:gd name="connsiteY2" fmla="*/ 765551 h 2761205"/>
                <a:gd name="connsiteX3" fmla="*/ 1377269 w 1454242"/>
                <a:gd name="connsiteY3" fmla="*/ 749057 h 2761205"/>
                <a:gd name="connsiteX4" fmla="*/ 1369022 w 1454242"/>
                <a:gd name="connsiteY4" fmla="*/ 757304 h 2761205"/>
                <a:gd name="connsiteX5" fmla="*/ 865947 w 1454242"/>
                <a:gd name="connsiteY5" fmla="*/ 2068498 h 2761205"/>
                <a:gd name="connsiteX6" fmla="*/ 931924 w 1454242"/>
                <a:gd name="connsiteY6" fmla="*/ 2761205 h 2761205"/>
                <a:gd name="connsiteX7" fmla="*/ 931924 w 1454242"/>
                <a:gd name="connsiteY7" fmla="*/ 2761205 h 2761205"/>
                <a:gd name="connsiteX8" fmla="*/ 692758 w 1454242"/>
                <a:gd name="connsiteY8" fmla="*/ 2134470 h 2761205"/>
                <a:gd name="connsiteX9" fmla="*/ 635028 w 1454242"/>
                <a:gd name="connsiteY9" fmla="*/ 1111904 h 2761205"/>
                <a:gd name="connsiteX10" fmla="*/ 90718 w 1454242"/>
                <a:gd name="connsiteY10" fmla="*/ 617113 h 2761205"/>
                <a:gd name="connsiteX11" fmla="*/ 107212 w 1454242"/>
                <a:gd name="connsiteY11" fmla="*/ 23365 h 2761205"/>
                <a:gd name="connsiteX0" fmla="*/ 107212 w 1451493"/>
                <a:gd name="connsiteY0" fmla="*/ 23365 h 2761205"/>
                <a:gd name="connsiteX1" fmla="*/ 288649 w 1451493"/>
                <a:gd name="connsiteY1" fmla="*/ 476923 h 2761205"/>
                <a:gd name="connsiteX2" fmla="*/ 923677 w 1451493"/>
                <a:gd name="connsiteY2" fmla="*/ 765551 h 2761205"/>
                <a:gd name="connsiteX3" fmla="*/ 1377269 w 1451493"/>
                <a:gd name="connsiteY3" fmla="*/ 749057 h 2761205"/>
                <a:gd name="connsiteX4" fmla="*/ 1369022 w 1451493"/>
                <a:gd name="connsiteY4" fmla="*/ 757304 h 2761205"/>
                <a:gd name="connsiteX5" fmla="*/ 931924 w 1451493"/>
                <a:gd name="connsiteY5" fmla="*/ 2761205 h 2761205"/>
                <a:gd name="connsiteX6" fmla="*/ 931924 w 1451493"/>
                <a:gd name="connsiteY6" fmla="*/ 2761205 h 2761205"/>
                <a:gd name="connsiteX7" fmla="*/ 692758 w 1451493"/>
                <a:gd name="connsiteY7" fmla="*/ 2134470 h 2761205"/>
                <a:gd name="connsiteX8" fmla="*/ 635028 w 1451493"/>
                <a:gd name="connsiteY8" fmla="*/ 1111904 h 2761205"/>
                <a:gd name="connsiteX9" fmla="*/ 90718 w 1451493"/>
                <a:gd name="connsiteY9" fmla="*/ 617113 h 2761205"/>
                <a:gd name="connsiteX10" fmla="*/ 107212 w 1451493"/>
                <a:gd name="connsiteY10" fmla="*/ 23365 h 2761205"/>
                <a:gd name="connsiteX0" fmla="*/ 107212 w 1451493"/>
                <a:gd name="connsiteY0" fmla="*/ 23365 h 2761205"/>
                <a:gd name="connsiteX1" fmla="*/ 288649 w 1451493"/>
                <a:gd name="connsiteY1" fmla="*/ 476923 h 2761205"/>
                <a:gd name="connsiteX2" fmla="*/ 923677 w 1451493"/>
                <a:gd name="connsiteY2" fmla="*/ 765551 h 2761205"/>
                <a:gd name="connsiteX3" fmla="*/ 1377269 w 1451493"/>
                <a:gd name="connsiteY3" fmla="*/ 749057 h 2761205"/>
                <a:gd name="connsiteX4" fmla="*/ 1369022 w 1451493"/>
                <a:gd name="connsiteY4" fmla="*/ 757304 h 2761205"/>
                <a:gd name="connsiteX5" fmla="*/ 931924 w 1451493"/>
                <a:gd name="connsiteY5" fmla="*/ 2761205 h 2761205"/>
                <a:gd name="connsiteX6" fmla="*/ 931924 w 1451493"/>
                <a:gd name="connsiteY6" fmla="*/ 2761205 h 2761205"/>
                <a:gd name="connsiteX7" fmla="*/ 635028 w 1451493"/>
                <a:gd name="connsiteY7" fmla="*/ 1111904 h 2761205"/>
                <a:gd name="connsiteX8" fmla="*/ 90718 w 1451493"/>
                <a:gd name="connsiteY8" fmla="*/ 617113 h 2761205"/>
                <a:gd name="connsiteX9" fmla="*/ 107212 w 1451493"/>
                <a:gd name="connsiteY9" fmla="*/ 23365 h 2761205"/>
                <a:gd name="connsiteX0" fmla="*/ 153946 w 1498227"/>
                <a:gd name="connsiteY0" fmla="*/ 23365 h 2761205"/>
                <a:gd name="connsiteX1" fmla="*/ 335383 w 1498227"/>
                <a:gd name="connsiteY1" fmla="*/ 476923 h 2761205"/>
                <a:gd name="connsiteX2" fmla="*/ 970411 w 1498227"/>
                <a:gd name="connsiteY2" fmla="*/ 765551 h 2761205"/>
                <a:gd name="connsiteX3" fmla="*/ 1424003 w 1498227"/>
                <a:gd name="connsiteY3" fmla="*/ 749057 h 2761205"/>
                <a:gd name="connsiteX4" fmla="*/ 1415756 w 1498227"/>
                <a:gd name="connsiteY4" fmla="*/ 757304 h 2761205"/>
                <a:gd name="connsiteX5" fmla="*/ 978658 w 1498227"/>
                <a:gd name="connsiteY5" fmla="*/ 2761205 h 2761205"/>
                <a:gd name="connsiteX6" fmla="*/ 978658 w 1498227"/>
                <a:gd name="connsiteY6" fmla="*/ 2761205 h 2761205"/>
                <a:gd name="connsiteX7" fmla="*/ 137452 w 1498227"/>
                <a:gd name="connsiteY7" fmla="*/ 617113 h 2761205"/>
                <a:gd name="connsiteX8" fmla="*/ 153946 w 1498227"/>
                <a:gd name="connsiteY8" fmla="*/ 23365 h 2761205"/>
                <a:gd name="connsiteX0" fmla="*/ 107212 w 1451493"/>
                <a:gd name="connsiteY0" fmla="*/ 380714 h 3118554"/>
                <a:gd name="connsiteX1" fmla="*/ 288649 w 1451493"/>
                <a:gd name="connsiteY1" fmla="*/ 834272 h 3118554"/>
                <a:gd name="connsiteX2" fmla="*/ 923677 w 1451493"/>
                <a:gd name="connsiteY2" fmla="*/ 1122900 h 3118554"/>
                <a:gd name="connsiteX3" fmla="*/ 1377269 w 1451493"/>
                <a:gd name="connsiteY3" fmla="*/ 1106406 h 3118554"/>
                <a:gd name="connsiteX4" fmla="*/ 1369022 w 1451493"/>
                <a:gd name="connsiteY4" fmla="*/ 1114653 h 3118554"/>
                <a:gd name="connsiteX5" fmla="*/ 931924 w 1451493"/>
                <a:gd name="connsiteY5" fmla="*/ 3118554 h 3118554"/>
                <a:gd name="connsiteX6" fmla="*/ 931924 w 1451493"/>
                <a:gd name="connsiteY6" fmla="*/ 3118554 h 3118554"/>
                <a:gd name="connsiteX7" fmla="*/ 107212 w 1451493"/>
                <a:gd name="connsiteY7" fmla="*/ 380714 h 3118554"/>
                <a:gd name="connsiteX0" fmla="*/ 107212 w 1557331"/>
                <a:gd name="connsiteY0" fmla="*/ 380714 h 3118554"/>
                <a:gd name="connsiteX1" fmla="*/ 288649 w 1557331"/>
                <a:gd name="connsiteY1" fmla="*/ 834272 h 3118554"/>
                <a:gd name="connsiteX2" fmla="*/ 1377269 w 1557331"/>
                <a:gd name="connsiteY2" fmla="*/ 1106406 h 3118554"/>
                <a:gd name="connsiteX3" fmla="*/ 1369022 w 1557331"/>
                <a:gd name="connsiteY3" fmla="*/ 1114653 h 3118554"/>
                <a:gd name="connsiteX4" fmla="*/ 931924 w 1557331"/>
                <a:gd name="connsiteY4" fmla="*/ 3118554 h 3118554"/>
                <a:gd name="connsiteX5" fmla="*/ 931924 w 1557331"/>
                <a:gd name="connsiteY5" fmla="*/ 3118554 h 3118554"/>
                <a:gd name="connsiteX6" fmla="*/ 107212 w 1557331"/>
                <a:gd name="connsiteY6" fmla="*/ 380714 h 3118554"/>
                <a:gd name="connsiteX0" fmla="*/ 74224 w 1554583"/>
                <a:gd name="connsiteY0" fmla="*/ 335358 h 3073198"/>
                <a:gd name="connsiteX1" fmla="*/ 1344281 w 1554583"/>
                <a:gd name="connsiteY1" fmla="*/ 1061050 h 3073198"/>
                <a:gd name="connsiteX2" fmla="*/ 1336034 w 1554583"/>
                <a:gd name="connsiteY2" fmla="*/ 1069297 h 3073198"/>
                <a:gd name="connsiteX3" fmla="*/ 898936 w 1554583"/>
                <a:gd name="connsiteY3" fmla="*/ 3073198 h 3073198"/>
                <a:gd name="connsiteX4" fmla="*/ 898936 w 1554583"/>
                <a:gd name="connsiteY4" fmla="*/ 3073198 h 3073198"/>
                <a:gd name="connsiteX5" fmla="*/ 74224 w 1554583"/>
                <a:gd name="connsiteY5" fmla="*/ 335358 h 3073198"/>
                <a:gd name="connsiteX0" fmla="*/ 74224 w 1554583"/>
                <a:gd name="connsiteY0" fmla="*/ 0 h 2737840"/>
                <a:gd name="connsiteX1" fmla="*/ 1344281 w 1554583"/>
                <a:gd name="connsiteY1" fmla="*/ 725692 h 2737840"/>
                <a:gd name="connsiteX2" fmla="*/ 1336034 w 1554583"/>
                <a:gd name="connsiteY2" fmla="*/ 733939 h 2737840"/>
                <a:gd name="connsiteX3" fmla="*/ 898936 w 1554583"/>
                <a:gd name="connsiteY3" fmla="*/ 2737840 h 2737840"/>
                <a:gd name="connsiteX4" fmla="*/ 898936 w 1554583"/>
                <a:gd name="connsiteY4" fmla="*/ 2737840 h 2737840"/>
                <a:gd name="connsiteX5" fmla="*/ 74224 w 1554583"/>
                <a:gd name="connsiteY5" fmla="*/ 0 h 2737840"/>
                <a:gd name="connsiteX0" fmla="*/ 0 w 1480359"/>
                <a:gd name="connsiteY0" fmla="*/ 0 h 2737840"/>
                <a:gd name="connsiteX1" fmla="*/ 1270057 w 1480359"/>
                <a:gd name="connsiteY1" fmla="*/ 725692 h 2737840"/>
                <a:gd name="connsiteX2" fmla="*/ 1261810 w 1480359"/>
                <a:gd name="connsiteY2" fmla="*/ 733939 h 2737840"/>
                <a:gd name="connsiteX3" fmla="*/ 824712 w 1480359"/>
                <a:gd name="connsiteY3" fmla="*/ 2737840 h 2737840"/>
                <a:gd name="connsiteX4" fmla="*/ 824712 w 1480359"/>
                <a:gd name="connsiteY4" fmla="*/ 2737840 h 2737840"/>
                <a:gd name="connsiteX5" fmla="*/ 0 w 1480359"/>
                <a:gd name="connsiteY5" fmla="*/ 0 h 2737840"/>
                <a:gd name="connsiteX0" fmla="*/ 0 w 1480359"/>
                <a:gd name="connsiteY0" fmla="*/ 0 h 2737840"/>
                <a:gd name="connsiteX1" fmla="*/ 1270057 w 1480359"/>
                <a:gd name="connsiteY1" fmla="*/ 725692 h 2737840"/>
                <a:gd name="connsiteX2" fmla="*/ 1261810 w 1480359"/>
                <a:gd name="connsiteY2" fmla="*/ 733939 h 2737840"/>
                <a:gd name="connsiteX3" fmla="*/ 824712 w 1480359"/>
                <a:gd name="connsiteY3" fmla="*/ 2737840 h 2737840"/>
                <a:gd name="connsiteX4" fmla="*/ 824712 w 1480359"/>
                <a:gd name="connsiteY4" fmla="*/ 2737840 h 2737840"/>
                <a:gd name="connsiteX5" fmla="*/ 0 w 1480359"/>
                <a:gd name="connsiteY5" fmla="*/ 0 h 2737840"/>
                <a:gd name="connsiteX0" fmla="*/ 0 w 1480359"/>
                <a:gd name="connsiteY0" fmla="*/ 0 h 2737840"/>
                <a:gd name="connsiteX1" fmla="*/ 1270057 w 1480359"/>
                <a:gd name="connsiteY1" fmla="*/ 725692 h 2737840"/>
                <a:gd name="connsiteX2" fmla="*/ 1162844 w 1480359"/>
                <a:gd name="connsiteY2" fmla="*/ 733939 h 2737840"/>
                <a:gd name="connsiteX3" fmla="*/ 824712 w 1480359"/>
                <a:gd name="connsiteY3" fmla="*/ 2737840 h 2737840"/>
                <a:gd name="connsiteX4" fmla="*/ 824712 w 1480359"/>
                <a:gd name="connsiteY4" fmla="*/ 2737840 h 2737840"/>
                <a:gd name="connsiteX5" fmla="*/ 0 w 1480359"/>
                <a:gd name="connsiteY5" fmla="*/ 0 h 2737840"/>
                <a:gd name="connsiteX0" fmla="*/ 0 w 1162844"/>
                <a:gd name="connsiteY0" fmla="*/ 0 h 2737840"/>
                <a:gd name="connsiteX1" fmla="*/ 1162844 w 1162844"/>
                <a:gd name="connsiteY1" fmla="*/ 733939 h 2737840"/>
                <a:gd name="connsiteX2" fmla="*/ 824712 w 1162844"/>
                <a:gd name="connsiteY2" fmla="*/ 2737840 h 2737840"/>
                <a:gd name="connsiteX3" fmla="*/ 824712 w 1162844"/>
                <a:gd name="connsiteY3" fmla="*/ 2737840 h 2737840"/>
                <a:gd name="connsiteX4" fmla="*/ 0 w 1162844"/>
                <a:gd name="connsiteY4" fmla="*/ 0 h 2737840"/>
                <a:gd name="connsiteX0" fmla="*/ 0 w 1311293"/>
                <a:gd name="connsiteY0" fmla="*/ 0 h 2737840"/>
                <a:gd name="connsiteX1" fmla="*/ 1311293 w 1311293"/>
                <a:gd name="connsiteY1" fmla="*/ 733939 h 2737840"/>
                <a:gd name="connsiteX2" fmla="*/ 824712 w 1311293"/>
                <a:gd name="connsiteY2" fmla="*/ 2737840 h 2737840"/>
                <a:gd name="connsiteX3" fmla="*/ 824712 w 1311293"/>
                <a:gd name="connsiteY3" fmla="*/ 2737840 h 2737840"/>
                <a:gd name="connsiteX4" fmla="*/ 0 w 1311293"/>
                <a:gd name="connsiteY4" fmla="*/ 0 h 2737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1293" h="2737840">
                  <a:moveTo>
                    <a:pt x="0" y="0"/>
                  </a:moveTo>
                  <a:lnTo>
                    <a:pt x="1311293" y="733939"/>
                  </a:lnTo>
                  <a:cubicBezTo>
                    <a:pt x="1237069" y="1069297"/>
                    <a:pt x="897562" y="2403856"/>
                    <a:pt x="824712" y="2737840"/>
                  </a:cubicBezTo>
                  <a:lnTo>
                    <a:pt x="824712" y="2737840"/>
                  </a:lnTo>
                  <a:cubicBezTo>
                    <a:pt x="687260" y="2281533"/>
                    <a:pt x="156696" y="467302"/>
                    <a:pt x="0" y="0"/>
                  </a:cubicBezTo>
                  <a:close/>
                </a:path>
              </a:pathLst>
            </a:custGeom>
            <a:gradFill flip="none" rotWithShape="1">
              <a:gsLst>
                <a:gs pos="0">
                  <a:srgbClr val="FFA5B1">
                    <a:alpha val="40000"/>
                  </a:srgbClr>
                </a:gs>
                <a:gs pos="100000">
                  <a:schemeClr val="accent2">
                    <a:lumMod val="40000"/>
                    <a:lumOff val="60000"/>
                    <a:alpha val="18000"/>
                  </a:schemeClr>
                </a:gs>
              </a:gsLst>
              <a:lin ang="0" scaled="1"/>
              <a:tileRect/>
            </a:gradFill>
            <a:ln w="127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0" name="Freeform 49">
              <a:extLst>
                <a:ext uri="{FF2B5EF4-FFF2-40B4-BE49-F238E27FC236}">
                  <a16:creationId xmlns:a16="http://schemas.microsoft.com/office/drawing/2014/main" id="{7085FC30-3851-3CC1-85C0-ECB96AB16974}"/>
                </a:ext>
              </a:extLst>
            </p:cNvPr>
            <p:cNvSpPr/>
            <p:nvPr/>
          </p:nvSpPr>
          <p:spPr>
            <a:xfrm>
              <a:off x="689790" y="2382464"/>
              <a:ext cx="1868142" cy="2974108"/>
            </a:xfrm>
            <a:custGeom>
              <a:avLst/>
              <a:gdLst>
                <a:gd name="connsiteX0" fmla="*/ 868697 w 1707154"/>
                <a:gd name="connsiteY0" fmla="*/ 2749 h 2871159"/>
                <a:gd name="connsiteX1" fmla="*/ 860450 w 1707154"/>
                <a:gd name="connsiteY1" fmla="*/ 448060 h 2871159"/>
                <a:gd name="connsiteX2" fmla="*/ 1116110 w 1707154"/>
                <a:gd name="connsiteY2" fmla="*/ 852139 h 2871159"/>
                <a:gd name="connsiteX3" fmla="*/ 1594444 w 1707154"/>
                <a:gd name="connsiteY3" fmla="*/ 1165506 h 2871159"/>
                <a:gd name="connsiteX4" fmla="*/ 1627432 w 1707154"/>
                <a:gd name="connsiteY4" fmla="*/ 1709776 h 2871159"/>
                <a:gd name="connsiteX5" fmla="*/ 1520220 w 1707154"/>
                <a:gd name="connsiteY5" fmla="*/ 2229306 h 2871159"/>
                <a:gd name="connsiteX6" fmla="*/ 1652174 w 1707154"/>
                <a:gd name="connsiteY6" fmla="*/ 2757082 h 2871159"/>
                <a:gd name="connsiteX7" fmla="*/ 1619185 w 1707154"/>
                <a:gd name="connsiteY7" fmla="*/ 2724096 h 2871159"/>
                <a:gd name="connsiteX8" fmla="*/ 1124358 w 1707154"/>
                <a:gd name="connsiteY8" fmla="*/ 1874706 h 2871159"/>
                <a:gd name="connsiteX9" fmla="*/ 159444 w 1707154"/>
                <a:gd name="connsiteY9" fmla="*/ 1247971 h 2871159"/>
                <a:gd name="connsiteX10" fmla="*/ 167691 w 1707154"/>
                <a:gd name="connsiteY10" fmla="*/ 1239725 h 2871159"/>
                <a:gd name="connsiteX11" fmla="*/ 497576 w 1707154"/>
                <a:gd name="connsiteY11" fmla="*/ 1041809 h 2871159"/>
                <a:gd name="connsiteX12" fmla="*/ 728496 w 1707154"/>
                <a:gd name="connsiteY12" fmla="*/ 431567 h 2871159"/>
                <a:gd name="connsiteX13" fmla="*/ 868697 w 1707154"/>
                <a:gd name="connsiteY13" fmla="*/ 2749 h 2871159"/>
                <a:gd name="connsiteX0" fmla="*/ 868697 w 1867973"/>
                <a:gd name="connsiteY0" fmla="*/ 2749 h 2975615"/>
                <a:gd name="connsiteX1" fmla="*/ 860450 w 1867973"/>
                <a:gd name="connsiteY1" fmla="*/ 448060 h 2975615"/>
                <a:gd name="connsiteX2" fmla="*/ 1116110 w 1867973"/>
                <a:gd name="connsiteY2" fmla="*/ 852139 h 2975615"/>
                <a:gd name="connsiteX3" fmla="*/ 1594444 w 1867973"/>
                <a:gd name="connsiteY3" fmla="*/ 1165506 h 2975615"/>
                <a:gd name="connsiteX4" fmla="*/ 1627432 w 1867973"/>
                <a:gd name="connsiteY4" fmla="*/ 1709776 h 2975615"/>
                <a:gd name="connsiteX5" fmla="*/ 1520220 w 1867973"/>
                <a:gd name="connsiteY5" fmla="*/ 2229306 h 2975615"/>
                <a:gd name="connsiteX6" fmla="*/ 1652174 w 1867973"/>
                <a:gd name="connsiteY6" fmla="*/ 2757082 h 2975615"/>
                <a:gd name="connsiteX7" fmla="*/ 1619185 w 1867973"/>
                <a:gd name="connsiteY7" fmla="*/ 2724096 h 2975615"/>
                <a:gd name="connsiteX8" fmla="*/ 159444 w 1867973"/>
                <a:gd name="connsiteY8" fmla="*/ 1247971 h 2975615"/>
                <a:gd name="connsiteX9" fmla="*/ 167691 w 1867973"/>
                <a:gd name="connsiteY9" fmla="*/ 1239725 h 2975615"/>
                <a:gd name="connsiteX10" fmla="*/ 497576 w 1867973"/>
                <a:gd name="connsiteY10" fmla="*/ 1041809 h 2975615"/>
                <a:gd name="connsiteX11" fmla="*/ 728496 w 1867973"/>
                <a:gd name="connsiteY11" fmla="*/ 431567 h 2975615"/>
                <a:gd name="connsiteX12" fmla="*/ 868697 w 1867973"/>
                <a:gd name="connsiteY12" fmla="*/ 2749 h 2975615"/>
                <a:gd name="connsiteX0" fmla="*/ 868697 w 1867973"/>
                <a:gd name="connsiteY0" fmla="*/ 2749 h 2975615"/>
                <a:gd name="connsiteX1" fmla="*/ 860450 w 1867973"/>
                <a:gd name="connsiteY1" fmla="*/ 448060 h 2975615"/>
                <a:gd name="connsiteX2" fmla="*/ 1116110 w 1867973"/>
                <a:gd name="connsiteY2" fmla="*/ 852139 h 2975615"/>
                <a:gd name="connsiteX3" fmla="*/ 1594444 w 1867973"/>
                <a:gd name="connsiteY3" fmla="*/ 1165506 h 2975615"/>
                <a:gd name="connsiteX4" fmla="*/ 1627432 w 1867973"/>
                <a:gd name="connsiteY4" fmla="*/ 1709776 h 2975615"/>
                <a:gd name="connsiteX5" fmla="*/ 1652174 w 1867973"/>
                <a:gd name="connsiteY5" fmla="*/ 2757082 h 2975615"/>
                <a:gd name="connsiteX6" fmla="*/ 1619185 w 1867973"/>
                <a:gd name="connsiteY6" fmla="*/ 2724096 h 2975615"/>
                <a:gd name="connsiteX7" fmla="*/ 159444 w 1867973"/>
                <a:gd name="connsiteY7" fmla="*/ 1247971 h 2975615"/>
                <a:gd name="connsiteX8" fmla="*/ 167691 w 1867973"/>
                <a:gd name="connsiteY8" fmla="*/ 1239725 h 2975615"/>
                <a:gd name="connsiteX9" fmla="*/ 497576 w 1867973"/>
                <a:gd name="connsiteY9" fmla="*/ 1041809 h 2975615"/>
                <a:gd name="connsiteX10" fmla="*/ 728496 w 1867973"/>
                <a:gd name="connsiteY10" fmla="*/ 431567 h 2975615"/>
                <a:gd name="connsiteX11" fmla="*/ 868697 w 1867973"/>
                <a:gd name="connsiteY11" fmla="*/ 2749 h 2975615"/>
                <a:gd name="connsiteX0" fmla="*/ 868697 w 1867973"/>
                <a:gd name="connsiteY0" fmla="*/ 2749 h 2975615"/>
                <a:gd name="connsiteX1" fmla="*/ 860450 w 1867973"/>
                <a:gd name="connsiteY1" fmla="*/ 448060 h 2975615"/>
                <a:gd name="connsiteX2" fmla="*/ 1116110 w 1867973"/>
                <a:gd name="connsiteY2" fmla="*/ 852139 h 2975615"/>
                <a:gd name="connsiteX3" fmla="*/ 1594444 w 1867973"/>
                <a:gd name="connsiteY3" fmla="*/ 1165506 h 2975615"/>
                <a:gd name="connsiteX4" fmla="*/ 1652174 w 1867973"/>
                <a:gd name="connsiteY4" fmla="*/ 2757082 h 2975615"/>
                <a:gd name="connsiteX5" fmla="*/ 1619185 w 1867973"/>
                <a:gd name="connsiteY5" fmla="*/ 2724096 h 2975615"/>
                <a:gd name="connsiteX6" fmla="*/ 159444 w 1867973"/>
                <a:gd name="connsiteY6" fmla="*/ 1247971 h 2975615"/>
                <a:gd name="connsiteX7" fmla="*/ 167691 w 1867973"/>
                <a:gd name="connsiteY7" fmla="*/ 1239725 h 2975615"/>
                <a:gd name="connsiteX8" fmla="*/ 497576 w 1867973"/>
                <a:gd name="connsiteY8" fmla="*/ 1041809 h 2975615"/>
                <a:gd name="connsiteX9" fmla="*/ 728496 w 1867973"/>
                <a:gd name="connsiteY9" fmla="*/ 431567 h 2975615"/>
                <a:gd name="connsiteX10" fmla="*/ 868697 w 1867973"/>
                <a:gd name="connsiteY10" fmla="*/ 2749 h 2975615"/>
                <a:gd name="connsiteX0" fmla="*/ 868697 w 1867973"/>
                <a:gd name="connsiteY0" fmla="*/ 2749 h 2975615"/>
                <a:gd name="connsiteX1" fmla="*/ 860450 w 1867973"/>
                <a:gd name="connsiteY1" fmla="*/ 448060 h 2975615"/>
                <a:gd name="connsiteX2" fmla="*/ 1116110 w 1867973"/>
                <a:gd name="connsiteY2" fmla="*/ 852139 h 2975615"/>
                <a:gd name="connsiteX3" fmla="*/ 1652174 w 1867973"/>
                <a:gd name="connsiteY3" fmla="*/ 2757082 h 2975615"/>
                <a:gd name="connsiteX4" fmla="*/ 1619185 w 1867973"/>
                <a:gd name="connsiteY4" fmla="*/ 2724096 h 2975615"/>
                <a:gd name="connsiteX5" fmla="*/ 159444 w 1867973"/>
                <a:gd name="connsiteY5" fmla="*/ 1247971 h 2975615"/>
                <a:gd name="connsiteX6" fmla="*/ 167691 w 1867973"/>
                <a:gd name="connsiteY6" fmla="*/ 1239725 h 2975615"/>
                <a:gd name="connsiteX7" fmla="*/ 497576 w 1867973"/>
                <a:gd name="connsiteY7" fmla="*/ 1041809 h 2975615"/>
                <a:gd name="connsiteX8" fmla="*/ 728496 w 1867973"/>
                <a:gd name="connsiteY8" fmla="*/ 431567 h 2975615"/>
                <a:gd name="connsiteX9" fmla="*/ 868697 w 1867973"/>
                <a:gd name="connsiteY9" fmla="*/ 2749 h 2975615"/>
                <a:gd name="connsiteX0" fmla="*/ 868697 w 1867973"/>
                <a:gd name="connsiteY0" fmla="*/ 13744 h 2986610"/>
                <a:gd name="connsiteX1" fmla="*/ 860450 w 1867973"/>
                <a:gd name="connsiteY1" fmla="*/ 459055 h 2986610"/>
                <a:gd name="connsiteX2" fmla="*/ 1652174 w 1867973"/>
                <a:gd name="connsiteY2" fmla="*/ 2768077 h 2986610"/>
                <a:gd name="connsiteX3" fmla="*/ 1619185 w 1867973"/>
                <a:gd name="connsiteY3" fmla="*/ 2735091 h 2986610"/>
                <a:gd name="connsiteX4" fmla="*/ 159444 w 1867973"/>
                <a:gd name="connsiteY4" fmla="*/ 1258966 h 2986610"/>
                <a:gd name="connsiteX5" fmla="*/ 167691 w 1867973"/>
                <a:gd name="connsiteY5" fmla="*/ 1250720 h 2986610"/>
                <a:gd name="connsiteX6" fmla="*/ 497576 w 1867973"/>
                <a:gd name="connsiteY6" fmla="*/ 1052804 h 2986610"/>
                <a:gd name="connsiteX7" fmla="*/ 728496 w 1867973"/>
                <a:gd name="connsiteY7" fmla="*/ 442562 h 2986610"/>
                <a:gd name="connsiteX8" fmla="*/ 868697 w 1867973"/>
                <a:gd name="connsiteY8" fmla="*/ 13744 h 2986610"/>
                <a:gd name="connsiteX0" fmla="*/ 868697 w 1867973"/>
                <a:gd name="connsiteY0" fmla="*/ 387586 h 3360452"/>
                <a:gd name="connsiteX1" fmla="*/ 1652174 w 1867973"/>
                <a:gd name="connsiteY1" fmla="*/ 3141919 h 3360452"/>
                <a:gd name="connsiteX2" fmla="*/ 1619185 w 1867973"/>
                <a:gd name="connsiteY2" fmla="*/ 3108933 h 3360452"/>
                <a:gd name="connsiteX3" fmla="*/ 159444 w 1867973"/>
                <a:gd name="connsiteY3" fmla="*/ 1632808 h 3360452"/>
                <a:gd name="connsiteX4" fmla="*/ 167691 w 1867973"/>
                <a:gd name="connsiteY4" fmla="*/ 1624562 h 3360452"/>
                <a:gd name="connsiteX5" fmla="*/ 497576 w 1867973"/>
                <a:gd name="connsiteY5" fmla="*/ 1426646 h 3360452"/>
                <a:gd name="connsiteX6" fmla="*/ 728496 w 1867973"/>
                <a:gd name="connsiteY6" fmla="*/ 816404 h 3360452"/>
                <a:gd name="connsiteX7" fmla="*/ 868697 w 1867973"/>
                <a:gd name="connsiteY7" fmla="*/ 387586 h 3360452"/>
                <a:gd name="connsiteX0" fmla="*/ 868697 w 1867973"/>
                <a:gd name="connsiteY0" fmla="*/ 285879 h 3258745"/>
                <a:gd name="connsiteX1" fmla="*/ 1652174 w 1867973"/>
                <a:gd name="connsiteY1" fmla="*/ 3040212 h 3258745"/>
                <a:gd name="connsiteX2" fmla="*/ 1619185 w 1867973"/>
                <a:gd name="connsiteY2" fmla="*/ 3007226 h 3258745"/>
                <a:gd name="connsiteX3" fmla="*/ 159444 w 1867973"/>
                <a:gd name="connsiteY3" fmla="*/ 1531101 h 3258745"/>
                <a:gd name="connsiteX4" fmla="*/ 167691 w 1867973"/>
                <a:gd name="connsiteY4" fmla="*/ 1522855 h 3258745"/>
                <a:gd name="connsiteX5" fmla="*/ 497576 w 1867973"/>
                <a:gd name="connsiteY5" fmla="*/ 1324939 h 3258745"/>
                <a:gd name="connsiteX6" fmla="*/ 868697 w 1867973"/>
                <a:gd name="connsiteY6" fmla="*/ 285879 h 3258745"/>
                <a:gd name="connsiteX0" fmla="*/ 868697 w 1867973"/>
                <a:gd name="connsiteY0" fmla="*/ 252893 h 3225759"/>
                <a:gd name="connsiteX1" fmla="*/ 1652174 w 1867973"/>
                <a:gd name="connsiteY1" fmla="*/ 3007226 h 3225759"/>
                <a:gd name="connsiteX2" fmla="*/ 1619185 w 1867973"/>
                <a:gd name="connsiteY2" fmla="*/ 2974240 h 3225759"/>
                <a:gd name="connsiteX3" fmla="*/ 159444 w 1867973"/>
                <a:gd name="connsiteY3" fmla="*/ 1498115 h 3225759"/>
                <a:gd name="connsiteX4" fmla="*/ 167691 w 1867973"/>
                <a:gd name="connsiteY4" fmla="*/ 1489869 h 3225759"/>
                <a:gd name="connsiteX5" fmla="*/ 868697 w 1867973"/>
                <a:gd name="connsiteY5" fmla="*/ 252893 h 3225759"/>
                <a:gd name="connsiteX0" fmla="*/ 868697 w 1867973"/>
                <a:gd name="connsiteY0" fmla="*/ 0 h 2972866"/>
                <a:gd name="connsiteX1" fmla="*/ 1652174 w 1867973"/>
                <a:gd name="connsiteY1" fmla="*/ 2754333 h 2972866"/>
                <a:gd name="connsiteX2" fmla="*/ 1619185 w 1867973"/>
                <a:gd name="connsiteY2" fmla="*/ 2721347 h 2972866"/>
                <a:gd name="connsiteX3" fmla="*/ 159444 w 1867973"/>
                <a:gd name="connsiteY3" fmla="*/ 1245222 h 2972866"/>
                <a:gd name="connsiteX4" fmla="*/ 167691 w 1867973"/>
                <a:gd name="connsiteY4" fmla="*/ 1236976 h 2972866"/>
                <a:gd name="connsiteX5" fmla="*/ 868697 w 1867973"/>
                <a:gd name="connsiteY5" fmla="*/ 0 h 2972866"/>
                <a:gd name="connsiteX0" fmla="*/ 868697 w 1867973"/>
                <a:gd name="connsiteY0" fmla="*/ 0 h 2972866"/>
                <a:gd name="connsiteX1" fmla="*/ 1652174 w 1867973"/>
                <a:gd name="connsiteY1" fmla="*/ 2754333 h 2972866"/>
                <a:gd name="connsiteX2" fmla="*/ 1619185 w 1867973"/>
                <a:gd name="connsiteY2" fmla="*/ 2721347 h 2972866"/>
                <a:gd name="connsiteX3" fmla="*/ 159444 w 1867973"/>
                <a:gd name="connsiteY3" fmla="*/ 1245222 h 2972866"/>
                <a:gd name="connsiteX4" fmla="*/ 167691 w 1867973"/>
                <a:gd name="connsiteY4" fmla="*/ 1236976 h 2972866"/>
                <a:gd name="connsiteX5" fmla="*/ 868697 w 1867973"/>
                <a:gd name="connsiteY5" fmla="*/ 0 h 2972866"/>
                <a:gd name="connsiteX0" fmla="*/ 868697 w 1867973"/>
                <a:gd name="connsiteY0" fmla="*/ 0 h 2972866"/>
                <a:gd name="connsiteX1" fmla="*/ 1652174 w 1867973"/>
                <a:gd name="connsiteY1" fmla="*/ 2754333 h 2972866"/>
                <a:gd name="connsiteX2" fmla="*/ 1619185 w 1867973"/>
                <a:gd name="connsiteY2" fmla="*/ 2721347 h 2972866"/>
                <a:gd name="connsiteX3" fmla="*/ 159444 w 1867973"/>
                <a:gd name="connsiteY3" fmla="*/ 1245222 h 2972866"/>
                <a:gd name="connsiteX4" fmla="*/ 167691 w 1867973"/>
                <a:gd name="connsiteY4" fmla="*/ 1236976 h 2972866"/>
                <a:gd name="connsiteX5" fmla="*/ 868697 w 1867973"/>
                <a:gd name="connsiteY5" fmla="*/ 0 h 2972866"/>
                <a:gd name="connsiteX0" fmla="*/ 868697 w 1867973"/>
                <a:gd name="connsiteY0" fmla="*/ 0 h 2972866"/>
                <a:gd name="connsiteX1" fmla="*/ 1652174 w 1867973"/>
                <a:gd name="connsiteY1" fmla="*/ 2754333 h 2972866"/>
                <a:gd name="connsiteX2" fmla="*/ 1619185 w 1867973"/>
                <a:gd name="connsiteY2" fmla="*/ 2721347 h 2972866"/>
                <a:gd name="connsiteX3" fmla="*/ 159444 w 1867973"/>
                <a:gd name="connsiteY3" fmla="*/ 1245222 h 2972866"/>
                <a:gd name="connsiteX4" fmla="*/ 167691 w 1867973"/>
                <a:gd name="connsiteY4" fmla="*/ 1236976 h 2972866"/>
                <a:gd name="connsiteX5" fmla="*/ 868697 w 1867973"/>
                <a:gd name="connsiteY5" fmla="*/ 0 h 2972866"/>
                <a:gd name="connsiteX0" fmla="*/ 868697 w 1867973"/>
                <a:gd name="connsiteY0" fmla="*/ 0 h 2972866"/>
                <a:gd name="connsiteX1" fmla="*/ 1652174 w 1867973"/>
                <a:gd name="connsiteY1" fmla="*/ 2754333 h 2972866"/>
                <a:gd name="connsiteX2" fmla="*/ 1619185 w 1867973"/>
                <a:gd name="connsiteY2" fmla="*/ 2721347 h 2972866"/>
                <a:gd name="connsiteX3" fmla="*/ 159444 w 1867973"/>
                <a:gd name="connsiteY3" fmla="*/ 1245222 h 2972866"/>
                <a:gd name="connsiteX4" fmla="*/ 167691 w 1867973"/>
                <a:gd name="connsiteY4" fmla="*/ 1236976 h 2972866"/>
                <a:gd name="connsiteX5" fmla="*/ 868697 w 1867973"/>
                <a:gd name="connsiteY5" fmla="*/ 0 h 2972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7973" h="2972866">
                  <a:moveTo>
                    <a:pt x="868697" y="0"/>
                  </a:moveTo>
                  <a:cubicBezTo>
                    <a:pt x="1022643" y="536023"/>
                    <a:pt x="1527093" y="2300775"/>
                    <a:pt x="1652174" y="2754333"/>
                  </a:cubicBezTo>
                  <a:cubicBezTo>
                    <a:pt x="1668668" y="2836798"/>
                    <a:pt x="1867973" y="2972866"/>
                    <a:pt x="1619185" y="2721347"/>
                  </a:cubicBezTo>
                  <a:lnTo>
                    <a:pt x="159444" y="1245222"/>
                  </a:lnTo>
                  <a:cubicBezTo>
                    <a:pt x="0" y="1139392"/>
                    <a:pt x="167691" y="1236976"/>
                    <a:pt x="167691" y="1236976"/>
                  </a:cubicBezTo>
                  <a:cubicBezTo>
                    <a:pt x="360124" y="889249"/>
                    <a:pt x="159444" y="1239725"/>
                    <a:pt x="868697" y="0"/>
                  </a:cubicBezTo>
                  <a:close/>
                </a:path>
              </a:pathLst>
            </a:custGeom>
            <a:gradFill flip="none" rotWithShape="1">
              <a:gsLst>
                <a:gs pos="0">
                  <a:schemeClr val="tx2">
                    <a:lumMod val="40000"/>
                    <a:lumOff val="60000"/>
                    <a:alpha val="28000"/>
                  </a:schemeClr>
                </a:gs>
                <a:gs pos="100000">
                  <a:schemeClr val="accent1">
                    <a:lumMod val="20000"/>
                    <a:lumOff val="80000"/>
                    <a:alpha val="18000"/>
                  </a:schemeClr>
                </a:gs>
              </a:gsLst>
              <a:lin ang="0" scaled="1"/>
              <a:tileRect/>
            </a:gradFill>
            <a:ln w="12700" cap="flat" cmpd="sng" algn="ctr">
              <a:solidFill>
                <a:schemeClr val="accent1">
                  <a:shade val="95000"/>
                  <a:satMod val="105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0" name="Text Box 26">
              <a:extLst>
                <a:ext uri="{FF2B5EF4-FFF2-40B4-BE49-F238E27FC236}">
                  <a16:creationId xmlns:a16="http://schemas.microsoft.com/office/drawing/2014/main" id="{16308233-F36D-D46C-5E05-853BFD62F83C}"/>
                </a:ext>
              </a:extLst>
            </p:cNvPr>
            <p:cNvSpPr txBox="1">
              <a:spLocks noChangeArrowheads="1"/>
            </p:cNvSpPr>
            <p:nvPr/>
          </p:nvSpPr>
          <p:spPr bwMode="auto">
            <a:xfrm>
              <a:off x="3830872" y="2469797"/>
              <a:ext cx="390453" cy="462075"/>
            </a:xfrm>
            <a:prstGeom prst="rect">
              <a:avLst/>
            </a:prstGeom>
            <a:noFill/>
            <a:ln w="9525">
              <a:noFill/>
              <a:miter lim="800000"/>
              <a:headEnd/>
              <a:tailEnd/>
            </a:ln>
            <a:effectLst/>
          </p:spPr>
          <p:txBody>
            <a:bodyPr wrap="none">
              <a:spAutoFit/>
            </a:bodyPr>
            <a:lstStyle/>
            <a:p>
              <a:pPr>
                <a:defRPr/>
              </a:pPr>
              <a:r>
                <a:rPr lang="de-CH" sz="2400" dirty="0">
                  <a:solidFill>
                    <a:srgbClr val="FF0000"/>
                  </a:solidFill>
                  <a:effectLst>
                    <a:outerShdw blurRad="38100" dist="38100" dir="2700000" algn="tl">
                      <a:srgbClr val="000000"/>
                    </a:outerShdw>
                  </a:effectLst>
                  <a:latin typeface="Times" charset="0"/>
                </a:rPr>
                <a:t>B</a:t>
              </a:r>
              <a:endParaRPr lang="de-CH" sz="2400" dirty="0">
                <a:solidFill>
                  <a:srgbClr val="FF0000"/>
                </a:solidFill>
                <a:effectLst>
                  <a:outerShdw blurRad="38100" dist="38100" dir="2700000" algn="tl">
                    <a:srgbClr val="000000"/>
                  </a:outerShdw>
                </a:effectLst>
                <a:latin typeface="Sonata" charset="0"/>
              </a:endParaRPr>
            </a:p>
          </p:txBody>
        </p:sp>
        <p:sp>
          <p:nvSpPr>
            <p:cNvPr id="36" name="Text Box 26">
              <a:extLst>
                <a:ext uri="{FF2B5EF4-FFF2-40B4-BE49-F238E27FC236}">
                  <a16:creationId xmlns:a16="http://schemas.microsoft.com/office/drawing/2014/main" id="{D176527C-48C3-462A-281C-A97C6AB9F55A}"/>
                </a:ext>
              </a:extLst>
            </p:cNvPr>
            <p:cNvSpPr txBox="1">
              <a:spLocks noChangeArrowheads="1"/>
            </p:cNvSpPr>
            <p:nvPr/>
          </p:nvSpPr>
          <p:spPr bwMode="auto">
            <a:xfrm>
              <a:off x="3257891" y="4889734"/>
              <a:ext cx="390453" cy="462075"/>
            </a:xfrm>
            <a:prstGeom prst="rect">
              <a:avLst/>
            </a:prstGeom>
            <a:noFill/>
            <a:ln w="9525">
              <a:noFill/>
              <a:miter lim="800000"/>
              <a:headEnd/>
              <a:tailEnd/>
            </a:ln>
            <a:effectLst/>
          </p:spPr>
          <p:txBody>
            <a:bodyPr wrap="none">
              <a:spAutoFit/>
            </a:bodyPr>
            <a:lstStyle/>
            <a:p>
              <a:pPr>
                <a:defRPr/>
              </a:pPr>
              <a:r>
                <a:rPr lang="de-CH" sz="2400" dirty="0">
                  <a:solidFill>
                    <a:srgbClr val="FF0000"/>
                  </a:solidFill>
                  <a:effectLst>
                    <a:outerShdw blurRad="38100" dist="38100" dir="2700000" algn="tl">
                      <a:srgbClr val="000000"/>
                    </a:outerShdw>
                  </a:effectLst>
                  <a:latin typeface="Times" charset="0"/>
                </a:rPr>
                <a:t>C</a:t>
              </a:r>
              <a:endParaRPr lang="de-CH" sz="2400" dirty="0">
                <a:solidFill>
                  <a:srgbClr val="FF0000"/>
                </a:solidFill>
                <a:effectLst>
                  <a:outerShdw blurRad="38100" dist="38100" dir="2700000" algn="tl">
                    <a:srgbClr val="000000"/>
                  </a:outerShdw>
                </a:effectLst>
                <a:latin typeface="Sonata" charset="0"/>
              </a:endParaRPr>
            </a:p>
          </p:txBody>
        </p:sp>
        <p:sp>
          <p:nvSpPr>
            <p:cNvPr id="37" name="Text Box 26">
              <a:extLst>
                <a:ext uri="{FF2B5EF4-FFF2-40B4-BE49-F238E27FC236}">
                  <a16:creationId xmlns:a16="http://schemas.microsoft.com/office/drawing/2014/main" id="{AFD93F6C-02CC-8A88-2F9F-6127671677F0}"/>
                </a:ext>
              </a:extLst>
            </p:cNvPr>
            <p:cNvSpPr txBox="1">
              <a:spLocks noChangeArrowheads="1"/>
            </p:cNvSpPr>
            <p:nvPr/>
          </p:nvSpPr>
          <p:spPr bwMode="auto">
            <a:xfrm>
              <a:off x="1175475" y="1785419"/>
              <a:ext cx="561871" cy="462074"/>
            </a:xfrm>
            <a:prstGeom prst="rect">
              <a:avLst/>
            </a:prstGeom>
            <a:noFill/>
            <a:ln w="9525">
              <a:noFill/>
              <a:miter lim="800000"/>
              <a:headEnd/>
              <a:tailEnd/>
            </a:ln>
            <a:effectLst/>
          </p:spPr>
          <p:txBody>
            <a:bodyPr wrap="none">
              <a:spAutoFit/>
            </a:bodyPr>
            <a:lstStyle/>
            <a:p>
              <a:pPr>
                <a:defRPr/>
              </a:pPr>
              <a:r>
                <a:rPr lang="de-CH" sz="2400" dirty="0">
                  <a:solidFill>
                    <a:srgbClr val="3366FF"/>
                  </a:solidFill>
                  <a:effectLst>
                    <a:outerShdw blurRad="38100" dist="38100" dir="2700000" algn="tl">
                      <a:srgbClr val="000000"/>
                    </a:outerShdw>
                  </a:effectLst>
                  <a:latin typeface="Times" charset="0"/>
                </a:rPr>
                <a:t>A*</a:t>
              </a:r>
              <a:endParaRPr lang="de-CH" sz="2400" dirty="0">
                <a:solidFill>
                  <a:srgbClr val="3366FF"/>
                </a:solidFill>
                <a:effectLst>
                  <a:outerShdw blurRad="38100" dist="38100" dir="2700000" algn="tl">
                    <a:srgbClr val="000000"/>
                  </a:outerShdw>
                </a:effectLst>
                <a:latin typeface="Sonata" charset="0"/>
              </a:endParaRPr>
            </a:p>
          </p:txBody>
        </p:sp>
        <p:sp>
          <p:nvSpPr>
            <p:cNvPr id="44" name="Text Box 26">
              <a:extLst>
                <a:ext uri="{FF2B5EF4-FFF2-40B4-BE49-F238E27FC236}">
                  <a16:creationId xmlns:a16="http://schemas.microsoft.com/office/drawing/2014/main" id="{6567F473-9872-D57E-499A-990CEB6BADC9}"/>
                </a:ext>
              </a:extLst>
            </p:cNvPr>
            <p:cNvSpPr txBox="1">
              <a:spLocks noChangeArrowheads="1"/>
            </p:cNvSpPr>
            <p:nvPr/>
          </p:nvSpPr>
          <p:spPr bwMode="auto">
            <a:xfrm>
              <a:off x="140616" y="3332019"/>
              <a:ext cx="544412" cy="462074"/>
            </a:xfrm>
            <a:prstGeom prst="rect">
              <a:avLst/>
            </a:prstGeom>
            <a:noFill/>
            <a:ln w="9525">
              <a:noFill/>
              <a:miter lim="800000"/>
              <a:headEnd/>
              <a:tailEnd/>
            </a:ln>
            <a:effectLst/>
          </p:spPr>
          <p:txBody>
            <a:bodyPr wrap="none">
              <a:spAutoFit/>
            </a:bodyPr>
            <a:lstStyle/>
            <a:p>
              <a:pPr>
                <a:defRPr/>
              </a:pPr>
              <a:r>
                <a:rPr lang="de-CH" sz="2400" dirty="0">
                  <a:solidFill>
                    <a:srgbClr val="3366FF"/>
                  </a:solidFill>
                  <a:effectLst>
                    <a:outerShdw blurRad="38100" dist="38100" dir="2700000" algn="tl">
                      <a:srgbClr val="000000"/>
                    </a:outerShdw>
                  </a:effectLst>
                  <a:latin typeface="Times" charset="0"/>
                </a:rPr>
                <a:t>B*</a:t>
              </a:r>
              <a:endParaRPr lang="de-CH" sz="2400" dirty="0">
                <a:solidFill>
                  <a:srgbClr val="3366FF"/>
                </a:solidFill>
                <a:effectLst>
                  <a:outerShdw blurRad="38100" dist="38100" dir="2700000" algn="tl">
                    <a:srgbClr val="000000"/>
                  </a:outerShdw>
                </a:effectLst>
                <a:latin typeface="Sonata" charset="0"/>
              </a:endParaRPr>
            </a:p>
          </p:txBody>
        </p:sp>
        <p:sp>
          <p:nvSpPr>
            <p:cNvPr id="45" name="Text Box 26">
              <a:extLst>
                <a:ext uri="{FF2B5EF4-FFF2-40B4-BE49-F238E27FC236}">
                  <a16:creationId xmlns:a16="http://schemas.microsoft.com/office/drawing/2014/main" id="{F644A2F6-B901-4E8C-97B3-275C59646B22}"/>
                </a:ext>
              </a:extLst>
            </p:cNvPr>
            <p:cNvSpPr txBox="1">
              <a:spLocks noChangeArrowheads="1"/>
            </p:cNvSpPr>
            <p:nvPr/>
          </p:nvSpPr>
          <p:spPr bwMode="auto">
            <a:xfrm>
              <a:off x="2008758" y="5274002"/>
              <a:ext cx="542825" cy="462075"/>
            </a:xfrm>
            <a:prstGeom prst="rect">
              <a:avLst/>
            </a:prstGeom>
            <a:noFill/>
            <a:ln w="9525">
              <a:noFill/>
              <a:miter lim="800000"/>
              <a:headEnd/>
              <a:tailEnd/>
            </a:ln>
            <a:effectLst/>
          </p:spPr>
          <p:txBody>
            <a:bodyPr wrap="none">
              <a:spAutoFit/>
            </a:bodyPr>
            <a:lstStyle/>
            <a:p>
              <a:pPr>
                <a:defRPr/>
              </a:pPr>
              <a:r>
                <a:rPr lang="de-CH" sz="2400" dirty="0">
                  <a:solidFill>
                    <a:srgbClr val="3366FF"/>
                  </a:solidFill>
                  <a:effectLst>
                    <a:outerShdw blurRad="38100" dist="38100" dir="2700000" algn="tl">
                      <a:srgbClr val="000000"/>
                    </a:outerShdw>
                  </a:effectLst>
                  <a:latin typeface="Times" charset="0"/>
                </a:rPr>
                <a:t>C*</a:t>
              </a:r>
              <a:endParaRPr lang="de-CH" sz="2400" dirty="0">
                <a:solidFill>
                  <a:srgbClr val="3366FF"/>
                </a:solidFill>
                <a:effectLst>
                  <a:outerShdw blurRad="38100" dist="38100" dir="2700000" algn="tl">
                    <a:srgbClr val="000000"/>
                  </a:outerShdw>
                </a:effectLst>
                <a:latin typeface="Sonata" charset="0"/>
              </a:endParaRPr>
            </a:p>
          </p:txBody>
        </p:sp>
        <p:sp>
          <p:nvSpPr>
            <p:cNvPr id="6200" name="Oval 16">
              <a:extLst>
                <a:ext uri="{FF2B5EF4-FFF2-40B4-BE49-F238E27FC236}">
                  <a16:creationId xmlns:a16="http://schemas.microsoft.com/office/drawing/2014/main" id="{7904E41B-3184-7116-A898-0BC5DA465703}"/>
                </a:ext>
              </a:extLst>
            </p:cNvPr>
            <p:cNvSpPr>
              <a:spLocks noChangeArrowheads="1"/>
            </p:cNvSpPr>
            <p:nvPr/>
          </p:nvSpPr>
          <p:spPr bwMode="auto">
            <a:xfrm rot="-5404629">
              <a:off x="2257445" y="5133183"/>
              <a:ext cx="204492" cy="208236"/>
            </a:xfrm>
            <a:prstGeom prst="ellipse">
              <a:avLst/>
            </a:prstGeom>
            <a:solidFill>
              <a:schemeClr val="hlink"/>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742950" indent="-285750">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6201" name="Oval 16">
              <a:extLst>
                <a:ext uri="{FF2B5EF4-FFF2-40B4-BE49-F238E27FC236}">
                  <a16:creationId xmlns:a16="http://schemas.microsoft.com/office/drawing/2014/main" id="{DC228497-4EBF-84E8-6B77-DDEE2124817A}"/>
                </a:ext>
              </a:extLst>
            </p:cNvPr>
            <p:cNvSpPr>
              <a:spLocks noChangeArrowheads="1"/>
            </p:cNvSpPr>
            <p:nvPr/>
          </p:nvSpPr>
          <p:spPr bwMode="auto">
            <a:xfrm rot="-5404629">
              <a:off x="620564" y="3512907"/>
              <a:ext cx="204492" cy="208236"/>
            </a:xfrm>
            <a:prstGeom prst="ellipse">
              <a:avLst/>
            </a:prstGeom>
            <a:solidFill>
              <a:schemeClr val="hlink"/>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742950" indent="-285750">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cxnSp>
          <p:nvCxnSpPr>
            <p:cNvPr id="60" name="Straight Connector 59">
              <a:extLst>
                <a:ext uri="{FF2B5EF4-FFF2-40B4-BE49-F238E27FC236}">
                  <a16:creationId xmlns:a16="http://schemas.microsoft.com/office/drawing/2014/main" id="{6A6A869D-1F2C-2D12-39EA-45DEDCA83E8D}"/>
                </a:ext>
              </a:extLst>
            </p:cNvPr>
            <p:cNvCxnSpPr/>
            <p:nvPr/>
          </p:nvCxnSpPr>
          <p:spPr>
            <a:xfrm rot="16200000" flipV="1">
              <a:off x="-189795" y="2688475"/>
              <a:ext cx="4989135" cy="1607841"/>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81" name="Group 80">
            <a:extLst>
              <a:ext uri="{FF2B5EF4-FFF2-40B4-BE49-F238E27FC236}">
                <a16:creationId xmlns:a16="http://schemas.microsoft.com/office/drawing/2014/main" id="{8CB0A71C-D6EA-56D7-3326-05290FF57706}"/>
              </a:ext>
            </a:extLst>
          </p:cNvPr>
          <p:cNvGrpSpPr>
            <a:grpSpLocks/>
          </p:cNvGrpSpPr>
          <p:nvPr/>
        </p:nvGrpSpPr>
        <p:grpSpPr bwMode="auto">
          <a:xfrm>
            <a:off x="5072063" y="1543050"/>
            <a:ext cx="4081462" cy="4275138"/>
            <a:chOff x="4693029" y="1542583"/>
            <a:chExt cx="4080709" cy="4275194"/>
          </a:xfrm>
        </p:grpSpPr>
        <p:sp>
          <p:nvSpPr>
            <p:cNvPr id="46" name="Freeform 45">
              <a:extLst>
                <a:ext uri="{FF2B5EF4-FFF2-40B4-BE49-F238E27FC236}">
                  <a16:creationId xmlns:a16="http://schemas.microsoft.com/office/drawing/2014/main" id="{706533BD-E904-3455-0140-967A925A35D9}"/>
                </a:ext>
              </a:extLst>
            </p:cNvPr>
            <p:cNvSpPr/>
            <p:nvPr/>
          </p:nvSpPr>
          <p:spPr>
            <a:xfrm>
              <a:off x="6070725" y="2193467"/>
              <a:ext cx="1742753" cy="3086140"/>
            </a:xfrm>
            <a:custGeom>
              <a:avLst/>
              <a:gdLst>
                <a:gd name="connsiteX0" fmla="*/ 815091 w 1742893"/>
                <a:gd name="connsiteY0" fmla="*/ 65972 h 3085567"/>
                <a:gd name="connsiteX1" fmla="*/ 526441 w 1742893"/>
                <a:gd name="connsiteY1" fmla="*/ 49479 h 3085567"/>
                <a:gd name="connsiteX2" fmla="*/ 279028 w 1742893"/>
                <a:gd name="connsiteY2" fmla="*/ 140190 h 3085567"/>
                <a:gd name="connsiteX3" fmla="*/ 97591 w 1742893"/>
                <a:gd name="connsiteY3" fmla="*/ 272134 h 3085567"/>
                <a:gd name="connsiteX4" fmla="*/ 23367 w 1742893"/>
                <a:gd name="connsiteY4" fmla="*/ 280381 h 3085567"/>
                <a:gd name="connsiteX5" fmla="*/ 6872 w 1742893"/>
                <a:gd name="connsiteY5" fmla="*/ 544269 h 3085567"/>
                <a:gd name="connsiteX6" fmla="*/ 39861 w 1742893"/>
                <a:gd name="connsiteY6" fmla="*/ 791664 h 3085567"/>
                <a:gd name="connsiteX7" fmla="*/ 246039 w 1742893"/>
                <a:gd name="connsiteY7" fmla="*/ 1080292 h 3085567"/>
                <a:gd name="connsiteX8" fmla="*/ 460464 w 1742893"/>
                <a:gd name="connsiteY8" fmla="*/ 1236975 h 3085567"/>
                <a:gd name="connsiteX9" fmla="*/ 650148 w 1742893"/>
                <a:gd name="connsiteY9" fmla="*/ 1311194 h 3085567"/>
                <a:gd name="connsiteX10" fmla="*/ 790349 w 1742893"/>
                <a:gd name="connsiteY10" fmla="*/ 1451384 h 3085567"/>
                <a:gd name="connsiteX11" fmla="*/ 823338 w 1742893"/>
                <a:gd name="connsiteY11" fmla="*/ 1682287 h 3085567"/>
                <a:gd name="connsiteX12" fmla="*/ 798596 w 1742893"/>
                <a:gd name="connsiteY12" fmla="*/ 1979161 h 3085567"/>
                <a:gd name="connsiteX13" fmla="*/ 716125 w 1742893"/>
                <a:gd name="connsiteY13" fmla="*/ 2251295 h 3085567"/>
                <a:gd name="connsiteX14" fmla="*/ 674890 w 1742893"/>
                <a:gd name="connsiteY14" fmla="*/ 2440965 h 3085567"/>
                <a:gd name="connsiteX15" fmla="*/ 798596 w 1742893"/>
                <a:gd name="connsiteY15" fmla="*/ 3009974 h 3085567"/>
                <a:gd name="connsiteX16" fmla="*/ 938798 w 1742893"/>
                <a:gd name="connsiteY16" fmla="*/ 2894523 h 3085567"/>
                <a:gd name="connsiteX17" fmla="*/ 1161470 w 1742893"/>
                <a:gd name="connsiteY17" fmla="*/ 2762579 h 3085567"/>
                <a:gd name="connsiteX18" fmla="*/ 1664545 w 1742893"/>
                <a:gd name="connsiteY18" fmla="*/ 2795565 h 3085567"/>
                <a:gd name="connsiteX19" fmla="*/ 1631556 w 1742893"/>
                <a:gd name="connsiteY19" fmla="*/ 2746086 h 3085567"/>
                <a:gd name="connsiteX20" fmla="*/ 1458366 w 1742893"/>
                <a:gd name="connsiteY20" fmla="*/ 2342007 h 3085567"/>
                <a:gd name="connsiteX21" fmla="*/ 1384142 w 1742893"/>
                <a:gd name="connsiteY21" fmla="*/ 2069872 h 3085567"/>
                <a:gd name="connsiteX22" fmla="*/ 1392389 w 1742893"/>
                <a:gd name="connsiteY22" fmla="*/ 1509110 h 3085567"/>
                <a:gd name="connsiteX23" fmla="*/ 1375895 w 1742893"/>
                <a:gd name="connsiteY23" fmla="*/ 1154510 h 3085567"/>
                <a:gd name="connsiteX24" fmla="*/ 1194458 w 1742893"/>
                <a:gd name="connsiteY24" fmla="*/ 923608 h 3085567"/>
                <a:gd name="connsiteX25" fmla="*/ 947045 w 1742893"/>
                <a:gd name="connsiteY25" fmla="*/ 799911 h 3085567"/>
                <a:gd name="connsiteX26" fmla="*/ 806844 w 1742893"/>
                <a:gd name="connsiteY26" fmla="*/ 643227 h 3085567"/>
                <a:gd name="connsiteX27" fmla="*/ 749114 w 1742893"/>
                <a:gd name="connsiteY27" fmla="*/ 445311 h 3085567"/>
                <a:gd name="connsiteX28" fmla="*/ 815091 w 1742893"/>
                <a:gd name="connsiteY28" fmla="*/ 65972 h 3085567"/>
                <a:gd name="connsiteX0" fmla="*/ 815091 w 1742893"/>
                <a:gd name="connsiteY0" fmla="*/ 65972 h 3085567"/>
                <a:gd name="connsiteX1" fmla="*/ 526441 w 1742893"/>
                <a:gd name="connsiteY1" fmla="*/ 49479 h 3085567"/>
                <a:gd name="connsiteX2" fmla="*/ 279028 w 1742893"/>
                <a:gd name="connsiteY2" fmla="*/ 140190 h 3085567"/>
                <a:gd name="connsiteX3" fmla="*/ 97591 w 1742893"/>
                <a:gd name="connsiteY3" fmla="*/ 272134 h 3085567"/>
                <a:gd name="connsiteX4" fmla="*/ 23367 w 1742893"/>
                <a:gd name="connsiteY4" fmla="*/ 280381 h 3085567"/>
                <a:gd name="connsiteX5" fmla="*/ 6872 w 1742893"/>
                <a:gd name="connsiteY5" fmla="*/ 544269 h 3085567"/>
                <a:gd name="connsiteX6" fmla="*/ 39861 w 1742893"/>
                <a:gd name="connsiteY6" fmla="*/ 791664 h 3085567"/>
                <a:gd name="connsiteX7" fmla="*/ 246039 w 1742893"/>
                <a:gd name="connsiteY7" fmla="*/ 1080292 h 3085567"/>
                <a:gd name="connsiteX8" fmla="*/ 460464 w 1742893"/>
                <a:gd name="connsiteY8" fmla="*/ 1236975 h 3085567"/>
                <a:gd name="connsiteX9" fmla="*/ 650148 w 1742893"/>
                <a:gd name="connsiteY9" fmla="*/ 1311194 h 3085567"/>
                <a:gd name="connsiteX10" fmla="*/ 790349 w 1742893"/>
                <a:gd name="connsiteY10" fmla="*/ 1451384 h 3085567"/>
                <a:gd name="connsiteX11" fmla="*/ 823338 w 1742893"/>
                <a:gd name="connsiteY11" fmla="*/ 1682287 h 3085567"/>
                <a:gd name="connsiteX12" fmla="*/ 798596 w 1742893"/>
                <a:gd name="connsiteY12" fmla="*/ 1979161 h 3085567"/>
                <a:gd name="connsiteX13" fmla="*/ 716125 w 1742893"/>
                <a:gd name="connsiteY13" fmla="*/ 2251295 h 3085567"/>
                <a:gd name="connsiteX14" fmla="*/ 674890 w 1742893"/>
                <a:gd name="connsiteY14" fmla="*/ 2440965 h 3085567"/>
                <a:gd name="connsiteX15" fmla="*/ 798596 w 1742893"/>
                <a:gd name="connsiteY15" fmla="*/ 3009974 h 3085567"/>
                <a:gd name="connsiteX16" fmla="*/ 938798 w 1742893"/>
                <a:gd name="connsiteY16" fmla="*/ 2894523 h 3085567"/>
                <a:gd name="connsiteX17" fmla="*/ 1161470 w 1742893"/>
                <a:gd name="connsiteY17" fmla="*/ 2762579 h 3085567"/>
                <a:gd name="connsiteX18" fmla="*/ 1664545 w 1742893"/>
                <a:gd name="connsiteY18" fmla="*/ 2795565 h 3085567"/>
                <a:gd name="connsiteX19" fmla="*/ 1631556 w 1742893"/>
                <a:gd name="connsiteY19" fmla="*/ 2746086 h 3085567"/>
                <a:gd name="connsiteX20" fmla="*/ 1458366 w 1742893"/>
                <a:gd name="connsiteY20" fmla="*/ 2342007 h 3085567"/>
                <a:gd name="connsiteX21" fmla="*/ 1384142 w 1742893"/>
                <a:gd name="connsiteY21" fmla="*/ 2069872 h 3085567"/>
                <a:gd name="connsiteX22" fmla="*/ 1392389 w 1742893"/>
                <a:gd name="connsiteY22" fmla="*/ 1509110 h 3085567"/>
                <a:gd name="connsiteX23" fmla="*/ 1375895 w 1742893"/>
                <a:gd name="connsiteY23" fmla="*/ 1154510 h 3085567"/>
                <a:gd name="connsiteX24" fmla="*/ 1194458 w 1742893"/>
                <a:gd name="connsiteY24" fmla="*/ 923608 h 3085567"/>
                <a:gd name="connsiteX25" fmla="*/ 947045 w 1742893"/>
                <a:gd name="connsiteY25" fmla="*/ 799911 h 3085567"/>
                <a:gd name="connsiteX26" fmla="*/ 806844 w 1742893"/>
                <a:gd name="connsiteY26" fmla="*/ 643227 h 3085567"/>
                <a:gd name="connsiteX27" fmla="*/ 749114 w 1742893"/>
                <a:gd name="connsiteY27" fmla="*/ 445311 h 3085567"/>
                <a:gd name="connsiteX28" fmla="*/ 815091 w 1742893"/>
                <a:gd name="connsiteY28" fmla="*/ 65972 h 3085567"/>
                <a:gd name="connsiteX0" fmla="*/ 815091 w 1742893"/>
                <a:gd name="connsiteY0" fmla="*/ 65972 h 3085567"/>
                <a:gd name="connsiteX1" fmla="*/ 526441 w 1742893"/>
                <a:gd name="connsiteY1" fmla="*/ 49479 h 3085567"/>
                <a:gd name="connsiteX2" fmla="*/ 279028 w 1742893"/>
                <a:gd name="connsiteY2" fmla="*/ 140190 h 3085567"/>
                <a:gd name="connsiteX3" fmla="*/ 97591 w 1742893"/>
                <a:gd name="connsiteY3" fmla="*/ 272134 h 3085567"/>
                <a:gd name="connsiteX4" fmla="*/ 23367 w 1742893"/>
                <a:gd name="connsiteY4" fmla="*/ 280381 h 3085567"/>
                <a:gd name="connsiteX5" fmla="*/ 6872 w 1742893"/>
                <a:gd name="connsiteY5" fmla="*/ 544269 h 3085567"/>
                <a:gd name="connsiteX6" fmla="*/ 39861 w 1742893"/>
                <a:gd name="connsiteY6" fmla="*/ 791664 h 3085567"/>
                <a:gd name="connsiteX7" fmla="*/ 246039 w 1742893"/>
                <a:gd name="connsiteY7" fmla="*/ 1080292 h 3085567"/>
                <a:gd name="connsiteX8" fmla="*/ 460464 w 1742893"/>
                <a:gd name="connsiteY8" fmla="*/ 1236975 h 3085567"/>
                <a:gd name="connsiteX9" fmla="*/ 650148 w 1742893"/>
                <a:gd name="connsiteY9" fmla="*/ 1311194 h 3085567"/>
                <a:gd name="connsiteX10" fmla="*/ 790349 w 1742893"/>
                <a:gd name="connsiteY10" fmla="*/ 1451384 h 3085567"/>
                <a:gd name="connsiteX11" fmla="*/ 823338 w 1742893"/>
                <a:gd name="connsiteY11" fmla="*/ 1682287 h 3085567"/>
                <a:gd name="connsiteX12" fmla="*/ 798596 w 1742893"/>
                <a:gd name="connsiteY12" fmla="*/ 1979161 h 3085567"/>
                <a:gd name="connsiteX13" fmla="*/ 716125 w 1742893"/>
                <a:gd name="connsiteY13" fmla="*/ 2251295 h 3085567"/>
                <a:gd name="connsiteX14" fmla="*/ 674890 w 1742893"/>
                <a:gd name="connsiteY14" fmla="*/ 2440965 h 3085567"/>
                <a:gd name="connsiteX15" fmla="*/ 798596 w 1742893"/>
                <a:gd name="connsiteY15" fmla="*/ 3009974 h 3085567"/>
                <a:gd name="connsiteX16" fmla="*/ 938798 w 1742893"/>
                <a:gd name="connsiteY16" fmla="*/ 2894523 h 3085567"/>
                <a:gd name="connsiteX17" fmla="*/ 1161470 w 1742893"/>
                <a:gd name="connsiteY17" fmla="*/ 2762579 h 3085567"/>
                <a:gd name="connsiteX18" fmla="*/ 1664545 w 1742893"/>
                <a:gd name="connsiteY18" fmla="*/ 2795565 h 3085567"/>
                <a:gd name="connsiteX19" fmla="*/ 1631556 w 1742893"/>
                <a:gd name="connsiteY19" fmla="*/ 2746086 h 3085567"/>
                <a:gd name="connsiteX20" fmla="*/ 1458366 w 1742893"/>
                <a:gd name="connsiteY20" fmla="*/ 2342007 h 3085567"/>
                <a:gd name="connsiteX21" fmla="*/ 1384142 w 1742893"/>
                <a:gd name="connsiteY21" fmla="*/ 2069872 h 3085567"/>
                <a:gd name="connsiteX22" fmla="*/ 1392389 w 1742893"/>
                <a:gd name="connsiteY22" fmla="*/ 1509110 h 3085567"/>
                <a:gd name="connsiteX23" fmla="*/ 1375895 w 1742893"/>
                <a:gd name="connsiteY23" fmla="*/ 1154510 h 3085567"/>
                <a:gd name="connsiteX24" fmla="*/ 1194458 w 1742893"/>
                <a:gd name="connsiteY24" fmla="*/ 923608 h 3085567"/>
                <a:gd name="connsiteX25" fmla="*/ 947045 w 1742893"/>
                <a:gd name="connsiteY25" fmla="*/ 799911 h 3085567"/>
                <a:gd name="connsiteX26" fmla="*/ 806844 w 1742893"/>
                <a:gd name="connsiteY26" fmla="*/ 643227 h 3085567"/>
                <a:gd name="connsiteX27" fmla="*/ 749114 w 1742893"/>
                <a:gd name="connsiteY27" fmla="*/ 445311 h 3085567"/>
                <a:gd name="connsiteX28" fmla="*/ 815091 w 1742893"/>
                <a:gd name="connsiteY28" fmla="*/ 65972 h 3085567"/>
                <a:gd name="connsiteX0" fmla="*/ 815091 w 1742893"/>
                <a:gd name="connsiteY0" fmla="*/ 65972 h 3085567"/>
                <a:gd name="connsiteX1" fmla="*/ 526441 w 1742893"/>
                <a:gd name="connsiteY1" fmla="*/ 49479 h 3085567"/>
                <a:gd name="connsiteX2" fmla="*/ 279028 w 1742893"/>
                <a:gd name="connsiteY2" fmla="*/ 140190 h 3085567"/>
                <a:gd name="connsiteX3" fmla="*/ 97591 w 1742893"/>
                <a:gd name="connsiteY3" fmla="*/ 272134 h 3085567"/>
                <a:gd name="connsiteX4" fmla="*/ 23367 w 1742893"/>
                <a:gd name="connsiteY4" fmla="*/ 280381 h 3085567"/>
                <a:gd name="connsiteX5" fmla="*/ 6872 w 1742893"/>
                <a:gd name="connsiteY5" fmla="*/ 544269 h 3085567"/>
                <a:gd name="connsiteX6" fmla="*/ 39861 w 1742893"/>
                <a:gd name="connsiteY6" fmla="*/ 791664 h 3085567"/>
                <a:gd name="connsiteX7" fmla="*/ 246039 w 1742893"/>
                <a:gd name="connsiteY7" fmla="*/ 1080292 h 3085567"/>
                <a:gd name="connsiteX8" fmla="*/ 460464 w 1742893"/>
                <a:gd name="connsiteY8" fmla="*/ 1236975 h 3085567"/>
                <a:gd name="connsiteX9" fmla="*/ 650148 w 1742893"/>
                <a:gd name="connsiteY9" fmla="*/ 1311194 h 3085567"/>
                <a:gd name="connsiteX10" fmla="*/ 790349 w 1742893"/>
                <a:gd name="connsiteY10" fmla="*/ 1451384 h 3085567"/>
                <a:gd name="connsiteX11" fmla="*/ 798596 w 1742893"/>
                <a:gd name="connsiteY11" fmla="*/ 1459631 h 3085567"/>
                <a:gd name="connsiteX12" fmla="*/ 823338 w 1742893"/>
                <a:gd name="connsiteY12" fmla="*/ 1682287 h 3085567"/>
                <a:gd name="connsiteX13" fmla="*/ 798596 w 1742893"/>
                <a:gd name="connsiteY13" fmla="*/ 1979161 h 3085567"/>
                <a:gd name="connsiteX14" fmla="*/ 716125 w 1742893"/>
                <a:gd name="connsiteY14" fmla="*/ 2251295 h 3085567"/>
                <a:gd name="connsiteX15" fmla="*/ 674890 w 1742893"/>
                <a:gd name="connsiteY15" fmla="*/ 2440965 h 3085567"/>
                <a:gd name="connsiteX16" fmla="*/ 798596 w 1742893"/>
                <a:gd name="connsiteY16" fmla="*/ 3009974 h 3085567"/>
                <a:gd name="connsiteX17" fmla="*/ 938798 w 1742893"/>
                <a:gd name="connsiteY17" fmla="*/ 2894523 h 3085567"/>
                <a:gd name="connsiteX18" fmla="*/ 1161470 w 1742893"/>
                <a:gd name="connsiteY18" fmla="*/ 2762579 h 3085567"/>
                <a:gd name="connsiteX19" fmla="*/ 1664545 w 1742893"/>
                <a:gd name="connsiteY19" fmla="*/ 2795565 h 3085567"/>
                <a:gd name="connsiteX20" fmla="*/ 1631556 w 1742893"/>
                <a:gd name="connsiteY20" fmla="*/ 2746086 h 3085567"/>
                <a:gd name="connsiteX21" fmla="*/ 1458366 w 1742893"/>
                <a:gd name="connsiteY21" fmla="*/ 2342007 h 3085567"/>
                <a:gd name="connsiteX22" fmla="*/ 1384142 w 1742893"/>
                <a:gd name="connsiteY22" fmla="*/ 2069872 h 3085567"/>
                <a:gd name="connsiteX23" fmla="*/ 1392389 w 1742893"/>
                <a:gd name="connsiteY23" fmla="*/ 1509110 h 3085567"/>
                <a:gd name="connsiteX24" fmla="*/ 1375895 w 1742893"/>
                <a:gd name="connsiteY24" fmla="*/ 1154510 h 3085567"/>
                <a:gd name="connsiteX25" fmla="*/ 1194458 w 1742893"/>
                <a:gd name="connsiteY25" fmla="*/ 923608 h 3085567"/>
                <a:gd name="connsiteX26" fmla="*/ 947045 w 1742893"/>
                <a:gd name="connsiteY26" fmla="*/ 799911 h 3085567"/>
                <a:gd name="connsiteX27" fmla="*/ 806844 w 1742893"/>
                <a:gd name="connsiteY27" fmla="*/ 643227 h 3085567"/>
                <a:gd name="connsiteX28" fmla="*/ 749114 w 1742893"/>
                <a:gd name="connsiteY28" fmla="*/ 445311 h 3085567"/>
                <a:gd name="connsiteX29" fmla="*/ 815091 w 1742893"/>
                <a:gd name="connsiteY29" fmla="*/ 65972 h 3085567"/>
                <a:gd name="connsiteX0" fmla="*/ 815091 w 1742893"/>
                <a:gd name="connsiteY0" fmla="*/ 65972 h 3085567"/>
                <a:gd name="connsiteX1" fmla="*/ 526441 w 1742893"/>
                <a:gd name="connsiteY1" fmla="*/ 49479 h 3085567"/>
                <a:gd name="connsiteX2" fmla="*/ 279028 w 1742893"/>
                <a:gd name="connsiteY2" fmla="*/ 140190 h 3085567"/>
                <a:gd name="connsiteX3" fmla="*/ 97591 w 1742893"/>
                <a:gd name="connsiteY3" fmla="*/ 272134 h 3085567"/>
                <a:gd name="connsiteX4" fmla="*/ 23367 w 1742893"/>
                <a:gd name="connsiteY4" fmla="*/ 280381 h 3085567"/>
                <a:gd name="connsiteX5" fmla="*/ 6872 w 1742893"/>
                <a:gd name="connsiteY5" fmla="*/ 544269 h 3085567"/>
                <a:gd name="connsiteX6" fmla="*/ 39861 w 1742893"/>
                <a:gd name="connsiteY6" fmla="*/ 791664 h 3085567"/>
                <a:gd name="connsiteX7" fmla="*/ 246039 w 1742893"/>
                <a:gd name="connsiteY7" fmla="*/ 1080292 h 3085567"/>
                <a:gd name="connsiteX8" fmla="*/ 460464 w 1742893"/>
                <a:gd name="connsiteY8" fmla="*/ 1236975 h 3085567"/>
                <a:gd name="connsiteX9" fmla="*/ 650148 w 1742893"/>
                <a:gd name="connsiteY9" fmla="*/ 1311194 h 3085567"/>
                <a:gd name="connsiteX10" fmla="*/ 790349 w 1742893"/>
                <a:gd name="connsiteY10" fmla="*/ 1451384 h 3085567"/>
                <a:gd name="connsiteX11" fmla="*/ 798596 w 1742893"/>
                <a:gd name="connsiteY11" fmla="*/ 1459631 h 3085567"/>
                <a:gd name="connsiteX12" fmla="*/ 823338 w 1742893"/>
                <a:gd name="connsiteY12" fmla="*/ 1682287 h 3085567"/>
                <a:gd name="connsiteX13" fmla="*/ 798596 w 1742893"/>
                <a:gd name="connsiteY13" fmla="*/ 1979161 h 3085567"/>
                <a:gd name="connsiteX14" fmla="*/ 716125 w 1742893"/>
                <a:gd name="connsiteY14" fmla="*/ 2251295 h 3085567"/>
                <a:gd name="connsiteX15" fmla="*/ 674890 w 1742893"/>
                <a:gd name="connsiteY15" fmla="*/ 2440965 h 3085567"/>
                <a:gd name="connsiteX16" fmla="*/ 798596 w 1742893"/>
                <a:gd name="connsiteY16" fmla="*/ 3009974 h 3085567"/>
                <a:gd name="connsiteX17" fmla="*/ 938798 w 1742893"/>
                <a:gd name="connsiteY17" fmla="*/ 2894523 h 3085567"/>
                <a:gd name="connsiteX18" fmla="*/ 1161470 w 1742893"/>
                <a:gd name="connsiteY18" fmla="*/ 2762579 h 3085567"/>
                <a:gd name="connsiteX19" fmla="*/ 1664545 w 1742893"/>
                <a:gd name="connsiteY19" fmla="*/ 2795565 h 3085567"/>
                <a:gd name="connsiteX20" fmla="*/ 1631556 w 1742893"/>
                <a:gd name="connsiteY20" fmla="*/ 2746086 h 3085567"/>
                <a:gd name="connsiteX21" fmla="*/ 1458366 w 1742893"/>
                <a:gd name="connsiteY21" fmla="*/ 2342007 h 3085567"/>
                <a:gd name="connsiteX22" fmla="*/ 1384142 w 1742893"/>
                <a:gd name="connsiteY22" fmla="*/ 2069872 h 3085567"/>
                <a:gd name="connsiteX23" fmla="*/ 1392389 w 1742893"/>
                <a:gd name="connsiteY23" fmla="*/ 1509110 h 3085567"/>
                <a:gd name="connsiteX24" fmla="*/ 1375895 w 1742893"/>
                <a:gd name="connsiteY24" fmla="*/ 1154510 h 3085567"/>
                <a:gd name="connsiteX25" fmla="*/ 1194458 w 1742893"/>
                <a:gd name="connsiteY25" fmla="*/ 923608 h 3085567"/>
                <a:gd name="connsiteX26" fmla="*/ 947045 w 1742893"/>
                <a:gd name="connsiteY26" fmla="*/ 799911 h 3085567"/>
                <a:gd name="connsiteX27" fmla="*/ 806844 w 1742893"/>
                <a:gd name="connsiteY27" fmla="*/ 643227 h 3085567"/>
                <a:gd name="connsiteX28" fmla="*/ 749114 w 1742893"/>
                <a:gd name="connsiteY28" fmla="*/ 445311 h 3085567"/>
                <a:gd name="connsiteX29" fmla="*/ 815091 w 1742893"/>
                <a:gd name="connsiteY29" fmla="*/ 65972 h 3085567"/>
                <a:gd name="connsiteX0" fmla="*/ 815091 w 1742893"/>
                <a:gd name="connsiteY0" fmla="*/ 65972 h 3085567"/>
                <a:gd name="connsiteX1" fmla="*/ 526441 w 1742893"/>
                <a:gd name="connsiteY1" fmla="*/ 49479 h 3085567"/>
                <a:gd name="connsiteX2" fmla="*/ 279028 w 1742893"/>
                <a:gd name="connsiteY2" fmla="*/ 140190 h 3085567"/>
                <a:gd name="connsiteX3" fmla="*/ 97591 w 1742893"/>
                <a:gd name="connsiteY3" fmla="*/ 272134 h 3085567"/>
                <a:gd name="connsiteX4" fmla="*/ 23367 w 1742893"/>
                <a:gd name="connsiteY4" fmla="*/ 280381 h 3085567"/>
                <a:gd name="connsiteX5" fmla="*/ 6872 w 1742893"/>
                <a:gd name="connsiteY5" fmla="*/ 544269 h 3085567"/>
                <a:gd name="connsiteX6" fmla="*/ 39861 w 1742893"/>
                <a:gd name="connsiteY6" fmla="*/ 791664 h 3085567"/>
                <a:gd name="connsiteX7" fmla="*/ 246039 w 1742893"/>
                <a:gd name="connsiteY7" fmla="*/ 1080292 h 3085567"/>
                <a:gd name="connsiteX8" fmla="*/ 460464 w 1742893"/>
                <a:gd name="connsiteY8" fmla="*/ 1236975 h 3085567"/>
                <a:gd name="connsiteX9" fmla="*/ 650148 w 1742893"/>
                <a:gd name="connsiteY9" fmla="*/ 1311194 h 3085567"/>
                <a:gd name="connsiteX10" fmla="*/ 790349 w 1742893"/>
                <a:gd name="connsiteY10" fmla="*/ 1451384 h 3085567"/>
                <a:gd name="connsiteX11" fmla="*/ 798596 w 1742893"/>
                <a:gd name="connsiteY11" fmla="*/ 1459631 h 3085567"/>
                <a:gd name="connsiteX12" fmla="*/ 823338 w 1742893"/>
                <a:gd name="connsiteY12" fmla="*/ 1682287 h 3085567"/>
                <a:gd name="connsiteX13" fmla="*/ 798596 w 1742893"/>
                <a:gd name="connsiteY13" fmla="*/ 1979161 h 3085567"/>
                <a:gd name="connsiteX14" fmla="*/ 716125 w 1742893"/>
                <a:gd name="connsiteY14" fmla="*/ 2251295 h 3085567"/>
                <a:gd name="connsiteX15" fmla="*/ 674890 w 1742893"/>
                <a:gd name="connsiteY15" fmla="*/ 2440965 h 3085567"/>
                <a:gd name="connsiteX16" fmla="*/ 798596 w 1742893"/>
                <a:gd name="connsiteY16" fmla="*/ 3009974 h 3085567"/>
                <a:gd name="connsiteX17" fmla="*/ 938798 w 1742893"/>
                <a:gd name="connsiteY17" fmla="*/ 2894523 h 3085567"/>
                <a:gd name="connsiteX18" fmla="*/ 1161470 w 1742893"/>
                <a:gd name="connsiteY18" fmla="*/ 2762579 h 3085567"/>
                <a:gd name="connsiteX19" fmla="*/ 1664545 w 1742893"/>
                <a:gd name="connsiteY19" fmla="*/ 2795565 h 3085567"/>
                <a:gd name="connsiteX20" fmla="*/ 1631556 w 1742893"/>
                <a:gd name="connsiteY20" fmla="*/ 2746086 h 3085567"/>
                <a:gd name="connsiteX21" fmla="*/ 1458366 w 1742893"/>
                <a:gd name="connsiteY21" fmla="*/ 2342007 h 3085567"/>
                <a:gd name="connsiteX22" fmla="*/ 1384142 w 1742893"/>
                <a:gd name="connsiteY22" fmla="*/ 2069872 h 3085567"/>
                <a:gd name="connsiteX23" fmla="*/ 1392389 w 1742893"/>
                <a:gd name="connsiteY23" fmla="*/ 1509110 h 3085567"/>
                <a:gd name="connsiteX24" fmla="*/ 1375895 w 1742893"/>
                <a:gd name="connsiteY24" fmla="*/ 1154510 h 3085567"/>
                <a:gd name="connsiteX25" fmla="*/ 1194458 w 1742893"/>
                <a:gd name="connsiteY25" fmla="*/ 923608 h 3085567"/>
                <a:gd name="connsiteX26" fmla="*/ 947045 w 1742893"/>
                <a:gd name="connsiteY26" fmla="*/ 799911 h 3085567"/>
                <a:gd name="connsiteX27" fmla="*/ 806844 w 1742893"/>
                <a:gd name="connsiteY27" fmla="*/ 643227 h 3085567"/>
                <a:gd name="connsiteX28" fmla="*/ 749114 w 1742893"/>
                <a:gd name="connsiteY28" fmla="*/ 445311 h 3085567"/>
                <a:gd name="connsiteX29" fmla="*/ 815091 w 1742893"/>
                <a:gd name="connsiteY29" fmla="*/ 65972 h 3085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42893" h="3085567">
                  <a:moveTo>
                    <a:pt x="815091" y="65972"/>
                  </a:moveTo>
                  <a:cubicBezTo>
                    <a:pt x="777979" y="0"/>
                    <a:pt x="615785" y="37109"/>
                    <a:pt x="526441" y="49479"/>
                  </a:cubicBezTo>
                  <a:cubicBezTo>
                    <a:pt x="437097" y="61849"/>
                    <a:pt x="350503" y="103081"/>
                    <a:pt x="279028" y="140190"/>
                  </a:cubicBezTo>
                  <a:cubicBezTo>
                    <a:pt x="207553" y="177299"/>
                    <a:pt x="140201" y="248769"/>
                    <a:pt x="97591" y="272134"/>
                  </a:cubicBezTo>
                  <a:cubicBezTo>
                    <a:pt x="54981" y="295499"/>
                    <a:pt x="38487" y="235025"/>
                    <a:pt x="23367" y="280381"/>
                  </a:cubicBezTo>
                  <a:cubicBezTo>
                    <a:pt x="8247" y="325737"/>
                    <a:pt x="4123" y="459055"/>
                    <a:pt x="6872" y="544269"/>
                  </a:cubicBezTo>
                  <a:cubicBezTo>
                    <a:pt x="9621" y="629483"/>
                    <a:pt x="0" y="702327"/>
                    <a:pt x="39861" y="791664"/>
                  </a:cubicBezTo>
                  <a:cubicBezTo>
                    <a:pt x="79722" y="881001"/>
                    <a:pt x="175939" y="1006074"/>
                    <a:pt x="246039" y="1080292"/>
                  </a:cubicBezTo>
                  <a:cubicBezTo>
                    <a:pt x="316139" y="1154510"/>
                    <a:pt x="393113" y="1198491"/>
                    <a:pt x="460464" y="1236975"/>
                  </a:cubicBezTo>
                  <a:cubicBezTo>
                    <a:pt x="527816" y="1275459"/>
                    <a:pt x="595167" y="1275459"/>
                    <a:pt x="650148" y="1311194"/>
                  </a:cubicBezTo>
                  <a:cubicBezTo>
                    <a:pt x="705129" y="1346929"/>
                    <a:pt x="765608" y="1426645"/>
                    <a:pt x="790349" y="1451384"/>
                  </a:cubicBezTo>
                  <a:cubicBezTo>
                    <a:pt x="815090" y="1476124"/>
                    <a:pt x="768357" y="1421147"/>
                    <a:pt x="798596" y="1459631"/>
                  </a:cubicBezTo>
                  <a:cubicBezTo>
                    <a:pt x="746364" y="1514608"/>
                    <a:pt x="823338" y="1595699"/>
                    <a:pt x="823338" y="1682287"/>
                  </a:cubicBezTo>
                  <a:cubicBezTo>
                    <a:pt x="823338" y="1768875"/>
                    <a:pt x="816465" y="1884326"/>
                    <a:pt x="798596" y="1979161"/>
                  </a:cubicBezTo>
                  <a:cubicBezTo>
                    <a:pt x="780727" y="2073996"/>
                    <a:pt x="736743" y="2174328"/>
                    <a:pt x="716125" y="2251295"/>
                  </a:cubicBezTo>
                  <a:cubicBezTo>
                    <a:pt x="695507" y="2328262"/>
                    <a:pt x="661145" y="2314519"/>
                    <a:pt x="674890" y="2440965"/>
                  </a:cubicBezTo>
                  <a:cubicBezTo>
                    <a:pt x="688635" y="2567412"/>
                    <a:pt x="754611" y="2934381"/>
                    <a:pt x="798596" y="3009974"/>
                  </a:cubicBezTo>
                  <a:cubicBezTo>
                    <a:pt x="842581" y="3085567"/>
                    <a:pt x="878319" y="2935755"/>
                    <a:pt x="938798" y="2894523"/>
                  </a:cubicBezTo>
                  <a:cubicBezTo>
                    <a:pt x="999277" y="2853291"/>
                    <a:pt x="1040512" y="2779072"/>
                    <a:pt x="1161470" y="2762579"/>
                  </a:cubicBezTo>
                  <a:cubicBezTo>
                    <a:pt x="1282428" y="2746086"/>
                    <a:pt x="1586197" y="2798314"/>
                    <a:pt x="1664545" y="2795565"/>
                  </a:cubicBezTo>
                  <a:cubicBezTo>
                    <a:pt x="1742893" y="2792816"/>
                    <a:pt x="1665919" y="2821679"/>
                    <a:pt x="1631556" y="2746086"/>
                  </a:cubicBezTo>
                  <a:cubicBezTo>
                    <a:pt x="1597193" y="2670493"/>
                    <a:pt x="1499602" y="2454709"/>
                    <a:pt x="1458366" y="2342007"/>
                  </a:cubicBezTo>
                  <a:cubicBezTo>
                    <a:pt x="1417130" y="2229305"/>
                    <a:pt x="1395138" y="2208688"/>
                    <a:pt x="1384142" y="2069872"/>
                  </a:cubicBezTo>
                  <a:cubicBezTo>
                    <a:pt x="1373146" y="1931056"/>
                    <a:pt x="1393763" y="1661670"/>
                    <a:pt x="1392389" y="1509110"/>
                  </a:cubicBezTo>
                  <a:cubicBezTo>
                    <a:pt x="1391015" y="1356550"/>
                    <a:pt x="1408883" y="1252094"/>
                    <a:pt x="1375895" y="1154510"/>
                  </a:cubicBezTo>
                  <a:cubicBezTo>
                    <a:pt x="1342907" y="1056926"/>
                    <a:pt x="1265933" y="982708"/>
                    <a:pt x="1194458" y="923608"/>
                  </a:cubicBezTo>
                  <a:cubicBezTo>
                    <a:pt x="1122983" y="864508"/>
                    <a:pt x="1011647" y="846641"/>
                    <a:pt x="947045" y="799911"/>
                  </a:cubicBezTo>
                  <a:cubicBezTo>
                    <a:pt x="882443" y="753181"/>
                    <a:pt x="839832" y="702327"/>
                    <a:pt x="806844" y="643227"/>
                  </a:cubicBezTo>
                  <a:cubicBezTo>
                    <a:pt x="773856" y="584127"/>
                    <a:pt x="750489" y="538771"/>
                    <a:pt x="749114" y="445311"/>
                  </a:cubicBezTo>
                  <a:cubicBezTo>
                    <a:pt x="747739" y="351851"/>
                    <a:pt x="852203" y="131944"/>
                    <a:pt x="815091" y="65972"/>
                  </a:cubicBezTo>
                  <a:close/>
                </a:path>
              </a:pathLst>
            </a:custGeom>
            <a:gradFill>
              <a:gsLst>
                <a:gs pos="0">
                  <a:schemeClr val="accent1">
                    <a:tint val="100000"/>
                    <a:shade val="100000"/>
                    <a:satMod val="130000"/>
                    <a:alpha val="75000"/>
                  </a:schemeClr>
                </a:gs>
                <a:gs pos="100000">
                  <a:srgbClr val="FF0000">
                    <a:alpha val="30000"/>
                  </a:srgbClr>
                </a:gs>
                <a:gs pos="43000">
                  <a:schemeClr val="accent1">
                    <a:lumMod val="20000"/>
                    <a:lumOff val="80000"/>
                    <a:alpha val="48000"/>
                  </a:schemeClr>
                </a:gs>
                <a:gs pos="71000">
                  <a:srgbClr val="FFA5B1">
                    <a:alpha val="43000"/>
                  </a:srgbClr>
                </a:gs>
              </a:gsLst>
              <a:lin ang="2076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7" name="Freeform 46">
              <a:extLst>
                <a:ext uri="{FF2B5EF4-FFF2-40B4-BE49-F238E27FC236}">
                  <a16:creationId xmlns:a16="http://schemas.microsoft.com/office/drawing/2014/main" id="{974F7ADB-D6EB-E484-358F-201892F6AA44}"/>
                </a:ext>
              </a:extLst>
            </p:cNvPr>
            <p:cNvSpPr/>
            <p:nvPr/>
          </p:nvSpPr>
          <p:spPr>
            <a:xfrm>
              <a:off x="5410114" y="2960495"/>
              <a:ext cx="2762787" cy="755930"/>
            </a:xfrm>
            <a:custGeom>
              <a:avLst/>
              <a:gdLst>
                <a:gd name="connsiteX0" fmla="*/ 2762787 w 2762787"/>
                <a:gd name="connsiteY0" fmla="*/ 0 h 755930"/>
                <a:gd name="connsiteX1" fmla="*/ 2325690 w 2762787"/>
                <a:gd name="connsiteY1" fmla="*/ 280382 h 755930"/>
                <a:gd name="connsiteX2" fmla="*/ 2103017 w 2762787"/>
                <a:gd name="connsiteY2" fmla="*/ 371093 h 755930"/>
                <a:gd name="connsiteX3" fmla="*/ 1740144 w 2762787"/>
                <a:gd name="connsiteY3" fmla="*/ 503037 h 755930"/>
                <a:gd name="connsiteX4" fmla="*/ 1129856 w 2762787"/>
                <a:gd name="connsiteY4" fmla="*/ 618488 h 755930"/>
                <a:gd name="connsiteX5" fmla="*/ 569052 w 2762787"/>
                <a:gd name="connsiteY5" fmla="*/ 700953 h 755930"/>
                <a:gd name="connsiteX6" fmla="*/ 148449 w 2762787"/>
                <a:gd name="connsiteY6" fmla="*/ 750432 h 755930"/>
                <a:gd name="connsiteX7" fmla="*/ 0 w 2762787"/>
                <a:gd name="connsiteY7" fmla="*/ 733939 h 755930"/>
                <a:gd name="connsiteX8" fmla="*/ 0 w 2762787"/>
                <a:gd name="connsiteY8" fmla="*/ 733939 h 755930"/>
                <a:gd name="connsiteX9" fmla="*/ 0 w 2762787"/>
                <a:gd name="connsiteY9" fmla="*/ 733939 h 75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62787" h="755930">
                  <a:moveTo>
                    <a:pt x="2762787" y="0"/>
                  </a:moveTo>
                  <a:cubicBezTo>
                    <a:pt x="2599219" y="109266"/>
                    <a:pt x="2435652" y="218533"/>
                    <a:pt x="2325690" y="280382"/>
                  </a:cubicBezTo>
                  <a:cubicBezTo>
                    <a:pt x="2215728" y="342231"/>
                    <a:pt x="2200608" y="333984"/>
                    <a:pt x="2103017" y="371093"/>
                  </a:cubicBezTo>
                  <a:cubicBezTo>
                    <a:pt x="2005426" y="408202"/>
                    <a:pt x="1902338" y="461804"/>
                    <a:pt x="1740144" y="503037"/>
                  </a:cubicBezTo>
                  <a:cubicBezTo>
                    <a:pt x="1577950" y="544270"/>
                    <a:pt x="1325038" y="585502"/>
                    <a:pt x="1129856" y="618488"/>
                  </a:cubicBezTo>
                  <a:cubicBezTo>
                    <a:pt x="934674" y="651474"/>
                    <a:pt x="732620" y="678962"/>
                    <a:pt x="569052" y="700953"/>
                  </a:cubicBezTo>
                  <a:cubicBezTo>
                    <a:pt x="405484" y="722944"/>
                    <a:pt x="243291" y="744934"/>
                    <a:pt x="148449" y="750432"/>
                  </a:cubicBezTo>
                  <a:cubicBezTo>
                    <a:pt x="53607" y="755930"/>
                    <a:pt x="0" y="733939"/>
                    <a:pt x="0" y="733939"/>
                  </a:cubicBezTo>
                  <a:lnTo>
                    <a:pt x="0" y="733939"/>
                  </a:lnTo>
                  <a:lnTo>
                    <a:pt x="0" y="733939"/>
                  </a:lnTo>
                </a:path>
              </a:pathLst>
            </a:custGeom>
            <a:noFill/>
            <a:ln w="9525" cmpd="sng">
              <a:gradFill flip="none" rotWithShape="1">
                <a:gsLst>
                  <a:gs pos="0">
                    <a:schemeClr val="accent1">
                      <a:alpha val="38000"/>
                    </a:schemeClr>
                  </a:gs>
                  <a:gs pos="100000">
                    <a:srgbClr val="FF0000">
                      <a:alpha val="31000"/>
                    </a:srgbClr>
                  </a:gs>
                </a:gsLst>
                <a:lin ang="0" scaled="1"/>
                <a:tileRect/>
              </a:gradFill>
              <a:tailEnd type="stealth"/>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dirty="0"/>
            </a:p>
          </p:txBody>
        </p:sp>
        <p:sp>
          <p:nvSpPr>
            <p:cNvPr id="49" name="Text Box 26">
              <a:extLst>
                <a:ext uri="{FF2B5EF4-FFF2-40B4-BE49-F238E27FC236}">
                  <a16:creationId xmlns:a16="http://schemas.microsoft.com/office/drawing/2014/main" id="{6288BABF-94B4-4C6F-4CE3-4ED8B25CD90A}"/>
                </a:ext>
              </a:extLst>
            </p:cNvPr>
            <p:cNvSpPr txBox="1">
              <a:spLocks noChangeArrowheads="1"/>
            </p:cNvSpPr>
            <p:nvPr/>
          </p:nvSpPr>
          <p:spPr bwMode="auto">
            <a:xfrm>
              <a:off x="6731003" y="1542583"/>
              <a:ext cx="406325" cy="461969"/>
            </a:xfrm>
            <a:prstGeom prst="rect">
              <a:avLst/>
            </a:prstGeom>
            <a:noFill/>
            <a:ln w="9525">
              <a:noFill/>
              <a:miter lim="800000"/>
              <a:headEnd/>
              <a:tailEnd/>
            </a:ln>
            <a:effectLst/>
          </p:spPr>
          <p:txBody>
            <a:bodyPr wrap="none">
              <a:spAutoFit/>
            </a:bodyPr>
            <a:lstStyle/>
            <a:p>
              <a:pPr>
                <a:defRPr/>
              </a:pPr>
              <a:r>
                <a:rPr lang="de-CH" sz="2400" dirty="0">
                  <a:solidFill>
                    <a:srgbClr val="FF0000"/>
                  </a:solidFill>
                  <a:effectLst>
                    <a:outerShdw blurRad="38100" dist="38100" dir="2700000" algn="tl">
                      <a:srgbClr val="000000"/>
                    </a:outerShdw>
                  </a:effectLst>
                  <a:latin typeface="Times" charset="0"/>
                </a:rPr>
                <a:t>A</a:t>
              </a:r>
              <a:endParaRPr lang="de-CH" sz="2400" dirty="0">
                <a:solidFill>
                  <a:srgbClr val="FF0000"/>
                </a:solidFill>
                <a:effectLst>
                  <a:outerShdw blurRad="38100" dist="38100" dir="2700000" algn="tl">
                    <a:srgbClr val="000000"/>
                  </a:outerShdw>
                </a:effectLst>
                <a:latin typeface="Sonata" charset="0"/>
              </a:endParaRPr>
            </a:p>
          </p:txBody>
        </p:sp>
        <p:sp>
          <p:nvSpPr>
            <p:cNvPr id="6152" name="Oval 4">
              <a:extLst>
                <a:ext uri="{FF2B5EF4-FFF2-40B4-BE49-F238E27FC236}">
                  <a16:creationId xmlns:a16="http://schemas.microsoft.com/office/drawing/2014/main" id="{E113B1D5-3CB0-B2D5-C227-B10BEA74E089}"/>
                </a:ext>
              </a:extLst>
            </p:cNvPr>
            <p:cNvSpPr>
              <a:spLocks noChangeArrowheads="1"/>
            </p:cNvSpPr>
            <p:nvPr/>
          </p:nvSpPr>
          <p:spPr bwMode="auto">
            <a:xfrm rot="5395371">
              <a:off x="5304496" y="2119264"/>
              <a:ext cx="3201513" cy="3225449"/>
            </a:xfrm>
            <a:prstGeom prst="ellipse">
              <a:avLst/>
            </a:prstGeom>
            <a:noFill/>
            <a:ln w="1905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Math1" pitchFamily="2" charset="0"/>
                  <a:ea typeface="ＭＳ Ｐゴシック" panose="020B0600070205080204" pitchFamily="34" charset="-128"/>
                </a:defRPr>
              </a:lvl1pPr>
              <a:lvl2pPr marL="742950" indent="-285750">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6153" name="Oval 16">
              <a:extLst>
                <a:ext uri="{FF2B5EF4-FFF2-40B4-BE49-F238E27FC236}">
                  <a16:creationId xmlns:a16="http://schemas.microsoft.com/office/drawing/2014/main" id="{C0C8CF52-A5F9-D5D2-07A9-88EFE06B1FDF}"/>
                </a:ext>
              </a:extLst>
            </p:cNvPr>
            <p:cNvSpPr>
              <a:spLocks noChangeArrowheads="1"/>
            </p:cNvSpPr>
            <p:nvPr/>
          </p:nvSpPr>
          <p:spPr bwMode="auto">
            <a:xfrm rot="5395371">
              <a:off x="7582170" y="2239303"/>
              <a:ext cx="204492" cy="208236"/>
            </a:xfrm>
            <a:prstGeom prst="ellipse">
              <a:avLst/>
            </a:prstGeom>
            <a:solidFill>
              <a:schemeClr val="bg2"/>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742950" indent="-285750">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6154" name="Oval 16">
              <a:extLst>
                <a:ext uri="{FF2B5EF4-FFF2-40B4-BE49-F238E27FC236}">
                  <a16:creationId xmlns:a16="http://schemas.microsoft.com/office/drawing/2014/main" id="{964A16F2-9AF8-BEB6-0359-21294E9AC034}"/>
                </a:ext>
              </a:extLst>
            </p:cNvPr>
            <p:cNvSpPr>
              <a:spLocks noChangeArrowheads="1"/>
            </p:cNvSpPr>
            <p:nvPr/>
          </p:nvSpPr>
          <p:spPr bwMode="auto">
            <a:xfrm rot="5395371">
              <a:off x="8171668" y="2795782"/>
              <a:ext cx="204492" cy="208236"/>
            </a:xfrm>
            <a:prstGeom prst="ellipse">
              <a:avLst/>
            </a:prstGeom>
            <a:solidFill>
              <a:srgbClr val="FF0000"/>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742950" indent="-285750">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6155" name="Oval 16">
              <a:extLst>
                <a:ext uri="{FF2B5EF4-FFF2-40B4-BE49-F238E27FC236}">
                  <a16:creationId xmlns:a16="http://schemas.microsoft.com/office/drawing/2014/main" id="{3B2603E5-3B3E-CB53-D978-494DECD233B3}"/>
                </a:ext>
              </a:extLst>
            </p:cNvPr>
            <p:cNvSpPr>
              <a:spLocks noChangeArrowheads="1"/>
            </p:cNvSpPr>
            <p:nvPr/>
          </p:nvSpPr>
          <p:spPr bwMode="auto">
            <a:xfrm rot="5395371">
              <a:off x="6806597" y="2024572"/>
              <a:ext cx="204492" cy="208236"/>
            </a:xfrm>
            <a:prstGeom prst="ellipse">
              <a:avLst/>
            </a:prstGeom>
            <a:solidFill>
              <a:srgbClr val="FF0000"/>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742950" indent="-285750">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6156" name="Oval 16">
              <a:extLst>
                <a:ext uri="{FF2B5EF4-FFF2-40B4-BE49-F238E27FC236}">
                  <a16:creationId xmlns:a16="http://schemas.microsoft.com/office/drawing/2014/main" id="{A3EB8B1D-4F8E-B4AD-4041-D03A5BF01E3A}"/>
                </a:ext>
              </a:extLst>
            </p:cNvPr>
            <p:cNvSpPr>
              <a:spLocks noChangeArrowheads="1"/>
            </p:cNvSpPr>
            <p:nvPr/>
          </p:nvSpPr>
          <p:spPr bwMode="auto">
            <a:xfrm rot="5395371">
              <a:off x="8410490" y="3545892"/>
              <a:ext cx="204492" cy="208236"/>
            </a:xfrm>
            <a:prstGeom prst="ellipse">
              <a:avLst/>
            </a:prstGeom>
            <a:solidFill>
              <a:srgbClr val="EEECE1"/>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742950" indent="-285750">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6157" name="Oval 16">
              <a:extLst>
                <a:ext uri="{FF2B5EF4-FFF2-40B4-BE49-F238E27FC236}">
                  <a16:creationId xmlns:a16="http://schemas.microsoft.com/office/drawing/2014/main" id="{115E060E-9F13-C8C3-5958-DA8A1E7078E9}"/>
                </a:ext>
              </a:extLst>
            </p:cNvPr>
            <p:cNvSpPr>
              <a:spLocks noChangeArrowheads="1"/>
            </p:cNvSpPr>
            <p:nvPr/>
          </p:nvSpPr>
          <p:spPr bwMode="auto">
            <a:xfrm rot="5395371">
              <a:off x="5973292" y="2255154"/>
              <a:ext cx="204492" cy="208236"/>
            </a:xfrm>
            <a:prstGeom prst="ellipse">
              <a:avLst/>
            </a:prstGeom>
            <a:solidFill>
              <a:schemeClr val="hlink"/>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742950" indent="-285750">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6158" name="Oval 16">
              <a:extLst>
                <a:ext uri="{FF2B5EF4-FFF2-40B4-BE49-F238E27FC236}">
                  <a16:creationId xmlns:a16="http://schemas.microsoft.com/office/drawing/2014/main" id="{424F3472-F32C-63B9-578B-3B53AB46BCF9}"/>
                </a:ext>
              </a:extLst>
            </p:cNvPr>
            <p:cNvSpPr>
              <a:spLocks noChangeArrowheads="1"/>
            </p:cNvSpPr>
            <p:nvPr/>
          </p:nvSpPr>
          <p:spPr bwMode="auto">
            <a:xfrm rot="5395371">
              <a:off x="5416438" y="2811632"/>
              <a:ext cx="204492" cy="208236"/>
            </a:xfrm>
            <a:prstGeom prst="ellipse">
              <a:avLst/>
            </a:prstGeom>
            <a:solidFill>
              <a:srgbClr val="EEECE1"/>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742950" indent="-285750">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6159" name="Oval 16">
              <a:extLst>
                <a:ext uri="{FF2B5EF4-FFF2-40B4-BE49-F238E27FC236}">
                  <a16:creationId xmlns:a16="http://schemas.microsoft.com/office/drawing/2014/main" id="{5592731B-9622-D16A-78EB-8907E5489851}"/>
                </a:ext>
              </a:extLst>
            </p:cNvPr>
            <p:cNvSpPr>
              <a:spLocks noChangeArrowheads="1"/>
            </p:cNvSpPr>
            <p:nvPr/>
          </p:nvSpPr>
          <p:spPr bwMode="auto">
            <a:xfrm rot="-5404629">
              <a:off x="5943568" y="4976177"/>
              <a:ext cx="204492" cy="208236"/>
            </a:xfrm>
            <a:prstGeom prst="ellipse">
              <a:avLst/>
            </a:prstGeom>
            <a:solidFill>
              <a:srgbClr val="EEECE1"/>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742950" indent="-285750">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6160" name="Oval 16">
              <a:extLst>
                <a:ext uri="{FF2B5EF4-FFF2-40B4-BE49-F238E27FC236}">
                  <a16:creationId xmlns:a16="http://schemas.microsoft.com/office/drawing/2014/main" id="{BDB06C36-4E4E-1C31-EF13-7A4431E15D79}"/>
                </a:ext>
              </a:extLst>
            </p:cNvPr>
            <p:cNvSpPr>
              <a:spLocks noChangeArrowheads="1"/>
            </p:cNvSpPr>
            <p:nvPr/>
          </p:nvSpPr>
          <p:spPr bwMode="auto">
            <a:xfrm rot="-5404629">
              <a:off x="5370563" y="4370219"/>
              <a:ext cx="204492" cy="208236"/>
            </a:xfrm>
            <a:prstGeom prst="ellipse">
              <a:avLst/>
            </a:prstGeom>
            <a:solidFill>
              <a:srgbClr val="EEECE1"/>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742950" indent="-285750">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6161" name="Oval 16">
              <a:extLst>
                <a:ext uri="{FF2B5EF4-FFF2-40B4-BE49-F238E27FC236}">
                  <a16:creationId xmlns:a16="http://schemas.microsoft.com/office/drawing/2014/main" id="{E30667B3-FB31-8367-89E5-6A2D91EBE09B}"/>
                </a:ext>
              </a:extLst>
            </p:cNvPr>
            <p:cNvSpPr>
              <a:spLocks noChangeArrowheads="1"/>
            </p:cNvSpPr>
            <p:nvPr/>
          </p:nvSpPr>
          <p:spPr bwMode="auto">
            <a:xfrm rot="-5404629">
              <a:off x="7676151" y="4968573"/>
              <a:ext cx="204492" cy="208236"/>
            </a:xfrm>
            <a:prstGeom prst="ellipse">
              <a:avLst/>
            </a:prstGeom>
            <a:solidFill>
              <a:srgbClr val="FF0000"/>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742950" indent="-285750">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6162" name="Oval 16">
              <a:extLst>
                <a:ext uri="{FF2B5EF4-FFF2-40B4-BE49-F238E27FC236}">
                  <a16:creationId xmlns:a16="http://schemas.microsoft.com/office/drawing/2014/main" id="{EECA2E9E-699B-1B2E-AB81-8E69C1C1ADB2}"/>
                </a:ext>
              </a:extLst>
            </p:cNvPr>
            <p:cNvSpPr>
              <a:spLocks noChangeArrowheads="1"/>
            </p:cNvSpPr>
            <p:nvPr/>
          </p:nvSpPr>
          <p:spPr bwMode="auto">
            <a:xfrm rot="-5404629">
              <a:off x="8224757" y="4337876"/>
              <a:ext cx="204492" cy="208236"/>
            </a:xfrm>
            <a:prstGeom prst="ellipse">
              <a:avLst/>
            </a:prstGeom>
            <a:solidFill>
              <a:srgbClr val="EEECE1"/>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742950" indent="-285750">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63" name="Freeform 62">
              <a:extLst>
                <a:ext uri="{FF2B5EF4-FFF2-40B4-BE49-F238E27FC236}">
                  <a16:creationId xmlns:a16="http://schemas.microsoft.com/office/drawing/2014/main" id="{70A5435F-4C02-F266-AC35-FAB28A3B5442}"/>
                </a:ext>
              </a:extLst>
            </p:cNvPr>
            <p:cNvSpPr/>
            <p:nvPr/>
          </p:nvSpPr>
          <p:spPr>
            <a:xfrm>
              <a:off x="6778619" y="2210930"/>
              <a:ext cx="1452294" cy="2762286"/>
            </a:xfrm>
            <a:custGeom>
              <a:avLst/>
              <a:gdLst>
                <a:gd name="connsiteX0" fmla="*/ 107212 w 1451493"/>
                <a:gd name="connsiteY0" fmla="*/ 23365 h 2761205"/>
                <a:gd name="connsiteX1" fmla="*/ 288649 w 1451493"/>
                <a:gd name="connsiteY1" fmla="*/ 476923 h 2761205"/>
                <a:gd name="connsiteX2" fmla="*/ 923677 w 1451493"/>
                <a:gd name="connsiteY2" fmla="*/ 765551 h 2761205"/>
                <a:gd name="connsiteX3" fmla="*/ 1377269 w 1451493"/>
                <a:gd name="connsiteY3" fmla="*/ 749057 h 2761205"/>
                <a:gd name="connsiteX4" fmla="*/ 1369022 w 1451493"/>
                <a:gd name="connsiteY4" fmla="*/ 757304 h 2761205"/>
                <a:gd name="connsiteX5" fmla="*/ 997901 w 1451493"/>
                <a:gd name="connsiteY5" fmla="*/ 1342806 h 2761205"/>
                <a:gd name="connsiteX6" fmla="*/ 865947 w 1451493"/>
                <a:gd name="connsiteY6" fmla="*/ 2068498 h 2761205"/>
                <a:gd name="connsiteX7" fmla="*/ 931924 w 1451493"/>
                <a:gd name="connsiteY7" fmla="*/ 2761205 h 2761205"/>
                <a:gd name="connsiteX8" fmla="*/ 931924 w 1451493"/>
                <a:gd name="connsiteY8" fmla="*/ 2761205 h 2761205"/>
                <a:gd name="connsiteX9" fmla="*/ 692758 w 1451493"/>
                <a:gd name="connsiteY9" fmla="*/ 2134470 h 2761205"/>
                <a:gd name="connsiteX10" fmla="*/ 635028 w 1451493"/>
                <a:gd name="connsiteY10" fmla="*/ 1111904 h 2761205"/>
                <a:gd name="connsiteX11" fmla="*/ 90718 w 1451493"/>
                <a:gd name="connsiteY11" fmla="*/ 617113 h 2761205"/>
                <a:gd name="connsiteX12" fmla="*/ 107212 w 1451493"/>
                <a:gd name="connsiteY12" fmla="*/ 23365 h 2761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1493" h="2761205">
                  <a:moveTo>
                    <a:pt x="107212" y="23365"/>
                  </a:moveTo>
                  <a:cubicBezTo>
                    <a:pt x="140200" y="0"/>
                    <a:pt x="152572" y="353225"/>
                    <a:pt x="288649" y="476923"/>
                  </a:cubicBezTo>
                  <a:cubicBezTo>
                    <a:pt x="424726" y="600621"/>
                    <a:pt x="742240" y="720195"/>
                    <a:pt x="923677" y="765551"/>
                  </a:cubicBezTo>
                  <a:cubicBezTo>
                    <a:pt x="1105114" y="810907"/>
                    <a:pt x="1303045" y="750431"/>
                    <a:pt x="1377269" y="749057"/>
                  </a:cubicBezTo>
                  <a:cubicBezTo>
                    <a:pt x="1451493" y="747683"/>
                    <a:pt x="1432250" y="658346"/>
                    <a:pt x="1369022" y="757304"/>
                  </a:cubicBezTo>
                  <a:cubicBezTo>
                    <a:pt x="1305794" y="856262"/>
                    <a:pt x="1081747" y="1124274"/>
                    <a:pt x="997901" y="1342806"/>
                  </a:cubicBezTo>
                  <a:cubicBezTo>
                    <a:pt x="914055" y="1561338"/>
                    <a:pt x="876943" y="1832098"/>
                    <a:pt x="865947" y="2068498"/>
                  </a:cubicBezTo>
                  <a:cubicBezTo>
                    <a:pt x="854951" y="2304898"/>
                    <a:pt x="931924" y="2761205"/>
                    <a:pt x="931924" y="2761205"/>
                  </a:cubicBezTo>
                  <a:lnTo>
                    <a:pt x="931924" y="2761205"/>
                  </a:lnTo>
                  <a:cubicBezTo>
                    <a:pt x="892063" y="2656749"/>
                    <a:pt x="742241" y="2409354"/>
                    <a:pt x="692758" y="2134470"/>
                  </a:cubicBezTo>
                  <a:cubicBezTo>
                    <a:pt x="643275" y="1859587"/>
                    <a:pt x="735368" y="1364797"/>
                    <a:pt x="635028" y="1111904"/>
                  </a:cubicBezTo>
                  <a:cubicBezTo>
                    <a:pt x="534688" y="859011"/>
                    <a:pt x="181436" y="799910"/>
                    <a:pt x="90718" y="617113"/>
                  </a:cubicBezTo>
                  <a:cubicBezTo>
                    <a:pt x="0" y="434316"/>
                    <a:pt x="74224" y="46730"/>
                    <a:pt x="107212" y="23365"/>
                  </a:cubicBezTo>
                  <a:close/>
                </a:path>
              </a:pathLst>
            </a:custGeom>
            <a:gradFill flip="none" rotWithShape="1">
              <a:gsLst>
                <a:gs pos="0">
                  <a:srgbClr val="FFA5B1">
                    <a:alpha val="40000"/>
                  </a:srgbClr>
                </a:gs>
                <a:gs pos="100000">
                  <a:schemeClr val="accent2">
                    <a:lumMod val="40000"/>
                    <a:lumOff val="60000"/>
                    <a:alpha val="18000"/>
                  </a:schemeClr>
                </a:gs>
              </a:gsLst>
              <a:lin ang="0" scaled="1"/>
              <a:tileRect/>
            </a:gradFill>
            <a:ln w="127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64" name="Freeform 63">
              <a:extLst>
                <a:ext uri="{FF2B5EF4-FFF2-40B4-BE49-F238E27FC236}">
                  <a16:creationId xmlns:a16="http://schemas.microsoft.com/office/drawing/2014/main" id="{D8CD3A78-1058-CE5D-6CBD-76B3C88A92F2}"/>
                </a:ext>
              </a:extLst>
            </p:cNvPr>
            <p:cNvSpPr/>
            <p:nvPr/>
          </p:nvSpPr>
          <p:spPr>
            <a:xfrm>
              <a:off x="5242203" y="2463345"/>
              <a:ext cx="1707835" cy="2870238"/>
            </a:xfrm>
            <a:custGeom>
              <a:avLst/>
              <a:gdLst>
                <a:gd name="connsiteX0" fmla="*/ 868697 w 1707154"/>
                <a:gd name="connsiteY0" fmla="*/ 2749 h 2871159"/>
                <a:gd name="connsiteX1" fmla="*/ 860450 w 1707154"/>
                <a:gd name="connsiteY1" fmla="*/ 448060 h 2871159"/>
                <a:gd name="connsiteX2" fmla="*/ 1116110 w 1707154"/>
                <a:gd name="connsiteY2" fmla="*/ 852139 h 2871159"/>
                <a:gd name="connsiteX3" fmla="*/ 1594444 w 1707154"/>
                <a:gd name="connsiteY3" fmla="*/ 1165506 h 2871159"/>
                <a:gd name="connsiteX4" fmla="*/ 1627432 w 1707154"/>
                <a:gd name="connsiteY4" fmla="*/ 1709776 h 2871159"/>
                <a:gd name="connsiteX5" fmla="*/ 1520220 w 1707154"/>
                <a:gd name="connsiteY5" fmla="*/ 2229306 h 2871159"/>
                <a:gd name="connsiteX6" fmla="*/ 1652174 w 1707154"/>
                <a:gd name="connsiteY6" fmla="*/ 2757082 h 2871159"/>
                <a:gd name="connsiteX7" fmla="*/ 1619185 w 1707154"/>
                <a:gd name="connsiteY7" fmla="*/ 2724096 h 2871159"/>
                <a:gd name="connsiteX8" fmla="*/ 1124358 w 1707154"/>
                <a:gd name="connsiteY8" fmla="*/ 1874706 h 2871159"/>
                <a:gd name="connsiteX9" fmla="*/ 159444 w 1707154"/>
                <a:gd name="connsiteY9" fmla="*/ 1247971 h 2871159"/>
                <a:gd name="connsiteX10" fmla="*/ 167691 w 1707154"/>
                <a:gd name="connsiteY10" fmla="*/ 1239725 h 2871159"/>
                <a:gd name="connsiteX11" fmla="*/ 497576 w 1707154"/>
                <a:gd name="connsiteY11" fmla="*/ 1041809 h 2871159"/>
                <a:gd name="connsiteX12" fmla="*/ 728496 w 1707154"/>
                <a:gd name="connsiteY12" fmla="*/ 431567 h 2871159"/>
                <a:gd name="connsiteX13" fmla="*/ 868697 w 1707154"/>
                <a:gd name="connsiteY13" fmla="*/ 2749 h 2871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07154" h="2871159">
                  <a:moveTo>
                    <a:pt x="868697" y="2749"/>
                  </a:moveTo>
                  <a:cubicBezTo>
                    <a:pt x="890689" y="5498"/>
                    <a:pt x="819215" y="306495"/>
                    <a:pt x="860450" y="448060"/>
                  </a:cubicBezTo>
                  <a:cubicBezTo>
                    <a:pt x="901685" y="589625"/>
                    <a:pt x="993778" y="732565"/>
                    <a:pt x="1116110" y="852139"/>
                  </a:cubicBezTo>
                  <a:cubicBezTo>
                    <a:pt x="1238442" y="971713"/>
                    <a:pt x="1509224" y="1022567"/>
                    <a:pt x="1594444" y="1165506"/>
                  </a:cubicBezTo>
                  <a:cubicBezTo>
                    <a:pt x="1679664" y="1308445"/>
                    <a:pt x="1639803" y="1532476"/>
                    <a:pt x="1627432" y="1709776"/>
                  </a:cubicBezTo>
                  <a:cubicBezTo>
                    <a:pt x="1615061" y="1887076"/>
                    <a:pt x="1516096" y="2054755"/>
                    <a:pt x="1520220" y="2229306"/>
                  </a:cubicBezTo>
                  <a:cubicBezTo>
                    <a:pt x="1524344" y="2403857"/>
                    <a:pt x="1635680" y="2674617"/>
                    <a:pt x="1652174" y="2757082"/>
                  </a:cubicBezTo>
                  <a:cubicBezTo>
                    <a:pt x="1668668" y="2839547"/>
                    <a:pt x="1707154" y="2871159"/>
                    <a:pt x="1619185" y="2724096"/>
                  </a:cubicBezTo>
                  <a:cubicBezTo>
                    <a:pt x="1531216" y="2577033"/>
                    <a:pt x="1367648" y="2120727"/>
                    <a:pt x="1124358" y="1874706"/>
                  </a:cubicBezTo>
                  <a:cubicBezTo>
                    <a:pt x="881068" y="1628685"/>
                    <a:pt x="318889" y="1353801"/>
                    <a:pt x="159444" y="1247971"/>
                  </a:cubicBezTo>
                  <a:cubicBezTo>
                    <a:pt x="0" y="1142141"/>
                    <a:pt x="167691" y="1239725"/>
                    <a:pt x="167691" y="1239725"/>
                  </a:cubicBezTo>
                  <a:cubicBezTo>
                    <a:pt x="224046" y="1205365"/>
                    <a:pt x="404109" y="1176502"/>
                    <a:pt x="497576" y="1041809"/>
                  </a:cubicBezTo>
                  <a:cubicBezTo>
                    <a:pt x="591044" y="907116"/>
                    <a:pt x="668017" y="607492"/>
                    <a:pt x="728496" y="431567"/>
                  </a:cubicBezTo>
                  <a:cubicBezTo>
                    <a:pt x="788975" y="255642"/>
                    <a:pt x="846705" y="0"/>
                    <a:pt x="868697" y="2749"/>
                  </a:cubicBezTo>
                  <a:close/>
                </a:path>
              </a:pathLst>
            </a:custGeom>
            <a:gradFill flip="none" rotWithShape="1">
              <a:gsLst>
                <a:gs pos="0">
                  <a:schemeClr val="tx2">
                    <a:lumMod val="40000"/>
                    <a:lumOff val="60000"/>
                    <a:alpha val="28000"/>
                  </a:schemeClr>
                </a:gs>
                <a:gs pos="100000">
                  <a:schemeClr val="accent1">
                    <a:lumMod val="20000"/>
                    <a:lumOff val="80000"/>
                    <a:alpha val="18000"/>
                  </a:schemeClr>
                </a:gs>
              </a:gsLst>
              <a:lin ang="0" scaled="1"/>
              <a:tileRect/>
            </a:gradFill>
            <a:ln w="12700" cap="flat" cmpd="sng" algn="ctr">
              <a:solidFill>
                <a:schemeClr val="accent1">
                  <a:shade val="95000"/>
                  <a:satMod val="105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65" name="Text Box 26">
              <a:extLst>
                <a:ext uri="{FF2B5EF4-FFF2-40B4-BE49-F238E27FC236}">
                  <a16:creationId xmlns:a16="http://schemas.microsoft.com/office/drawing/2014/main" id="{31ABC6EB-47BE-2BFC-49FE-CB6BD8C40C24}"/>
                </a:ext>
              </a:extLst>
            </p:cNvPr>
            <p:cNvSpPr txBox="1">
              <a:spLocks noChangeArrowheads="1"/>
            </p:cNvSpPr>
            <p:nvPr/>
          </p:nvSpPr>
          <p:spPr bwMode="auto">
            <a:xfrm>
              <a:off x="8383285" y="2552246"/>
              <a:ext cx="390453" cy="461969"/>
            </a:xfrm>
            <a:prstGeom prst="rect">
              <a:avLst/>
            </a:prstGeom>
            <a:noFill/>
            <a:ln w="9525">
              <a:noFill/>
              <a:miter lim="800000"/>
              <a:headEnd/>
              <a:tailEnd/>
            </a:ln>
            <a:effectLst/>
          </p:spPr>
          <p:txBody>
            <a:bodyPr wrap="none">
              <a:spAutoFit/>
            </a:bodyPr>
            <a:lstStyle/>
            <a:p>
              <a:pPr>
                <a:defRPr/>
              </a:pPr>
              <a:r>
                <a:rPr lang="de-CH" sz="2400" dirty="0">
                  <a:solidFill>
                    <a:srgbClr val="FF0000"/>
                  </a:solidFill>
                  <a:effectLst>
                    <a:outerShdw blurRad="38100" dist="38100" dir="2700000" algn="tl">
                      <a:srgbClr val="000000"/>
                    </a:outerShdw>
                  </a:effectLst>
                  <a:latin typeface="Times" charset="0"/>
                </a:rPr>
                <a:t>B</a:t>
              </a:r>
              <a:endParaRPr lang="de-CH" sz="2400" dirty="0">
                <a:solidFill>
                  <a:srgbClr val="FF0000"/>
                </a:solidFill>
                <a:effectLst>
                  <a:outerShdw blurRad="38100" dist="38100" dir="2700000" algn="tl">
                    <a:srgbClr val="000000"/>
                  </a:outerShdw>
                </a:effectLst>
                <a:latin typeface="Sonata" charset="0"/>
              </a:endParaRPr>
            </a:p>
          </p:txBody>
        </p:sp>
        <p:sp>
          <p:nvSpPr>
            <p:cNvPr id="66" name="Text Box 26">
              <a:extLst>
                <a:ext uri="{FF2B5EF4-FFF2-40B4-BE49-F238E27FC236}">
                  <a16:creationId xmlns:a16="http://schemas.microsoft.com/office/drawing/2014/main" id="{2CC42D3C-D1F1-E8F4-38C6-A939EF750284}"/>
                </a:ext>
              </a:extLst>
            </p:cNvPr>
            <p:cNvSpPr txBox="1">
              <a:spLocks noChangeArrowheads="1"/>
            </p:cNvSpPr>
            <p:nvPr/>
          </p:nvSpPr>
          <p:spPr bwMode="auto">
            <a:xfrm>
              <a:off x="7810304" y="4973216"/>
              <a:ext cx="390453" cy="461968"/>
            </a:xfrm>
            <a:prstGeom prst="rect">
              <a:avLst/>
            </a:prstGeom>
            <a:noFill/>
            <a:ln w="9525">
              <a:noFill/>
              <a:miter lim="800000"/>
              <a:headEnd/>
              <a:tailEnd/>
            </a:ln>
            <a:effectLst/>
          </p:spPr>
          <p:txBody>
            <a:bodyPr wrap="none">
              <a:spAutoFit/>
            </a:bodyPr>
            <a:lstStyle/>
            <a:p>
              <a:pPr>
                <a:defRPr/>
              </a:pPr>
              <a:r>
                <a:rPr lang="de-CH" sz="2400" dirty="0">
                  <a:solidFill>
                    <a:srgbClr val="FF0000"/>
                  </a:solidFill>
                  <a:effectLst>
                    <a:outerShdw blurRad="38100" dist="38100" dir="2700000" algn="tl">
                      <a:srgbClr val="000000"/>
                    </a:outerShdw>
                  </a:effectLst>
                  <a:latin typeface="Times" charset="0"/>
                </a:rPr>
                <a:t>C</a:t>
              </a:r>
              <a:endParaRPr lang="de-CH" sz="2400" dirty="0">
                <a:solidFill>
                  <a:srgbClr val="FF0000"/>
                </a:solidFill>
                <a:effectLst>
                  <a:outerShdw blurRad="38100" dist="38100" dir="2700000" algn="tl">
                    <a:srgbClr val="000000"/>
                  </a:outerShdw>
                </a:effectLst>
                <a:latin typeface="Sonata" charset="0"/>
              </a:endParaRPr>
            </a:p>
          </p:txBody>
        </p:sp>
        <p:sp>
          <p:nvSpPr>
            <p:cNvPr id="67" name="Text Box 26">
              <a:extLst>
                <a:ext uri="{FF2B5EF4-FFF2-40B4-BE49-F238E27FC236}">
                  <a16:creationId xmlns:a16="http://schemas.microsoft.com/office/drawing/2014/main" id="{2A7C5D61-B93D-A889-886E-6357AE859E6B}"/>
                </a:ext>
              </a:extLst>
            </p:cNvPr>
            <p:cNvSpPr txBox="1">
              <a:spLocks noChangeArrowheads="1"/>
            </p:cNvSpPr>
            <p:nvPr/>
          </p:nvSpPr>
          <p:spPr bwMode="auto">
            <a:xfrm>
              <a:off x="5727888" y="1868025"/>
              <a:ext cx="561871" cy="461968"/>
            </a:xfrm>
            <a:prstGeom prst="rect">
              <a:avLst/>
            </a:prstGeom>
            <a:noFill/>
            <a:ln w="9525">
              <a:noFill/>
              <a:miter lim="800000"/>
              <a:headEnd/>
              <a:tailEnd/>
            </a:ln>
            <a:effectLst/>
          </p:spPr>
          <p:txBody>
            <a:bodyPr wrap="none">
              <a:spAutoFit/>
            </a:bodyPr>
            <a:lstStyle/>
            <a:p>
              <a:pPr>
                <a:defRPr/>
              </a:pPr>
              <a:r>
                <a:rPr lang="de-CH" sz="2400" dirty="0">
                  <a:solidFill>
                    <a:srgbClr val="3366FF"/>
                  </a:solidFill>
                  <a:effectLst>
                    <a:outerShdw blurRad="38100" dist="38100" dir="2700000" algn="tl">
                      <a:srgbClr val="000000"/>
                    </a:outerShdw>
                  </a:effectLst>
                  <a:latin typeface="Times" charset="0"/>
                </a:rPr>
                <a:t>A*</a:t>
              </a:r>
              <a:endParaRPr lang="de-CH" sz="2400" dirty="0">
                <a:solidFill>
                  <a:srgbClr val="3366FF"/>
                </a:solidFill>
                <a:effectLst>
                  <a:outerShdw blurRad="38100" dist="38100" dir="2700000" algn="tl">
                    <a:srgbClr val="000000"/>
                  </a:outerShdw>
                </a:effectLst>
                <a:latin typeface="Sonata" charset="0"/>
              </a:endParaRPr>
            </a:p>
          </p:txBody>
        </p:sp>
        <p:sp>
          <p:nvSpPr>
            <p:cNvPr id="68" name="Text Box 26">
              <a:extLst>
                <a:ext uri="{FF2B5EF4-FFF2-40B4-BE49-F238E27FC236}">
                  <a16:creationId xmlns:a16="http://schemas.microsoft.com/office/drawing/2014/main" id="{42D1CF1B-4222-4E86-A68B-C43926C18F69}"/>
                </a:ext>
              </a:extLst>
            </p:cNvPr>
            <p:cNvSpPr txBox="1">
              <a:spLocks noChangeArrowheads="1"/>
            </p:cNvSpPr>
            <p:nvPr/>
          </p:nvSpPr>
          <p:spPr bwMode="auto">
            <a:xfrm>
              <a:off x="4693029" y="3414271"/>
              <a:ext cx="544412" cy="461968"/>
            </a:xfrm>
            <a:prstGeom prst="rect">
              <a:avLst/>
            </a:prstGeom>
            <a:noFill/>
            <a:ln w="9525">
              <a:noFill/>
              <a:miter lim="800000"/>
              <a:headEnd/>
              <a:tailEnd/>
            </a:ln>
            <a:effectLst/>
          </p:spPr>
          <p:txBody>
            <a:bodyPr wrap="none">
              <a:spAutoFit/>
            </a:bodyPr>
            <a:lstStyle/>
            <a:p>
              <a:pPr>
                <a:defRPr/>
              </a:pPr>
              <a:r>
                <a:rPr lang="de-CH" sz="2400" dirty="0">
                  <a:solidFill>
                    <a:srgbClr val="3366FF"/>
                  </a:solidFill>
                  <a:effectLst>
                    <a:outerShdw blurRad="38100" dist="38100" dir="2700000" algn="tl">
                      <a:srgbClr val="000000"/>
                    </a:outerShdw>
                  </a:effectLst>
                  <a:latin typeface="Times" charset="0"/>
                </a:rPr>
                <a:t>B*</a:t>
              </a:r>
              <a:endParaRPr lang="de-CH" sz="2400" dirty="0">
                <a:solidFill>
                  <a:srgbClr val="3366FF"/>
                </a:solidFill>
                <a:effectLst>
                  <a:outerShdw blurRad="38100" dist="38100" dir="2700000" algn="tl">
                    <a:srgbClr val="000000"/>
                  </a:outerShdw>
                </a:effectLst>
                <a:latin typeface="Sonata" charset="0"/>
              </a:endParaRPr>
            </a:p>
          </p:txBody>
        </p:sp>
        <p:sp>
          <p:nvSpPr>
            <p:cNvPr id="69" name="Text Box 26">
              <a:extLst>
                <a:ext uri="{FF2B5EF4-FFF2-40B4-BE49-F238E27FC236}">
                  <a16:creationId xmlns:a16="http://schemas.microsoft.com/office/drawing/2014/main" id="{4B551DA0-D400-9A63-4BEA-5C1F1C36E303}"/>
                </a:ext>
              </a:extLst>
            </p:cNvPr>
            <p:cNvSpPr txBox="1">
              <a:spLocks noChangeArrowheads="1"/>
            </p:cNvSpPr>
            <p:nvPr/>
          </p:nvSpPr>
          <p:spPr bwMode="auto">
            <a:xfrm>
              <a:off x="6561171" y="5355808"/>
              <a:ext cx="542825" cy="461969"/>
            </a:xfrm>
            <a:prstGeom prst="rect">
              <a:avLst/>
            </a:prstGeom>
            <a:noFill/>
            <a:ln w="9525">
              <a:noFill/>
              <a:miter lim="800000"/>
              <a:headEnd/>
              <a:tailEnd/>
            </a:ln>
            <a:effectLst/>
          </p:spPr>
          <p:txBody>
            <a:bodyPr wrap="none">
              <a:spAutoFit/>
            </a:bodyPr>
            <a:lstStyle/>
            <a:p>
              <a:pPr>
                <a:defRPr/>
              </a:pPr>
              <a:r>
                <a:rPr lang="de-CH" sz="2400" dirty="0">
                  <a:solidFill>
                    <a:srgbClr val="3366FF"/>
                  </a:solidFill>
                  <a:effectLst>
                    <a:outerShdw blurRad="38100" dist="38100" dir="2700000" algn="tl">
                      <a:srgbClr val="000000"/>
                    </a:outerShdw>
                  </a:effectLst>
                  <a:latin typeface="Times" charset="0"/>
                </a:rPr>
                <a:t>C*</a:t>
              </a:r>
              <a:endParaRPr lang="de-CH" sz="2400" dirty="0">
                <a:solidFill>
                  <a:srgbClr val="3366FF"/>
                </a:solidFill>
                <a:effectLst>
                  <a:outerShdw blurRad="38100" dist="38100" dir="2700000" algn="tl">
                    <a:srgbClr val="000000"/>
                  </a:outerShdw>
                </a:effectLst>
                <a:latin typeface="Sonata" charset="0"/>
              </a:endParaRPr>
            </a:p>
          </p:txBody>
        </p:sp>
        <p:sp>
          <p:nvSpPr>
            <p:cNvPr id="70" name="Left Arrow 69">
              <a:extLst>
                <a:ext uri="{FF2B5EF4-FFF2-40B4-BE49-F238E27FC236}">
                  <a16:creationId xmlns:a16="http://schemas.microsoft.com/office/drawing/2014/main" id="{DA06C58E-33CB-8212-3D14-0D930EF002C5}"/>
                </a:ext>
              </a:extLst>
            </p:cNvPr>
            <p:cNvSpPr/>
            <p:nvPr/>
          </p:nvSpPr>
          <p:spPr>
            <a:xfrm rot="20893855">
              <a:off x="6119928" y="2722111"/>
              <a:ext cx="684087" cy="255590"/>
            </a:xfrm>
            <a:prstGeom prst="leftArrow">
              <a:avLst/>
            </a:prstGeom>
            <a:gradFill flip="none" rotWithShape="1">
              <a:gsLst>
                <a:gs pos="0">
                  <a:schemeClr val="accent1">
                    <a:tint val="100000"/>
                    <a:shade val="100000"/>
                    <a:satMod val="130000"/>
                  </a:schemeClr>
                </a:gs>
                <a:gs pos="100000">
                  <a:srgbClr val="FF0000"/>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71" name="Left Arrow 70">
              <a:extLst>
                <a:ext uri="{FF2B5EF4-FFF2-40B4-BE49-F238E27FC236}">
                  <a16:creationId xmlns:a16="http://schemas.microsoft.com/office/drawing/2014/main" id="{BD4440AD-8659-0BC2-48FD-C45DE537505B}"/>
                </a:ext>
              </a:extLst>
            </p:cNvPr>
            <p:cNvSpPr/>
            <p:nvPr/>
          </p:nvSpPr>
          <p:spPr>
            <a:xfrm rot="19887950">
              <a:off x="6731003" y="3263456"/>
              <a:ext cx="623772" cy="247653"/>
            </a:xfrm>
            <a:prstGeom prst="leftArrow">
              <a:avLst/>
            </a:prstGeom>
            <a:gradFill flip="none" rotWithShape="1">
              <a:gsLst>
                <a:gs pos="0">
                  <a:schemeClr val="accent1">
                    <a:tint val="100000"/>
                    <a:shade val="100000"/>
                    <a:satMod val="130000"/>
                  </a:schemeClr>
                </a:gs>
                <a:gs pos="100000">
                  <a:srgbClr val="FF0000"/>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72" name="Left Arrow 71">
              <a:extLst>
                <a:ext uri="{FF2B5EF4-FFF2-40B4-BE49-F238E27FC236}">
                  <a16:creationId xmlns:a16="http://schemas.microsoft.com/office/drawing/2014/main" id="{66592161-5E89-551A-B5C9-26B8A36F3610}"/>
                </a:ext>
              </a:extLst>
            </p:cNvPr>
            <p:cNvSpPr/>
            <p:nvPr/>
          </p:nvSpPr>
          <p:spPr>
            <a:xfrm rot="21442345">
              <a:off x="6870677" y="4230256"/>
              <a:ext cx="553935" cy="250828"/>
            </a:xfrm>
            <a:prstGeom prst="leftArrow">
              <a:avLst/>
            </a:prstGeom>
            <a:gradFill flip="none" rotWithShape="1">
              <a:gsLst>
                <a:gs pos="0">
                  <a:schemeClr val="accent1">
                    <a:tint val="100000"/>
                    <a:shade val="100000"/>
                    <a:satMod val="130000"/>
                  </a:schemeClr>
                </a:gs>
                <a:gs pos="100000">
                  <a:srgbClr val="FF0000"/>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6173" name="Oval 16">
              <a:extLst>
                <a:ext uri="{FF2B5EF4-FFF2-40B4-BE49-F238E27FC236}">
                  <a16:creationId xmlns:a16="http://schemas.microsoft.com/office/drawing/2014/main" id="{4892AAFE-007B-D6F9-4324-AAC46E392B62}"/>
                </a:ext>
              </a:extLst>
            </p:cNvPr>
            <p:cNvSpPr>
              <a:spLocks noChangeArrowheads="1"/>
            </p:cNvSpPr>
            <p:nvPr/>
          </p:nvSpPr>
          <p:spPr bwMode="auto">
            <a:xfrm rot="-5404629">
              <a:off x="6809858" y="5215648"/>
              <a:ext cx="204492" cy="208236"/>
            </a:xfrm>
            <a:prstGeom prst="ellipse">
              <a:avLst/>
            </a:prstGeom>
            <a:solidFill>
              <a:schemeClr val="hlink"/>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742950" indent="-285750">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6174" name="Oval 16">
              <a:extLst>
                <a:ext uri="{FF2B5EF4-FFF2-40B4-BE49-F238E27FC236}">
                  <a16:creationId xmlns:a16="http://schemas.microsoft.com/office/drawing/2014/main" id="{1E1CC0C2-1A47-A5CF-DF89-91EDE2F364CD}"/>
                </a:ext>
              </a:extLst>
            </p:cNvPr>
            <p:cNvSpPr>
              <a:spLocks noChangeArrowheads="1"/>
            </p:cNvSpPr>
            <p:nvPr/>
          </p:nvSpPr>
          <p:spPr bwMode="auto">
            <a:xfrm rot="-5404629">
              <a:off x="5172977" y="3595372"/>
              <a:ext cx="204492" cy="208236"/>
            </a:xfrm>
            <a:prstGeom prst="ellipse">
              <a:avLst/>
            </a:prstGeom>
            <a:solidFill>
              <a:schemeClr val="hlink"/>
            </a:solidFill>
            <a:ln w="9525">
              <a:solidFill>
                <a:schemeClr val="tx1"/>
              </a:solidFill>
              <a:round/>
              <a:headEnd/>
              <a:tailEnd/>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742950" indent="-285750">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a:p>
          </p:txBody>
        </p:sp>
        <p:sp>
          <p:nvSpPr>
            <p:cNvPr id="75" name="Isosceles Triangle 74">
              <a:extLst>
                <a:ext uri="{FF2B5EF4-FFF2-40B4-BE49-F238E27FC236}">
                  <a16:creationId xmlns:a16="http://schemas.microsoft.com/office/drawing/2014/main" id="{F23D0B9C-8D7B-6060-FDB9-8D3A51D27B92}"/>
                </a:ext>
              </a:extLst>
            </p:cNvPr>
            <p:cNvSpPr/>
            <p:nvPr/>
          </p:nvSpPr>
          <p:spPr>
            <a:xfrm rot="18554276">
              <a:off x="7082557" y="2648311"/>
              <a:ext cx="127002" cy="198401"/>
            </a:xfrm>
            <a:prstGeom prst="triangl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76" name="Isosceles Triangle 75">
              <a:extLst>
                <a:ext uri="{FF2B5EF4-FFF2-40B4-BE49-F238E27FC236}">
                  <a16:creationId xmlns:a16="http://schemas.microsoft.com/office/drawing/2014/main" id="{DA7AB30F-9EAB-2AC0-4821-9B7BA211FBFD}"/>
                </a:ext>
              </a:extLst>
            </p:cNvPr>
            <p:cNvSpPr/>
            <p:nvPr/>
          </p:nvSpPr>
          <p:spPr>
            <a:xfrm rot="491177">
              <a:off x="7589681" y="3990540"/>
              <a:ext cx="141262" cy="219078"/>
            </a:xfrm>
            <a:prstGeom prst="triangl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77" name="Isosceles Triangle 76">
              <a:extLst>
                <a:ext uri="{FF2B5EF4-FFF2-40B4-BE49-F238E27FC236}">
                  <a16:creationId xmlns:a16="http://schemas.microsoft.com/office/drawing/2014/main" id="{8C383C7F-42F2-89DA-25FC-2CC248C1DEDB}"/>
                </a:ext>
              </a:extLst>
            </p:cNvPr>
            <p:cNvSpPr/>
            <p:nvPr/>
          </p:nvSpPr>
          <p:spPr>
            <a:xfrm rot="256658">
              <a:off x="7402391" y="3730187"/>
              <a:ext cx="138088" cy="214316"/>
            </a:xfrm>
            <a:prstGeom prst="triangl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78" name="Isosceles Triangle 77">
              <a:extLst>
                <a:ext uri="{FF2B5EF4-FFF2-40B4-BE49-F238E27FC236}">
                  <a16:creationId xmlns:a16="http://schemas.microsoft.com/office/drawing/2014/main" id="{284CB988-933C-F802-E1E6-C1B304051DBA}"/>
                </a:ext>
              </a:extLst>
            </p:cNvPr>
            <p:cNvSpPr/>
            <p:nvPr/>
          </p:nvSpPr>
          <p:spPr>
            <a:xfrm rot="256658">
              <a:off x="6821473" y="3828613"/>
              <a:ext cx="141262" cy="219078"/>
            </a:xfrm>
            <a:prstGeom prst="triangle">
              <a:avLst/>
            </a:prstGeom>
            <a:solidFill>
              <a:srgbClr val="3366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79" name="Isosceles Triangle 78">
              <a:extLst>
                <a:ext uri="{FF2B5EF4-FFF2-40B4-BE49-F238E27FC236}">
                  <a16:creationId xmlns:a16="http://schemas.microsoft.com/office/drawing/2014/main" id="{DEE3F4A1-C0DB-36C0-9372-EF2B8EAC4C3E}"/>
                </a:ext>
              </a:extLst>
            </p:cNvPr>
            <p:cNvSpPr/>
            <p:nvPr/>
          </p:nvSpPr>
          <p:spPr>
            <a:xfrm rot="19860536">
              <a:off x="6397689" y="4368370"/>
              <a:ext cx="119040" cy="185740"/>
            </a:xfrm>
            <a:prstGeom prst="triangle">
              <a:avLst/>
            </a:prstGeom>
            <a:solidFill>
              <a:srgbClr val="3366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80" name="Isosceles Triangle 79">
              <a:extLst>
                <a:ext uri="{FF2B5EF4-FFF2-40B4-BE49-F238E27FC236}">
                  <a16:creationId xmlns:a16="http://schemas.microsoft.com/office/drawing/2014/main" id="{512FD4EA-6B36-9606-0D04-08BE57E3E135}"/>
                </a:ext>
              </a:extLst>
            </p:cNvPr>
            <p:cNvSpPr/>
            <p:nvPr/>
          </p:nvSpPr>
          <p:spPr>
            <a:xfrm rot="1078805">
              <a:off x="5867562" y="2939601"/>
              <a:ext cx="115866" cy="180977"/>
            </a:xfrm>
            <a:prstGeom prst="triangle">
              <a:avLst/>
            </a:prstGeom>
            <a:solidFill>
              <a:srgbClr val="3366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anim calcmode="lin" valueType="num">
                                      <p:cBhvr>
                                        <p:cTn id="7" dur="500" fill="hold"/>
                                        <p:tgtEl>
                                          <p:spTgt spid="82"/>
                                        </p:tgtEl>
                                        <p:attrNameLst>
                                          <p:attrName>ppt_w</p:attrName>
                                        </p:attrNameLst>
                                      </p:cBhvr>
                                      <p:tavLst>
                                        <p:tav tm="0">
                                          <p:val>
                                            <p:fltVal val="0"/>
                                          </p:val>
                                        </p:tav>
                                        <p:tav tm="100000">
                                          <p:val>
                                            <p:strVal val="#ppt_w"/>
                                          </p:val>
                                        </p:tav>
                                      </p:tavLst>
                                    </p:anim>
                                    <p:anim calcmode="lin" valueType="num">
                                      <p:cBhvr>
                                        <p:cTn id="8" dur="500" fill="hold"/>
                                        <p:tgtEl>
                                          <p:spTgt spid="8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81"/>
                                        </p:tgtEl>
                                        <p:attrNameLst>
                                          <p:attrName>style.visibility</p:attrName>
                                        </p:attrNameLst>
                                      </p:cBhvr>
                                      <p:to>
                                        <p:strVal val="visible"/>
                                      </p:to>
                                    </p:set>
                                    <p:anim calcmode="lin" valueType="num">
                                      <p:cBhvr>
                                        <p:cTn id="13" dur="500" fill="hold"/>
                                        <p:tgtEl>
                                          <p:spTgt spid="81"/>
                                        </p:tgtEl>
                                        <p:attrNameLst>
                                          <p:attrName>ppt_w</p:attrName>
                                        </p:attrNameLst>
                                      </p:cBhvr>
                                      <p:tavLst>
                                        <p:tav tm="0">
                                          <p:val>
                                            <p:fltVal val="0"/>
                                          </p:val>
                                        </p:tav>
                                        <p:tav tm="100000">
                                          <p:val>
                                            <p:strVal val="#ppt_w"/>
                                          </p:val>
                                        </p:tav>
                                      </p:tavLst>
                                    </p:anim>
                                    <p:anim calcmode="lin" valueType="num">
                                      <p:cBhvr>
                                        <p:cTn id="14" dur="500" fill="hold"/>
                                        <p:tgtEl>
                                          <p:spTgt spid="8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5" descr="Screen Shot 2013-12-06 at 8.34.54 AM.png">
            <a:extLst>
              <a:ext uri="{FF2B5EF4-FFF2-40B4-BE49-F238E27FC236}">
                <a16:creationId xmlns:a16="http://schemas.microsoft.com/office/drawing/2014/main" id="{AFB9ECC5-0DAB-250A-9DF6-93901E50F3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675" y="1217613"/>
            <a:ext cx="8637588" cy="427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3AE4BC97-0273-CA40-EB2B-9FA065865287}"/>
              </a:ext>
            </a:extLst>
          </p:cNvPr>
          <p:cNvSpPr/>
          <p:nvPr/>
        </p:nvSpPr>
        <p:spPr>
          <a:xfrm>
            <a:off x="706438" y="3206750"/>
            <a:ext cx="304800" cy="584200"/>
          </a:xfrm>
          <a:prstGeom prst="rect">
            <a:avLst/>
          </a:prstGeom>
          <a:solidFill>
            <a:srgbClr val="FFF8F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 name="Rectangle 3">
            <a:extLst>
              <a:ext uri="{FF2B5EF4-FFF2-40B4-BE49-F238E27FC236}">
                <a16:creationId xmlns:a16="http://schemas.microsoft.com/office/drawing/2014/main" id="{83AB3576-5E66-6891-3967-E22120CEDB76}"/>
              </a:ext>
            </a:extLst>
          </p:cNvPr>
          <p:cNvSpPr/>
          <p:nvPr/>
        </p:nvSpPr>
        <p:spPr>
          <a:xfrm>
            <a:off x="4951413" y="3255963"/>
            <a:ext cx="152400" cy="541337"/>
          </a:xfrm>
          <a:prstGeom prst="rect">
            <a:avLst/>
          </a:prstGeom>
          <a:solidFill>
            <a:srgbClr val="FFF8F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 name="Rectangle 4">
            <a:extLst>
              <a:ext uri="{FF2B5EF4-FFF2-40B4-BE49-F238E27FC236}">
                <a16:creationId xmlns:a16="http://schemas.microsoft.com/office/drawing/2014/main" id="{46DD1D1E-D731-FB0D-3677-27CC708D88BA}"/>
              </a:ext>
            </a:extLst>
          </p:cNvPr>
          <p:cNvSpPr/>
          <p:nvPr/>
        </p:nvSpPr>
        <p:spPr>
          <a:xfrm>
            <a:off x="9212263" y="3416300"/>
            <a:ext cx="120650" cy="539750"/>
          </a:xfrm>
          <a:prstGeom prst="rect">
            <a:avLst/>
          </a:prstGeom>
          <a:solidFill>
            <a:srgbClr val="FFF8F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8" name="Straight Connector 7">
            <a:extLst>
              <a:ext uri="{FF2B5EF4-FFF2-40B4-BE49-F238E27FC236}">
                <a16:creationId xmlns:a16="http://schemas.microsoft.com/office/drawing/2014/main" id="{17A44E3C-2CFE-66BC-FAA8-BA7041365C3D}"/>
              </a:ext>
            </a:extLst>
          </p:cNvPr>
          <p:cNvCxnSpPr/>
          <p:nvPr/>
        </p:nvCxnSpPr>
        <p:spPr>
          <a:xfrm rot="5400000">
            <a:off x="1129507" y="3729831"/>
            <a:ext cx="409575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72976E17-19C2-25FE-9DAE-322F651FEC16}"/>
              </a:ext>
            </a:extLst>
          </p:cNvPr>
          <p:cNvCxnSpPr/>
          <p:nvPr/>
        </p:nvCxnSpPr>
        <p:spPr>
          <a:xfrm rot="16200000" flipH="1">
            <a:off x="5298281" y="1758157"/>
            <a:ext cx="4243387" cy="3098800"/>
          </a:xfrm>
          <a:prstGeom prst="line">
            <a:avLst/>
          </a:prstGeom>
        </p:spPr>
        <p:style>
          <a:lnRef idx="2">
            <a:schemeClr val="accent1"/>
          </a:lnRef>
          <a:fillRef idx="0">
            <a:schemeClr val="accent1"/>
          </a:fillRef>
          <a:effectRef idx="1">
            <a:schemeClr val="accent1"/>
          </a:effectRef>
          <a:fontRef idx="minor">
            <a:schemeClr val="tx1"/>
          </a:fontRef>
        </p:style>
      </p:cxnSp>
      <p:sp>
        <p:nvSpPr>
          <p:cNvPr id="8199" name="TextBox 10">
            <a:extLst>
              <a:ext uri="{FF2B5EF4-FFF2-40B4-BE49-F238E27FC236}">
                <a16:creationId xmlns:a16="http://schemas.microsoft.com/office/drawing/2014/main" id="{13CE4DCD-C22D-B22F-B214-31C3FCE49AEE}"/>
              </a:ext>
            </a:extLst>
          </p:cNvPr>
          <p:cNvSpPr txBox="1">
            <a:spLocks noChangeArrowheads="1"/>
          </p:cNvSpPr>
          <p:nvPr/>
        </p:nvSpPr>
        <p:spPr bwMode="auto">
          <a:xfrm>
            <a:off x="2960688" y="5770563"/>
            <a:ext cx="565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Math1" pitchFamily="2" charset="0"/>
                <a:ea typeface="ＭＳ Ｐゴシック" panose="020B0600070205080204" pitchFamily="34" charset="-128"/>
              </a:defRPr>
            </a:lvl1pPr>
            <a:lvl2pPr marL="742950" indent="-285750">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r>
              <a:rPr lang="en-US" altLang="en-US">
                <a:latin typeface="Times" charset="0"/>
              </a:rPr>
              <a:t>U</a:t>
            </a:r>
            <a:r>
              <a:rPr lang="en-US" altLang="en-US" baseline="-25000">
                <a:latin typeface="Times" charset="0"/>
              </a:rPr>
              <a:t>d</a:t>
            </a:r>
          </a:p>
        </p:txBody>
      </p:sp>
      <p:sp>
        <p:nvSpPr>
          <p:cNvPr id="8200" name="TextBox 11">
            <a:extLst>
              <a:ext uri="{FF2B5EF4-FFF2-40B4-BE49-F238E27FC236}">
                <a16:creationId xmlns:a16="http://schemas.microsoft.com/office/drawing/2014/main" id="{4E922C42-25B0-622C-EDCC-3903A27154A4}"/>
              </a:ext>
            </a:extLst>
          </p:cNvPr>
          <p:cNvSpPr txBox="1">
            <a:spLocks noChangeArrowheads="1"/>
          </p:cNvSpPr>
          <p:nvPr/>
        </p:nvSpPr>
        <p:spPr bwMode="auto">
          <a:xfrm>
            <a:off x="5548313" y="808038"/>
            <a:ext cx="565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Math1" pitchFamily="2" charset="0"/>
                <a:ea typeface="ＭＳ Ｐゴシック" panose="020B0600070205080204" pitchFamily="34" charset="-128"/>
              </a:defRPr>
            </a:lvl1pPr>
            <a:lvl2pPr marL="742950" indent="-285750">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r>
              <a:rPr lang="en-US" altLang="en-US">
                <a:latin typeface="Times" charset="0"/>
              </a:rPr>
              <a:t>U</a:t>
            </a:r>
            <a:r>
              <a:rPr lang="en-US" altLang="en-US" baseline="-25000">
                <a:latin typeface="Times" charset="0"/>
              </a:rPr>
              <a:t>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C56164-77E7-1C83-5203-F222D57B12DC}"/>
              </a:ext>
            </a:extLst>
          </p:cNvPr>
          <p:cNvSpPr txBox="1"/>
          <p:nvPr/>
        </p:nvSpPr>
        <p:spPr>
          <a:xfrm>
            <a:off x="3698875" y="107950"/>
            <a:ext cx="5227638" cy="523875"/>
          </a:xfrm>
          <a:prstGeom prst="rect">
            <a:avLst/>
          </a:prstGeom>
          <a:noFill/>
          <a:effectLst/>
        </p:spPr>
        <p:txBody>
          <a:bodyPr wrap="none">
            <a:spAutoFit/>
          </a:bodyPr>
          <a:lstStyle/>
          <a:p>
            <a:pPr>
              <a:defRPr/>
            </a:pPr>
            <a:r>
              <a:rPr lang="en-US">
                <a:effectLst>
                  <a:outerShdw blurRad="38100" dist="38100" dir="2700000">
                    <a:srgbClr val="FFFFFF"/>
                  </a:outerShdw>
                </a:effectLst>
                <a:latin typeface="Times" pitchFamily="-65" charset="0"/>
                <a:ea typeface="ＭＳ Ｐゴシック" pitchFamily="-65" charset="-128"/>
                <a:cs typeface="ＭＳ Ｐゴシック" pitchFamily="-65" charset="-128"/>
              </a:rPr>
              <a:t>[X,Y]-integral curves (Lie bracket)</a:t>
            </a:r>
          </a:p>
        </p:txBody>
      </p:sp>
      <p:grpSp>
        <p:nvGrpSpPr>
          <p:cNvPr id="7" name="Group 11">
            <a:extLst>
              <a:ext uri="{FF2B5EF4-FFF2-40B4-BE49-F238E27FC236}">
                <a16:creationId xmlns:a16="http://schemas.microsoft.com/office/drawing/2014/main" id="{2DFADCBE-30A6-D5BC-F367-7519A534D132}"/>
              </a:ext>
            </a:extLst>
          </p:cNvPr>
          <p:cNvGrpSpPr>
            <a:grpSpLocks/>
          </p:cNvGrpSpPr>
          <p:nvPr/>
        </p:nvGrpSpPr>
        <p:grpSpPr bwMode="auto">
          <a:xfrm>
            <a:off x="2525713" y="938213"/>
            <a:ext cx="6997700" cy="5511800"/>
            <a:chOff x="2324100" y="938213"/>
            <a:chExt cx="7578726" cy="5511800"/>
          </a:xfrm>
        </p:grpSpPr>
        <p:pic>
          <p:nvPicPr>
            <p:cNvPr id="2" name="Picture 1" descr="[X,Y]field.png">
              <a:extLst>
                <a:ext uri="{FF2B5EF4-FFF2-40B4-BE49-F238E27FC236}">
                  <a16:creationId xmlns:a16="http://schemas.microsoft.com/office/drawing/2014/main" id="{C2FD48F3-EA1D-8EF6-70DE-CC268E7D4ABD}"/>
                </a:ext>
              </a:extLst>
            </p:cNvPr>
            <p:cNvPicPr>
              <a:picLocks noChangeAspect="1"/>
            </p:cNvPicPr>
            <p:nvPr/>
          </p:nvPicPr>
          <p:blipFill>
            <a:blip r:embed="rId3"/>
            <a:srcRect r="57178"/>
            <a:stretch>
              <a:fillRect/>
            </a:stretch>
          </p:blipFill>
          <p:spPr>
            <a:xfrm>
              <a:off x="3766602" y="938213"/>
              <a:ext cx="6136224" cy="5511800"/>
            </a:xfrm>
            <a:prstGeom prst="rect">
              <a:avLst/>
            </a:prstGeom>
            <a:effectLst>
              <a:outerShdw blurRad="50800" dist="101600" dir="2700000" algn="br">
                <a:srgbClr val="000000">
                  <a:alpha val="43000"/>
                </a:srgbClr>
              </a:outerShdw>
            </a:effectLst>
          </p:spPr>
        </p:pic>
        <p:sp>
          <p:nvSpPr>
            <p:cNvPr id="6" name="Freeform 5">
              <a:extLst>
                <a:ext uri="{FF2B5EF4-FFF2-40B4-BE49-F238E27FC236}">
                  <a16:creationId xmlns:a16="http://schemas.microsoft.com/office/drawing/2014/main" id="{18AE0E24-F880-9084-2262-26A227453A19}"/>
                </a:ext>
              </a:extLst>
            </p:cNvPr>
            <p:cNvSpPr/>
            <p:nvPr/>
          </p:nvSpPr>
          <p:spPr bwMode="auto">
            <a:xfrm>
              <a:off x="2324100" y="1355725"/>
              <a:ext cx="1428747" cy="4600575"/>
            </a:xfrm>
            <a:custGeom>
              <a:avLst/>
              <a:gdLst>
                <a:gd name="connsiteX0" fmla="*/ 50227 w 1427886"/>
                <a:gd name="connsiteY0" fmla="*/ 0 h 4599506"/>
                <a:gd name="connsiteX1" fmla="*/ 1427886 w 1427886"/>
                <a:gd name="connsiteY1" fmla="*/ 2324867 h 4599506"/>
                <a:gd name="connsiteX2" fmla="*/ 0 w 1427886"/>
                <a:gd name="connsiteY2" fmla="*/ 4599506 h 4599506"/>
                <a:gd name="connsiteX3" fmla="*/ 7175 w 1427886"/>
                <a:gd name="connsiteY3" fmla="*/ 2819978 h 4599506"/>
                <a:gd name="connsiteX4" fmla="*/ 1420711 w 1427886"/>
                <a:gd name="connsiteY4" fmla="*/ 2324867 h 4599506"/>
                <a:gd name="connsiteX5" fmla="*/ 35876 w 1427886"/>
                <a:gd name="connsiteY5" fmla="*/ 1851283 h 4599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7886" h="4599506">
                  <a:moveTo>
                    <a:pt x="50227" y="0"/>
                  </a:moveTo>
                  <a:lnTo>
                    <a:pt x="1427886" y="2324867"/>
                  </a:lnTo>
                  <a:lnTo>
                    <a:pt x="0" y="4599506"/>
                  </a:lnTo>
                  <a:cubicBezTo>
                    <a:pt x="2392" y="4006330"/>
                    <a:pt x="7175" y="2819978"/>
                    <a:pt x="7175" y="2819978"/>
                  </a:cubicBezTo>
                  <a:lnTo>
                    <a:pt x="1420711" y="2324867"/>
                  </a:lnTo>
                  <a:lnTo>
                    <a:pt x="35876" y="1851283"/>
                  </a:lnTo>
                </a:path>
              </a:pathLst>
            </a:custGeom>
            <a:gradFill flip="none" rotWithShape="1">
              <a:gsLst>
                <a:gs pos="0">
                  <a:schemeClr val="bg1">
                    <a:lumMod val="50000"/>
                    <a:alpha val="46000"/>
                  </a:schemeClr>
                </a:gs>
                <a:gs pos="75000">
                  <a:srgbClr val="FFFFFF"/>
                </a:gs>
              </a:gsLst>
              <a:lin ang="0" scaled="1"/>
              <a:tileRect/>
            </a:gradFill>
            <a:ln w="9525" cap="flat" cmpd="sng" algn="ctr">
              <a:noFill/>
              <a:prstDash val="solid"/>
              <a:round/>
              <a:headEnd type="none" w="med" len="med"/>
              <a:tailEnd type="none" w="med" len="med"/>
            </a:ln>
            <a:effectLst/>
          </p:spPr>
          <p:txBody>
            <a:bodyPr/>
            <a:lstStyle/>
            <a:p>
              <a:pPr>
                <a:defRPr/>
              </a:pPr>
              <a:endParaRPr lang="en-US">
                <a:latin typeface="Times" pitchFamily="-65" charset="0"/>
                <a:ea typeface="ＭＳ Ｐゴシック" pitchFamily="-65" charset="-128"/>
                <a:cs typeface="ＭＳ Ｐゴシック" pitchFamily="-65" charset="-128"/>
              </a:endParaRPr>
            </a:p>
          </p:txBody>
        </p:sp>
      </p:grpSp>
      <p:grpSp>
        <p:nvGrpSpPr>
          <p:cNvPr id="10" name="Group 9">
            <a:extLst>
              <a:ext uri="{FF2B5EF4-FFF2-40B4-BE49-F238E27FC236}">
                <a16:creationId xmlns:a16="http://schemas.microsoft.com/office/drawing/2014/main" id="{164A857C-0C82-6CAE-9D59-6129838C85D5}"/>
              </a:ext>
            </a:extLst>
          </p:cNvPr>
          <p:cNvGrpSpPr>
            <a:grpSpLocks/>
          </p:cNvGrpSpPr>
          <p:nvPr/>
        </p:nvGrpSpPr>
        <p:grpSpPr bwMode="auto">
          <a:xfrm>
            <a:off x="1063625" y="1355725"/>
            <a:ext cx="1725613" cy="2225675"/>
            <a:chOff x="741363" y="1355725"/>
            <a:chExt cx="1868641" cy="2225477"/>
          </a:xfrm>
        </p:grpSpPr>
        <p:pic>
          <p:nvPicPr>
            <p:cNvPr id="5" name="Picture 4" descr="Screen Shot 2014-03-24 at 1.13.11 PM.png">
              <a:extLst>
                <a:ext uri="{FF2B5EF4-FFF2-40B4-BE49-F238E27FC236}">
                  <a16:creationId xmlns:a16="http://schemas.microsoft.com/office/drawing/2014/main" id="{4ED37BEF-668E-6476-8467-8909DC5EEABD}"/>
                </a:ext>
              </a:extLst>
            </p:cNvPr>
            <p:cNvPicPr>
              <a:picLocks noChangeAspect="1"/>
            </p:cNvPicPr>
            <p:nvPr/>
          </p:nvPicPr>
          <p:blipFill>
            <a:blip r:embed="rId4">
              <a:lum contrast="16000"/>
            </a:blip>
            <a:srcRect t="11592" r="49659"/>
            <a:stretch>
              <a:fillRect/>
            </a:stretch>
          </p:blipFill>
          <p:spPr>
            <a:xfrm>
              <a:off x="770588" y="1355725"/>
              <a:ext cx="1598745" cy="1860384"/>
            </a:xfrm>
            <a:prstGeom prst="rect">
              <a:avLst/>
            </a:prstGeom>
            <a:effectLst>
              <a:outerShdw blurRad="50800" dist="101600" dir="2700000" algn="br">
                <a:srgbClr val="000000">
                  <a:alpha val="43000"/>
                </a:srgbClr>
              </a:outerShdw>
            </a:effectLst>
          </p:spPr>
        </p:pic>
        <p:sp>
          <p:nvSpPr>
            <p:cNvPr id="8" name="TextBox 7">
              <a:extLst>
                <a:ext uri="{FF2B5EF4-FFF2-40B4-BE49-F238E27FC236}">
                  <a16:creationId xmlns:a16="http://schemas.microsoft.com/office/drawing/2014/main" id="{5FE1CA75-630F-F557-27C5-6A0B2CE39F5E}"/>
                </a:ext>
              </a:extLst>
            </p:cNvPr>
            <p:cNvSpPr txBox="1"/>
            <p:nvPr/>
          </p:nvSpPr>
          <p:spPr>
            <a:xfrm>
              <a:off x="741363" y="3273254"/>
              <a:ext cx="1868641" cy="307948"/>
            </a:xfrm>
            <a:prstGeom prst="rect">
              <a:avLst/>
            </a:prstGeom>
            <a:noFill/>
            <a:effectLst/>
          </p:spPr>
          <p:txBody>
            <a:bodyPr wrap="none">
              <a:spAutoFit/>
            </a:bodyPr>
            <a:lstStyle/>
            <a:p>
              <a:pPr>
                <a:defRPr/>
              </a:pPr>
              <a:r>
                <a:rPr lang="en-US" sz="1400">
                  <a:effectLst>
                    <a:outerShdw blurRad="38100" dist="38100" dir="2700000">
                      <a:srgbClr val="FFFFFF"/>
                    </a:outerShdw>
                  </a:effectLst>
                  <a:latin typeface="Times" pitchFamily="-65" charset="0"/>
                  <a:ea typeface="ＭＳ Ｐゴシック" pitchFamily="-65" charset="-128"/>
                  <a:cs typeface="ＭＳ Ｐゴシック" pitchFamily="-65" charset="-128"/>
                </a:rPr>
                <a:t>symmetry of C major</a:t>
              </a:r>
            </a:p>
          </p:txBody>
        </p:sp>
      </p:grpSp>
      <p:grpSp>
        <p:nvGrpSpPr>
          <p:cNvPr id="11" name="Group 10">
            <a:extLst>
              <a:ext uri="{FF2B5EF4-FFF2-40B4-BE49-F238E27FC236}">
                <a16:creationId xmlns:a16="http://schemas.microsoft.com/office/drawing/2014/main" id="{BA27F404-8689-D7CA-9B4B-DA9D767DD5BB}"/>
              </a:ext>
            </a:extLst>
          </p:cNvPr>
          <p:cNvGrpSpPr>
            <a:grpSpLocks/>
          </p:cNvGrpSpPr>
          <p:nvPr/>
        </p:nvGrpSpPr>
        <p:grpSpPr bwMode="auto">
          <a:xfrm>
            <a:off x="1052513" y="4176713"/>
            <a:ext cx="1709737" cy="2154237"/>
            <a:chOff x="728663" y="4176713"/>
            <a:chExt cx="1852692" cy="2154039"/>
          </a:xfrm>
        </p:grpSpPr>
        <p:pic>
          <p:nvPicPr>
            <p:cNvPr id="4" name="Picture 3" descr="Screen Shot 2014-03-24 at 1.13.11 PM.png">
              <a:extLst>
                <a:ext uri="{FF2B5EF4-FFF2-40B4-BE49-F238E27FC236}">
                  <a16:creationId xmlns:a16="http://schemas.microsoft.com/office/drawing/2014/main" id="{B9D87D99-3632-2228-B43F-C9F5D9E44451}"/>
                </a:ext>
              </a:extLst>
            </p:cNvPr>
            <p:cNvPicPr>
              <a:picLocks noChangeAspect="1"/>
            </p:cNvPicPr>
            <p:nvPr/>
          </p:nvPicPr>
          <p:blipFill>
            <a:blip r:embed="rId4">
              <a:lum contrast="16000"/>
            </a:blip>
            <a:srcRect l="50847" t="3148" b="12277"/>
            <a:stretch>
              <a:fillRect/>
            </a:stretch>
          </p:blipFill>
          <p:spPr>
            <a:xfrm>
              <a:off x="769949" y="4176713"/>
              <a:ext cx="1560252" cy="1779423"/>
            </a:xfrm>
            <a:prstGeom prst="rect">
              <a:avLst/>
            </a:prstGeom>
            <a:effectLst>
              <a:outerShdw blurRad="50800" dist="101600" dir="2700000" algn="br">
                <a:srgbClr val="000000">
                  <a:alpha val="43000"/>
                </a:srgbClr>
              </a:outerShdw>
            </a:effectLst>
          </p:spPr>
        </p:pic>
        <p:sp>
          <p:nvSpPr>
            <p:cNvPr id="9" name="TextBox 8">
              <a:extLst>
                <a:ext uri="{FF2B5EF4-FFF2-40B4-BE49-F238E27FC236}">
                  <a16:creationId xmlns:a16="http://schemas.microsoft.com/office/drawing/2014/main" id="{50FECC95-1A75-BCF6-1714-BC37EEAA097E}"/>
                </a:ext>
              </a:extLst>
            </p:cNvPr>
            <p:cNvSpPr txBox="1"/>
            <p:nvPr/>
          </p:nvSpPr>
          <p:spPr>
            <a:xfrm>
              <a:off x="728663" y="6022805"/>
              <a:ext cx="1852692" cy="307947"/>
            </a:xfrm>
            <a:prstGeom prst="rect">
              <a:avLst/>
            </a:prstGeom>
            <a:noFill/>
            <a:effectLst/>
          </p:spPr>
          <p:txBody>
            <a:bodyPr wrap="none">
              <a:spAutoFit/>
            </a:bodyPr>
            <a:lstStyle/>
            <a:p>
              <a:pPr>
                <a:defRPr/>
              </a:pPr>
              <a:r>
                <a:rPr lang="en-US" sz="1400">
                  <a:effectLst>
                    <a:outerShdw blurRad="38100" dist="38100" dir="2700000">
                      <a:srgbClr val="FFFFFF"/>
                    </a:outerShdw>
                  </a:effectLst>
                  <a:latin typeface="Times" pitchFamily="-65" charset="0"/>
                  <a:ea typeface="ＭＳ Ｐゴシック" pitchFamily="-65" charset="-128"/>
                  <a:cs typeface="ＭＳ Ｐゴシック" pitchFamily="-65" charset="-128"/>
                </a:rPr>
                <a:t>symmetry of F major</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000"/>
                                        <p:tgtEl>
                                          <p:spTgt spid="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7"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ppt_x</p:attrName>
                                        </p:attrNameLst>
                                      </p:cBhvr>
                                      <p:tavLst>
                                        <p:tav tm="0">
                                          <p:val>
                                            <p:strVal val="#ppt_x-#ppt_w/2"/>
                                          </p:val>
                                        </p:tav>
                                        <p:tav tm="100000">
                                          <p:val>
                                            <p:strVal val="#ppt_x"/>
                                          </p:val>
                                        </p:tav>
                                      </p:tavLst>
                                    </p:anim>
                                    <p:anim calcmode="lin" valueType="num">
                                      <p:cBhvr>
                                        <p:cTn id="18" dur="500" fill="hold"/>
                                        <p:tgtEl>
                                          <p:spTgt spid="7"/>
                                        </p:tgtEl>
                                        <p:attrNameLst>
                                          <p:attrName>ppt_y</p:attrName>
                                        </p:attrNameLst>
                                      </p:cBhvr>
                                      <p:tavLst>
                                        <p:tav tm="0">
                                          <p:val>
                                            <p:strVal val="#ppt_y"/>
                                          </p:val>
                                        </p:tav>
                                        <p:tav tm="100000">
                                          <p:val>
                                            <p:strVal val="#ppt_y"/>
                                          </p:val>
                                        </p:tav>
                                      </p:tavLst>
                                    </p:anim>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X,Y]field.png">
            <a:extLst>
              <a:ext uri="{FF2B5EF4-FFF2-40B4-BE49-F238E27FC236}">
                <a16:creationId xmlns:a16="http://schemas.microsoft.com/office/drawing/2014/main" id="{44656199-44CC-2D2E-A9A1-4C5D44430C6A}"/>
              </a:ext>
            </a:extLst>
          </p:cNvPr>
          <p:cNvPicPr>
            <a:picLocks noChangeAspect="1"/>
          </p:cNvPicPr>
          <p:nvPr/>
        </p:nvPicPr>
        <p:blipFill>
          <a:blip r:embed="rId3"/>
          <a:srcRect r="57178"/>
          <a:stretch>
            <a:fillRect/>
          </a:stretch>
        </p:blipFill>
        <p:spPr bwMode="auto">
          <a:xfrm>
            <a:off x="1498600" y="638175"/>
            <a:ext cx="3021013" cy="2806700"/>
          </a:xfrm>
          <a:prstGeom prst="rect">
            <a:avLst/>
          </a:prstGeom>
          <a:effectLst>
            <a:outerShdw blurRad="50800" dist="101600" dir="2700000" algn="br">
              <a:srgbClr val="000000">
                <a:alpha val="43000"/>
              </a:srgbClr>
            </a:outerShdw>
          </a:effectLst>
        </p:spPr>
      </p:pic>
      <p:pic>
        <p:nvPicPr>
          <p:cNvPr id="14" name="Picture 13" descr="latex-image-1.pdf">
            <a:extLst>
              <a:ext uri="{FF2B5EF4-FFF2-40B4-BE49-F238E27FC236}">
                <a16:creationId xmlns:a16="http://schemas.microsoft.com/office/drawing/2014/main" id="{BCD3468D-B5AF-0606-2866-621A94CE7577}"/>
              </a:ext>
            </a:extLst>
          </p:cNvPr>
          <p:cNvPicPr>
            <a:picLocks noChangeAspect="1"/>
          </p:cNvPicPr>
          <p:nvPr/>
        </p:nvPicPr>
        <p:blipFill>
          <a:blip r:embed="rId4"/>
          <a:stretch>
            <a:fillRect/>
          </a:stretch>
        </p:blipFill>
        <p:spPr>
          <a:xfrm>
            <a:off x="1477963" y="3976688"/>
            <a:ext cx="7848600" cy="2443162"/>
          </a:xfrm>
          <a:prstGeom prst="rect">
            <a:avLst/>
          </a:prstGeom>
          <a:effectLst>
            <a:outerShdw blurRad="63500" dist="38100" dir="2700000">
              <a:srgbClr val="FFF8FC">
                <a:alpha val="91000"/>
              </a:srgbClr>
            </a:outerShdw>
          </a:effectLst>
        </p:spPr>
      </p:pic>
      <p:sp>
        <p:nvSpPr>
          <p:cNvPr id="15" name="TextBox 14">
            <a:extLst>
              <a:ext uri="{FF2B5EF4-FFF2-40B4-BE49-F238E27FC236}">
                <a16:creationId xmlns:a16="http://schemas.microsoft.com/office/drawing/2014/main" id="{853B13BF-C4C8-20C3-6E37-3A7FB31F0863}"/>
              </a:ext>
            </a:extLst>
          </p:cNvPr>
          <p:cNvSpPr txBox="1"/>
          <p:nvPr/>
        </p:nvSpPr>
        <p:spPr>
          <a:xfrm>
            <a:off x="3698875" y="107950"/>
            <a:ext cx="5227638" cy="523875"/>
          </a:xfrm>
          <a:prstGeom prst="rect">
            <a:avLst/>
          </a:prstGeom>
          <a:noFill/>
          <a:effectLst/>
        </p:spPr>
        <p:txBody>
          <a:bodyPr wrap="none">
            <a:spAutoFit/>
          </a:bodyPr>
          <a:lstStyle/>
          <a:p>
            <a:pPr>
              <a:defRPr/>
            </a:pPr>
            <a:r>
              <a:rPr lang="en-US">
                <a:effectLst>
                  <a:outerShdw blurRad="38100" dist="38100" dir="2700000">
                    <a:srgbClr val="FFFFFF"/>
                  </a:outerShdw>
                </a:effectLst>
                <a:latin typeface="Times" pitchFamily="-65" charset="0"/>
                <a:ea typeface="ＭＳ Ｐゴシック" pitchFamily="-65" charset="-128"/>
                <a:cs typeface="ＭＳ Ｐゴシック" pitchFamily="-65" charset="-128"/>
              </a:rPr>
              <a:t>[X,Y]-integral curves (Lie bracket)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3" descr="Screen Shot 2014-03-01 at 5.36.05 PM.png">
            <a:extLst>
              <a:ext uri="{FF2B5EF4-FFF2-40B4-BE49-F238E27FC236}">
                <a16:creationId xmlns:a16="http://schemas.microsoft.com/office/drawing/2014/main" id="{56417804-246F-DB79-3F3E-B232FC9848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7413" y="966788"/>
            <a:ext cx="2500312"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Group 21">
            <a:extLst>
              <a:ext uri="{FF2B5EF4-FFF2-40B4-BE49-F238E27FC236}">
                <a16:creationId xmlns:a16="http://schemas.microsoft.com/office/drawing/2014/main" id="{A91EF8A8-D93E-5FC2-F0C7-6524481DAD3B}"/>
              </a:ext>
            </a:extLst>
          </p:cNvPr>
          <p:cNvGrpSpPr>
            <a:grpSpLocks/>
          </p:cNvGrpSpPr>
          <p:nvPr/>
        </p:nvGrpSpPr>
        <p:grpSpPr bwMode="auto">
          <a:xfrm>
            <a:off x="6272213" y="952500"/>
            <a:ext cx="3094037" cy="2570163"/>
            <a:chOff x="5602216" y="381852"/>
            <a:chExt cx="3093940" cy="2570358"/>
          </a:xfrm>
        </p:grpSpPr>
        <p:pic>
          <p:nvPicPr>
            <p:cNvPr id="13332" name="Picture 5" descr="Screen Shot 2014-03-01 at 5.37.05 PM.png">
              <a:extLst>
                <a:ext uri="{FF2B5EF4-FFF2-40B4-BE49-F238E27FC236}">
                  <a16:creationId xmlns:a16="http://schemas.microsoft.com/office/drawing/2014/main" id="{6EB6C289-3BC7-B6CC-0B8C-F3CC342591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7862" y="381852"/>
              <a:ext cx="2548294" cy="2570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EE1336E7-FE14-5A57-5CC9-4098D688861D}"/>
                </a:ext>
              </a:extLst>
            </p:cNvPr>
            <p:cNvSpPr/>
            <p:nvPr/>
          </p:nvSpPr>
          <p:spPr>
            <a:xfrm>
              <a:off x="6956311" y="1120096"/>
              <a:ext cx="1101690" cy="1058942"/>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4" name="Freeform 13">
              <a:extLst>
                <a:ext uri="{FF2B5EF4-FFF2-40B4-BE49-F238E27FC236}">
                  <a16:creationId xmlns:a16="http://schemas.microsoft.com/office/drawing/2014/main" id="{F47F84FD-30EC-2DEF-E7AC-19F6E80FEE1F}"/>
                </a:ext>
              </a:extLst>
            </p:cNvPr>
            <p:cNvSpPr/>
            <p:nvPr/>
          </p:nvSpPr>
          <p:spPr>
            <a:xfrm>
              <a:off x="5602216" y="497749"/>
              <a:ext cx="1352508" cy="2362379"/>
            </a:xfrm>
            <a:custGeom>
              <a:avLst/>
              <a:gdLst>
                <a:gd name="connsiteX0" fmla="*/ 16820 w 1244711"/>
                <a:gd name="connsiteY0" fmla="*/ 0 h 2363449"/>
                <a:gd name="connsiteX1" fmla="*/ 1236300 w 1244711"/>
                <a:gd name="connsiteY1" fmla="*/ 597170 h 2363449"/>
                <a:gd name="connsiteX2" fmla="*/ 1244711 w 1244711"/>
                <a:gd name="connsiteY2" fmla="*/ 1656938 h 2363449"/>
                <a:gd name="connsiteX3" fmla="*/ 0 w 1244711"/>
                <a:gd name="connsiteY3" fmla="*/ 2363449 h 2363449"/>
              </a:gdLst>
              <a:ahLst/>
              <a:cxnLst>
                <a:cxn ang="0">
                  <a:pos x="connsiteX0" y="connsiteY0"/>
                </a:cxn>
                <a:cxn ang="0">
                  <a:pos x="connsiteX1" y="connsiteY1"/>
                </a:cxn>
                <a:cxn ang="0">
                  <a:pos x="connsiteX2" y="connsiteY2"/>
                </a:cxn>
                <a:cxn ang="0">
                  <a:pos x="connsiteX3" y="connsiteY3"/>
                </a:cxn>
              </a:cxnLst>
              <a:rect l="l" t="t" r="r" b="b"/>
              <a:pathLst>
                <a:path w="1244711" h="2363449">
                  <a:moveTo>
                    <a:pt x="16820" y="0"/>
                  </a:moveTo>
                  <a:lnTo>
                    <a:pt x="1236300" y="597170"/>
                  </a:lnTo>
                  <a:cubicBezTo>
                    <a:pt x="1239104" y="950426"/>
                    <a:pt x="1241907" y="1303682"/>
                    <a:pt x="1244711" y="1656938"/>
                  </a:cubicBezTo>
                  <a:lnTo>
                    <a:pt x="0" y="2363449"/>
                  </a:lnTo>
                </a:path>
              </a:pathLst>
            </a:custGeom>
            <a:gradFill flip="none" rotWithShape="1">
              <a:gsLst>
                <a:gs pos="0">
                  <a:schemeClr val="accent1">
                    <a:alpha val="41000"/>
                  </a:schemeClr>
                </a:gs>
                <a:gs pos="100000">
                  <a:prstClr val="white">
                    <a:alpha val="10000"/>
                  </a:prstClr>
                </a:gs>
              </a:gsLst>
              <a:lin ang="0" scaled="1"/>
              <a:tileRect/>
            </a:gradFill>
            <a:ln w="19050">
              <a:no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grpSp>
      <p:grpSp>
        <p:nvGrpSpPr>
          <p:cNvPr id="23" name="Group 22">
            <a:extLst>
              <a:ext uri="{FF2B5EF4-FFF2-40B4-BE49-F238E27FC236}">
                <a16:creationId xmlns:a16="http://schemas.microsoft.com/office/drawing/2014/main" id="{4654E0F4-37E4-3A53-C638-FEC1CBE57087}"/>
              </a:ext>
            </a:extLst>
          </p:cNvPr>
          <p:cNvGrpSpPr>
            <a:grpSpLocks/>
          </p:cNvGrpSpPr>
          <p:nvPr/>
        </p:nvGrpSpPr>
        <p:grpSpPr bwMode="auto">
          <a:xfrm>
            <a:off x="6794500" y="3398838"/>
            <a:ext cx="2571750" cy="3117850"/>
            <a:chOff x="6125374" y="2828617"/>
            <a:chExt cx="2570782" cy="3117858"/>
          </a:xfrm>
        </p:grpSpPr>
        <p:pic>
          <p:nvPicPr>
            <p:cNvPr id="13329" name="Picture 6" descr="Screen Shot 2014-03-01 at 5.37.27 PM.png">
              <a:extLst>
                <a:ext uri="{FF2B5EF4-FFF2-40B4-BE49-F238E27FC236}">
                  <a16:creationId xmlns:a16="http://schemas.microsoft.com/office/drawing/2014/main" id="{B5E2AD30-0655-E198-60AE-CC240E8FA5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5374" y="3319440"/>
              <a:ext cx="2570782" cy="2627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CB9ED5A1-709D-05F2-BECC-23F985BEBEC2}"/>
                </a:ext>
              </a:extLst>
            </p:cNvPr>
            <p:cNvSpPr/>
            <p:nvPr/>
          </p:nvSpPr>
          <p:spPr>
            <a:xfrm>
              <a:off x="6966432" y="4063695"/>
              <a:ext cx="1101310" cy="1060453"/>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 name="Freeform 14">
              <a:extLst>
                <a:ext uri="{FF2B5EF4-FFF2-40B4-BE49-F238E27FC236}">
                  <a16:creationId xmlns:a16="http://schemas.microsoft.com/office/drawing/2014/main" id="{5124601B-29A7-6163-F1D6-E94DD93EF366}"/>
                </a:ext>
              </a:extLst>
            </p:cNvPr>
            <p:cNvSpPr/>
            <p:nvPr/>
          </p:nvSpPr>
          <p:spPr>
            <a:xfrm rot="5400000">
              <a:off x="6861466" y="2259151"/>
              <a:ext cx="1225553" cy="2364485"/>
            </a:xfrm>
            <a:custGeom>
              <a:avLst/>
              <a:gdLst>
                <a:gd name="connsiteX0" fmla="*/ 16820 w 1244711"/>
                <a:gd name="connsiteY0" fmla="*/ 0 h 2363449"/>
                <a:gd name="connsiteX1" fmla="*/ 1236300 w 1244711"/>
                <a:gd name="connsiteY1" fmla="*/ 597170 h 2363449"/>
                <a:gd name="connsiteX2" fmla="*/ 1244711 w 1244711"/>
                <a:gd name="connsiteY2" fmla="*/ 1656938 h 2363449"/>
                <a:gd name="connsiteX3" fmla="*/ 0 w 1244711"/>
                <a:gd name="connsiteY3" fmla="*/ 2363449 h 2363449"/>
              </a:gdLst>
              <a:ahLst/>
              <a:cxnLst>
                <a:cxn ang="0">
                  <a:pos x="connsiteX0" y="connsiteY0"/>
                </a:cxn>
                <a:cxn ang="0">
                  <a:pos x="connsiteX1" y="connsiteY1"/>
                </a:cxn>
                <a:cxn ang="0">
                  <a:pos x="connsiteX2" y="connsiteY2"/>
                </a:cxn>
                <a:cxn ang="0">
                  <a:pos x="connsiteX3" y="connsiteY3"/>
                </a:cxn>
              </a:cxnLst>
              <a:rect l="l" t="t" r="r" b="b"/>
              <a:pathLst>
                <a:path w="1244711" h="2363449">
                  <a:moveTo>
                    <a:pt x="16820" y="0"/>
                  </a:moveTo>
                  <a:lnTo>
                    <a:pt x="1236300" y="597170"/>
                  </a:lnTo>
                  <a:cubicBezTo>
                    <a:pt x="1239104" y="950426"/>
                    <a:pt x="1241907" y="1303682"/>
                    <a:pt x="1244711" y="1656938"/>
                  </a:cubicBezTo>
                  <a:lnTo>
                    <a:pt x="0" y="2363449"/>
                  </a:lnTo>
                </a:path>
              </a:pathLst>
            </a:custGeom>
            <a:gradFill flip="none" rotWithShape="1">
              <a:gsLst>
                <a:gs pos="0">
                  <a:schemeClr val="accent1">
                    <a:alpha val="41000"/>
                  </a:schemeClr>
                </a:gs>
                <a:gs pos="100000">
                  <a:prstClr val="white">
                    <a:alpha val="10000"/>
                  </a:prstClr>
                </a:gs>
              </a:gsLst>
              <a:lin ang="0" scaled="1"/>
              <a:tileRect/>
            </a:gradFill>
            <a:ln w="19050">
              <a:no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grpSp>
      <p:grpSp>
        <p:nvGrpSpPr>
          <p:cNvPr id="24" name="Group 23">
            <a:extLst>
              <a:ext uri="{FF2B5EF4-FFF2-40B4-BE49-F238E27FC236}">
                <a16:creationId xmlns:a16="http://schemas.microsoft.com/office/drawing/2014/main" id="{0149C071-E975-C06A-B38B-626E57F102AC}"/>
              </a:ext>
            </a:extLst>
          </p:cNvPr>
          <p:cNvGrpSpPr>
            <a:grpSpLocks/>
          </p:cNvGrpSpPr>
          <p:nvPr/>
        </p:nvGrpSpPr>
        <p:grpSpPr bwMode="auto">
          <a:xfrm>
            <a:off x="3873500" y="3879850"/>
            <a:ext cx="5461000" cy="2636838"/>
            <a:chOff x="3204290" y="3310053"/>
            <a:chExt cx="5461274" cy="2636422"/>
          </a:xfrm>
        </p:grpSpPr>
        <p:pic>
          <p:nvPicPr>
            <p:cNvPr id="13326" name="Picture 8" descr="Screen Shot 2014-03-01 at 5.38.15 PM.png">
              <a:extLst>
                <a:ext uri="{FF2B5EF4-FFF2-40B4-BE49-F238E27FC236}">
                  <a16:creationId xmlns:a16="http://schemas.microsoft.com/office/drawing/2014/main" id="{84EF83F0-796C-E856-ADFA-C62790BC87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4290" y="3310053"/>
              <a:ext cx="2546862" cy="2636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a:extLst>
                <a:ext uri="{FF2B5EF4-FFF2-40B4-BE49-F238E27FC236}">
                  <a16:creationId xmlns:a16="http://schemas.microsoft.com/office/drawing/2014/main" id="{53D70E6B-C03A-DB1D-12EA-3A69A0774389}"/>
                </a:ext>
              </a:extLst>
            </p:cNvPr>
            <p:cNvSpPr/>
            <p:nvPr/>
          </p:nvSpPr>
          <p:spPr>
            <a:xfrm>
              <a:off x="7863837" y="3433858"/>
              <a:ext cx="801727" cy="771403"/>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 name="Freeform 16">
              <a:extLst>
                <a:ext uri="{FF2B5EF4-FFF2-40B4-BE49-F238E27FC236}">
                  <a16:creationId xmlns:a16="http://schemas.microsoft.com/office/drawing/2014/main" id="{F1DD164A-A1CB-9148-B4D1-0A6C6CD8F4CA}"/>
                </a:ext>
              </a:extLst>
            </p:cNvPr>
            <p:cNvSpPr/>
            <p:nvPr/>
          </p:nvSpPr>
          <p:spPr>
            <a:xfrm>
              <a:off x="5701553" y="3440207"/>
              <a:ext cx="2174984" cy="2377700"/>
            </a:xfrm>
            <a:custGeom>
              <a:avLst/>
              <a:gdLst>
                <a:gd name="connsiteX0" fmla="*/ 16820 w 1244711"/>
                <a:gd name="connsiteY0" fmla="*/ 0 h 2363449"/>
                <a:gd name="connsiteX1" fmla="*/ 1236300 w 1244711"/>
                <a:gd name="connsiteY1" fmla="*/ 597170 h 2363449"/>
                <a:gd name="connsiteX2" fmla="*/ 1244711 w 1244711"/>
                <a:gd name="connsiteY2" fmla="*/ 1656938 h 2363449"/>
                <a:gd name="connsiteX3" fmla="*/ 0 w 1244711"/>
                <a:gd name="connsiteY3" fmla="*/ 2363449 h 2363449"/>
                <a:gd name="connsiteX0" fmla="*/ 16820 w 2195892"/>
                <a:gd name="connsiteY0" fmla="*/ 0 h 2363449"/>
                <a:gd name="connsiteX1" fmla="*/ 1236300 w 2195892"/>
                <a:gd name="connsiteY1" fmla="*/ 597170 h 2363449"/>
                <a:gd name="connsiteX2" fmla="*/ 1244711 w 2195892"/>
                <a:gd name="connsiteY2" fmla="*/ 1656938 h 2363449"/>
                <a:gd name="connsiteX3" fmla="*/ 2195892 w 2195892"/>
                <a:gd name="connsiteY3" fmla="*/ 742070 h 2363449"/>
                <a:gd name="connsiteX4" fmla="*/ 0 w 2195892"/>
                <a:gd name="connsiteY4" fmla="*/ 2363449 h 2363449"/>
                <a:gd name="connsiteX0" fmla="*/ 16820 w 2195892"/>
                <a:gd name="connsiteY0" fmla="*/ 191535 h 2554984"/>
                <a:gd name="connsiteX1" fmla="*/ 1236300 w 2195892"/>
                <a:gd name="connsiteY1" fmla="*/ 788705 h 2554984"/>
                <a:gd name="connsiteX2" fmla="*/ 2161721 w 2195892"/>
                <a:gd name="connsiteY2" fmla="*/ 176628 h 2554984"/>
                <a:gd name="connsiteX3" fmla="*/ 1244711 w 2195892"/>
                <a:gd name="connsiteY3" fmla="*/ 1848473 h 2554984"/>
                <a:gd name="connsiteX4" fmla="*/ 2195892 w 2195892"/>
                <a:gd name="connsiteY4" fmla="*/ 933605 h 2554984"/>
                <a:gd name="connsiteX5" fmla="*/ 0 w 2195892"/>
                <a:gd name="connsiteY5" fmla="*/ 2554984 h 2554984"/>
                <a:gd name="connsiteX0" fmla="*/ 16820 w 2195892"/>
                <a:gd name="connsiteY0" fmla="*/ 14907 h 2378356"/>
                <a:gd name="connsiteX1" fmla="*/ 2161721 w 2195892"/>
                <a:gd name="connsiteY1" fmla="*/ 0 h 2378356"/>
                <a:gd name="connsiteX2" fmla="*/ 1244711 w 2195892"/>
                <a:gd name="connsiteY2" fmla="*/ 1671845 h 2378356"/>
                <a:gd name="connsiteX3" fmla="*/ 2195892 w 2195892"/>
                <a:gd name="connsiteY3" fmla="*/ 756977 h 2378356"/>
                <a:gd name="connsiteX4" fmla="*/ 0 w 2195892"/>
                <a:gd name="connsiteY4" fmla="*/ 2378356 h 2378356"/>
                <a:gd name="connsiteX0" fmla="*/ 16820 w 2556179"/>
                <a:gd name="connsiteY0" fmla="*/ 14907 h 2378356"/>
                <a:gd name="connsiteX1" fmla="*/ 2161721 w 2556179"/>
                <a:gd name="connsiteY1" fmla="*/ 0 h 2378356"/>
                <a:gd name="connsiteX2" fmla="*/ 2195892 w 2556179"/>
                <a:gd name="connsiteY2" fmla="*/ 756977 h 2378356"/>
                <a:gd name="connsiteX3" fmla="*/ 0 w 2556179"/>
                <a:gd name="connsiteY3" fmla="*/ 2378356 h 2378356"/>
                <a:gd name="connsiteX0" fmla="*/ 16820 w 2524900"/>
                <a:gd name="connsiteY0" fmla="*/ 14907 h 2378356"/>
                <a:gd name="connsiteX1" fmla="*/ 2161721 w 2524900"/>
                <a:gd name="connsiteY1" fmla="*/ 0 h 2378356"/>
                <a:gd name="connsiteX2" fmla="*/ 2195892 w 2524900"/>
                <a:gd name="connsiteY2" fmla="*/ 756977 h 2378356"/>
                <a:gd name="connsiteX3" fmla="*/ 0 w 2524900"/>
                <a:gd name="connsiteY3" fmla="*/ 2378356 h 2378356"/>
                <a:gd name="connsiteX0" fmla="*/ 16820 w 2208823"/>
                <a:gd name="connsiteY0" fmla="*/ 14907 h 2378356"/>
                <a:gd name="connsiteX1" fmla="*/ 2161721 w 2208823"/>
                <a:gd name="connsiteY1" fmla="*/ 0 h 2378356"/>
                <a:gd name="connsiteX2" fmla="*/ 2195892 w 2208823"/>
                <a:gd name="connsiteY2" fmla="*/ 756977 h 2378356"/>
                <a:gd name="connsiteX3" fmla="*/ 0 w 2208823"/>
                <a:gd name="connsiteY3" fmla="*/ 2378356 h 2378356"/>
                <a:gd name="connsiteX0" fmla="*/ 16820 w 2208823"/>
                <a:gd name="connsiteY0" fmla="*/ 14907 h 2378356"/>
                <a:gd name="connsiteX1" fmla="*/ 2161721 w 2208823"/>
                <a:gd name="connsiteY1" fmla="*/ 0 h 2378356"/>
                <a:gd name="connsiteX2" fmla="*/ 2195892 w 2208823"/>
                <a:gd name="connsiteY2" fmla="*/ 756977 h 2378356"/>
                <a:gd name="connsiteX3" fmla="*/ 0 w 2208823"/>
                <a:gd name="connsiteY3" fmla="*/ 2378356 h 2378356"/>
                <a:gd name="connsiteX0" fmla="*/ 16820 w 2208823"/>
                <a:gd name="connsiteY0" fmla="*/ 14907 h 2378356"/>
                <a:gd name="connsiteX1" fmla="*/ 2161721 w 2208823"/>
                <a:gd name="connsiteY1" fmla="*/ 0 h 2378356"/>
                <a:gd name="connsiteX2" fmla="*/ 2195892 w 2208823"/>
                <a:gd name="connsiteY2" fmla="*/ 756977 h 2378356"/>
                <a:gd name="connsiteX3" fmla="*/ 0 w 2208823"/>
                <a:gd name="connsiteY3" fmla="*/ 2378356 h 2378356"/>
              </a:gdLst>
              <a:ahLst/>
              <a:cxnLst>
                <a:cxn ang="0">
                  <a:pos x="connsiteX0" y="connsiteY0"/>
                </a:cxn>
                <a:cxn ang="0">
                  <a:pos x="connsiteX1" y="connsiteY1"/>
                </a:cxn>
                <a:cxn ang="0">
                  <a:pos x="connsiteX2" y="connsiteY2"/>
                </a:cxn>
                <a:cxn ang="0">
                  <a:pos x="connsiteX3" y="connsiteY3"/>
                </a:cxn>
              </a:cxnLst>
              <a:rect l="l" t="t" r="r" b="b"/>
              <a:pathLst>
                <a:path w="2208823" h="2378356">
                  <a:moveTo>
                    <a:pt x="16820" y="14907"/>
                  </a:moveTo>
                  <a:lnTo>
                    <a:pt x="2161721" y="0"/>
                  </a:lnTo>
                  <a:cubicBezTo>
                    <a:pt x="2208823" y="308717"/>
                    <a:pt x="2188846" y="276475"/>
                    <a:pt x="2195892" y="756977"/>
                  </a:cubicBezTo>
                  <a:lnTo>
                    <a:pt x="0" y="2378356"/>
                  </a:lnTo>
                </a:path>
              </a:pathLst>
            </a:custGeom>
            <a:gradFill flip="none" rotWithShape="1">
              <a:gsLst>
                <a:gs pos="0">
                  <a:srgbClr val="FF0000">
                    <a:alpha val="22000"/>
                  </a:srgbClr>
                </a:gs>
                <a:gs pos="100000">
                  <a:prstClr val="white">
                    <a:alpha val="10000"/>
                  </a:prstClr>
                </a:gs>
              </a:gsLst>
              <a:lin ang="0" scaled="1"/>
              <a:tileRect/>
            </a:gradFill>
            <a:ln w="19050">
              <a:no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grpSp>
      <p:grpSp>
        <p:nvGrpSpPr>
          <p:cNvPr id="25" name="Group 24">
            <a:extLst>
              <a:ext uri="{FF2B5EF4-FFF2-40B4-BE49-F238E27FC236}">
                <a16:creationId xmlns:a16="http://schemas.microsoft.com/office/drawing/2014/main" id="{CB0FC229-1C06-41A9-CEE5-B5F97AA8ECDF}"/>
              </a:ext>
            </a:extLst>
          </p:cNvPr>
          <p:cNvGrpSpPr>
            <a:grpSpLocks/>
          </p:cNvGrpSpPr>
          <p:nvPr/>
        </p:nvGrpSpPr>
        <p:grpSpPr bwMode="auto">
          <a:xfrm>
            <a:off x="887413" y="3900488"/>
            <a:ext cx="5138737" cy="2598737"/>
            <a:chOff x="218665" y="3330698"/>
            <a:chExt cx="5138801" cy="2598954"/>
          </a:xfrm>
        </p:grpSpPr>
        <p:pic>
          <p:nvPicPr>
            <p:cNvPr id="13323" name="Picture 18" descr="Screen Shot 2014-03-04 at 3.25.56 PM.png">
              <a:extLst>
                <a:ext uri="{FF2B5EF4-FFF2-40B4-BE49-F238E27FC236}">
                  <a16:creationId xmlns:a16="http://schemas.microsoft.com/office/drawing/2014/main" id="{B4501365-D42B-8A25-BEDE-AB24D62476B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8665" y="3330698"/>
              <a:ext cx="2531739" cy="2598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a:extLst>
                <a:ext uri="{FF2B5EF4-FFF2-40B4-BE49-F238E27FC236}">
                  <a16:creationId xmlns:a16="http://schemas.microsoft.com/office/drawing/2014/main" id="{22CA03E1-D86F-2C8F-CD49-54CF954582A2}"/>
                </a:ext>
              </a:extLst>
            </p:cNvPr>
            <p:cNvSpPr/>
            <p:nvPr/>
          </p:nvSpPr>
          <p:spPr>
            <a:xfrm>
              <a:off x="4844698" y="3730781"/>
              <a:ext cx="512768" cy="492166"/>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1" name="Freeform 20">
              <a:extLst>
                <a:ext uri="{FF2B5EF4-FFF2-40B4-BE49-F238E27FC236}">
                  <a16:creationId xmlns:a16="http://schemas.microsoft.com/office/drawing/2014/main" id="{B066FEF2-71FB-3A4C-DC36-F4468FA77E5A}"/>
                </a:ext>
              </a:extLst>
            </p:cNvPr>
            <p:cNvSpPr/>
            <p:nvPr/>
          </p:nvSpPr>
          <p:spPr>
            <a:xfrm>
              <a:off x="2715833" y="3456120"/>
              <a:ext cx="2151090" cy="2363985"/>
            </a:xfrm>
            <a:custGeom>
              <a:avLst/>
              <a:gdLst>
                <a:gd name="connsiteX0" fmla="*/ 16820 w 1244711"/>
                <a:gd name="connsiteY0" fmla="*/ 0 h 2363449"/>
                <a:gd name="connsiteX1" fmla="*/ 1236300 w 1244711"/>
                <a:gd name="connsiteY1" fmla="*/ 597170 h 2363449"/>
                <a:gd name="connsiteX2" fmla="*/ 1244711 w 1244711"/>
                <a:gd name="connsiteY2" fmla="*/ 1656938 h 2363449"/>
                <a:gd name="connsiteX3" fmla="*/ 0 w 1244711"/>
                <a:gd name="connsiteY3" fmla="*/ 2363449 h 2363449"/>
                <a:gd name="connsiteX0" fmla="*/ 16820 w 2195892"/>
                <a:gd name="connsiteY0" fmla="*/ 0 h 2363449"/>
                <a:gd name="connsiteX1" fmla="*/ 1236300 w 2195892"/>
                <a:gd name="connsiteY1" fmla="*/ 597170 h 2363449"/>
                <a:gd name="connsiteX2" fmla="*/ 1244711 w 2195892"/>
                <a:gd name="connsiteY2" fmla="*/ 1656938 h 2363449"/>
                <a:gd name="connsiteX3" fmla="*/ 2195892 w 2195892"/>
                <a:gd name="connsiteY3" fmla="*/ 742070 h 2363449"/>
                <a:gd name="connsiteX4" fmla="*/ 0 w 2195892"/>
                <a:gd name="connsiteY4" fmla="*/ 2363449 h 2363449"/>
                <a:gd name="connsiteX0" fmla="*/ 16820 w 2195892"/>
                <a:gd name="connsiteY0" fmla="*/ 191535 h 2554984"/>
                <a:gd name="connsiteX1" fmla="*/ 1236300 w 2195892"/>
                <a:gd name="connsiteY1" fmla="*/ 788705 h 2554984"/>
                <a:gd name="connsiteX2" fmla="*/ 2161721 w 2195892"/>
                <a:gd name="connsiteY2" fmla="*/ 176628 h 2554984"/>
                <a:gd name="connsiteX3" fmla="*/ 1244711 w 2195892"/>
                <a:gd name="connsiteY3" fmla="*/ 1848473 h 2554984"/>
                <a:gd name="connsiteX4" fmla="*/ 2195892 w 2195892"/>
                <a:gd name="connsiteY4" fmla="*/ 933605 h 2554984"/>
                <a:gd name="connsiteX5" fmla="*/ 0 w 2195892"/>
                <a:gd name="connsiteY5" fmla="*/ 2554984 h 2554984"/>
                <a:gd name="connsiteX0" fmla="*/ 16820 w 2195892"/>
                <a:gd name="connsiteY0" fmla="*/ 14907 h 2378356"/>
                <a:gd name="connsiteX1" fmla="*/ 2161721 w 2195892"/>
                <a:gd name="connsiteY1" fmla="*/ 0 h 2378356"/>
                <a:gd name="connsiteX2" fmla="*/ 1244711 w 2195892"/>
                <a:gd name="connsiteY2" fmla="*/ 1671845 h 2378356"/>
                <a:gd name="connsiteX3" fmla="*/ 2195892 w 2195892"/>
                <a:gd name="connsiteY3" fmla="*/ 756977 h 2378356"/>
                <a:gd name="connsiteX4" fmla="*/ 0 w 2195892"/>
                <a:gd name="connsiteY4" fmla="*/ 2378356 h 2378356"/>
                <a:gd name="connsiteX0" fmla="*/ 16820 w 2556179"/>
                <a:gd name="connsiteY0" fmla="*/ 14907 h 2378356"/>
                <a:gd name="connsiteX1" fmla="*/ 2161721 w 2556179"/>
                <a:gd name="connsiteY1" fmla="*/ 0 h 2378356"/>
                <a:gd name="connsiteX2" fmla="*/ 2195892 w 2556179"/>
                <a:gd name="connsiteY2" fmla="*/ 756977 h 2378356"/>
                <a:gd name="connsiteX3" fmla="*/ 0 w 2556179"/>
                <a:gd name="connsiteY3" fmla="*/ 2378356 h 2378356"/>
                <a:gd name="connsiteX0" fmla="*/ 16820 w 2524900"/>
                <a:gd name="connsiteY0" fmla="*/ 14907 h 2378356"/>
                <a:gd name="connsiteX1" fmla="*/ 2161721 w 2524900"/>
                <a:gd name="connsiteY1" fmla="*/ 0 h 2378356"/>
                <a:gd name="connsiteX2" fmla="*/ 2195892 w 2524900"/>
                <a:gd name="connsiteY2" fmla="*/ 756977 h 2378356"/>
                <a:gd name="connsiteX3" fmla="*/ 0 w 2524900"/>
                <a:gd name="connsiteY3" fmla="*/ 2378356 h 2378356"/>
                <a:gd name="connsiteX0" fmla="*/ 16820 w 2208823"/>
                <a:gd name="connsiteY0" fmla="*/ 14907 h 2378356"/>
                <a:gd name="connsiteX1" fmla="*/ 2161721 w 2208823"/>
                <a:gd name="connsiteY1" fmla="*/ 0 h 2378356"/>
                <a:gd name="connsiteX2" fmla="*/ 2195892 w 2208823"/>
                <a:gd name="connsiteY2" fmla="*/ 756977 h 2378356"/>
                <a:gd name="connsiteX3" fmla="*/ 0 w 2208823"/>
                <a:gd name="connsiteY3" fmla="*/ 2378356 h 2378356"/>
                <a:gd name="connsiteX0" fmla="*/ 16820 w 2208823"/>
                <a:gd name="connsiteY0" fmla="*/ 14907 h 2378356"/>
                <a:gd name="connsiteX1" fmla="*/ 2161721 w 2208823"/>
                <a:gd name="connsiteY1" fmla="*/ 0 h 2378356"/>
                <a:gd name="connsiteX2" fmla="*/ 2195892 w 2208823"/>
                <a:gd name="connsiteY2" fmla="*/ 756977 h 2378356"/>
                <a:gd name="connsiteX3" fmla="*/ 0 w 2208823"/>
                <a:gd name="connsiteY3" fmla="*/ 2378356 h 2378356"/>
                <a:gd name="connsiteX0" fmla="*/ 16820 w 2208823"/>
                <a:gd name="connsiteY0" fmla="*/ 14907 h 2378356"/>
                <a:gd name="connsiteX1" fmla="*/ 2161721 w 2208823"/>
                <a:gd name="connsiteY1" fmla="*/ 0 h 2378356"/>
                <a:gd name="connsiteX2" fmla="*/ 2195892 w 2208823"/>
                <a:gd name="connsiteY2" fmla="*/ 756977 h 2378356"/>
                <a:gd name="connsiteX3" fmla="*/ 0 w 2208823"/>
                <a:gd name="connsiteY3" fmla="*/ 2378356 h 2378356"/>
                <a:gd name="connsiteX0" fmla="*/ 16820 w 2208823"/>
                <a:gd name="connsiteY0" fmla="*/ 14907 h 2378356"/>
                <a:gd name="connsiteX1" fmla="*/ 2161721 w 2208823"/>
                <a:gd name="connsiteY1" fmla="*/ 0 h 2378356"/>
                <a:gd name="connsiteX2" fmla="*/ 2195893 w 2208823"/>
                <a:gd name="connsiteY2" fmla="*/ 756977 h 2378356"/>
                <a:gd name="connsiteX3" fmla="*/ 0 w 2208823"/>
                <a:gd name="connsiteY3" fmla="*/ 2378356 h 2378356"/>
                <a:gd name="connsiteX0" fmla="*/ 16820 w 2208823"/>
                <a:gd name="connsiteY0" fmla="*/ 14907 h 2378356"/>
                <a:gd name="connsiteX1" fmla="*/ 2161721 w 2208823"/>
                <a:gd name="connsiteY1" fmla="*/ 0 h 2378356"/>
                <a:gd name="connsiteX2" fmla="*/ 2195894 w 2208823"/>
                <a:gd name="connsiteY2" fmla="*/ 756977 h 2378356"/>
                <a:gd name="connsiteX3" fmla="*/ 0 w 2208823"/>
                <a:gd name="connsiteY3" fmla="*/ 2378356 h 2378356"/>
                <a:gd name="connsiteX0" fmla="*/ 16820 w 2208823"/>
                <a:gd name="connsiteY0" fmla="*/ 14907 h 2378356"/>
                <a:gd name="connsiteX1" fmla="*/ 2161721 w 2208823"/>
                <a:gd name="connsiteY1" fmla="*/ 0 h 2378356"/>
                <a:gd name="connsiteX2" fmla="*/ 2195894 w 2208823"/>
                <a:gd name="connsiteY2" fmla="*/ 756977 h 2378356"/>
                <a:gd name="connsiteX3" fmla="*/ 0 w 2208823"/>
                <a:gd name="connsiteY3" fmla="*/ 2378356 h 2378356"/>
                <a:gd name="connsiteX0" fmla="*/ 16820 w 2208823"/>
                <a:gd name="connsiteY0" fmla="*/ 14907 h 2378356"/>
                <a:gd name="connsiteX1" fmla="*/ 2161721 w 2208823"/>
                <a:gd name="connsiteY1" fmla="*/ 0 h 2378356"/>
                <a:gd name="connsiteX2" fmla="*/ 2195895 w 2208823"/>
                <a:gd name="connsiteY2" fmla="*/ 756977 h 2378356"/>
                <a:gd name="connsiteX3" fmla="*/ 0 w 2208823"/>
                <a:gd name="connsiteY3" fmla="*/ 2378356 h 2378356"/>
                <a:gd name="connsiteX0" fmla="*/ 16820 w 2208823"/>
                <a:gd name="connsiteY0" fmla="*/ 14907 h 2378356"/>
                <a:gd name="connsiteX1" fmla="*/ 2161721 w 2208823"/>
                <a:gd name="connsiteY1" fmla="*/ 0 h 2378356"/>
                <a:gd name="connsiteX2" fmla="*/ 2195895 w 2208823"/>
                <a:gd name="connsiteY2" fmla="*/ 756977 h 2378356"/>
                <a:gd name="connsiteX3" fmla="*/ 2194861 w 2208823"/>
                <a:gd name="connsiteY3" fmla="*/ 747562 h 2378356"/>
                <a:gd name="connsiteX4" fmla="*/ 0 w 2208823"/>
                <a:gd name="connsiteY4" fmla="*/ 2378356 h 2378356"/>
                <a:gd name="connsiteX0" fmla="*/ 16820 w 2208823"/>
                <a:gd name="connsiteY0" fmla="*/ 0 h 2363449"/>
                <a:gd name="connsiteX1" fmla="*/ 2161721 w 2208823"/>
                <a:gd name="connsiteY1" fmla="*/ 287883 h 2363449"/>
                <a:gd name="connsiteX2" fmla="*/ 2195895 w 2208823"/>
                <a:gd name="connsiteY2" fmla="*/ 742070 h 2363449"/>
                <a:gd name="connsiteX3" fmla="*/ 2194861 w 2208823"/>
                <a:gd name="connsiteY3" fmla="*/ 732655 h 2363449"/>
                <a:gd name="connsiteX4" fmla="*/ 0 w 2208823"/>
                <a:gd name="connsiteY4" fmla="*/ 2363449 h 2363449"/>
                <a:gd name="connsiteX0" fmla="*/ 16820 w 2208823"/>
                <a:gd name="connsiteY0" fmla="*/ 0 h 2363449"/>
                <a:gd name="connsiteX1" fmla="*/ 2161721 w 2208823"/>
                <a:gd name="connsiteY1" fmla="*/ 287883 h 2363449"/>
                <a:gd name="connsiteX2" fmla="*/ 2195895 w 2208823"/>
                <a:gd name="connsiteY2" fmla="*/ 742070 h 2363449"/>
                <a:gd name="connsiteX3" fmla="*/ 1895870 w 2208823"/>
                <a:gd name="connsiteY3" fmla="*/ 732655 h 2363449"/>
                <a:gd name="connsiteX4" fmla="*/ 0 w 2208823"/>
                <a:gd name="connsiteY4" fmla="*/ 2363449 h 2363449"/>
                <a:gd name="connsiteX0" fmla="*/ 16820 w 2208823"/>
                <a:gd name="connsiteY0" fmla="*/ 0 h 2363449"/>
                <a:gd name="connsiteX1" fmla="*/ 2161721 w 2208823"/>
                <a:gd name="connsiteY1" fmla="*/ 287883 h 2363449"/>
                <a:gd name="connsiteX2" fmla="*/ 2195895 w 2208823"/>
                <a:gd name="connsiteY2" fmla="*/ 742070 h 2363449"/>
                <a:gd name="connsiteX3" fmla="*/ 0 w 2208823"/>
                <a:gd name="connsiteY3" fmla="*/ 2363449 h 2363449"/>
              </a:gdLst>
              <a:ahLst/>
              <a:cxnLst>
                <a:cxn ang="0">
                  <a:pos x="connsiteX0" y="connsiteY0"/>
                </a:cxn>
                <a:cxn ang="0">
                  <a:pos x="connsiteX1" y="connsiteY1"/>
                </a:cxn>
                <a:cxn ang="0">
                  <a:pos x="connsiteX2" y="connsiteY2"/>
                </a:cxn>
                <a:cxn ang="0">
                  <a:pos x="connsiteX3" y="connsiteY3"/>
                </a:cxn>
              </a:cxnLst>
              <a:rect l="l" t="t" r="r" b="b"/>
              <a:pathLst>
                <a:path w="2208823" h="2363449">
                  <a:moveTo>
                    <a:pt x="16820" y="0"/>
                  </a:moveTo>
                  <a:lnTo>
                    <a:pt x="2161721" y="287883"/>
                  </a:lnTo>
                  <a:cubicBezTo>
                    <a:pt x="2208823" y="596600"/>
                    <a:pt x="2154680" y="269979"/>
                    <a:pt x="2195895" y="742070"/>
                  </a:cubicBezTo>
                  <a:lnTo>
                    <a:pt x="0" y="2363449"/>
                  </a:lnTo>
                </a:path>
              </a:pathLst>
            </a:custGeom>
            <a:gradFill flip="none" rotWithShape="1">
              <a:gsLst>
                <a:gs pos="0">
                  <a:srgbClr val="FF0000">
                    <a:alpha val="22000"/>
                  </a:srgbClr>
                </a:gs>
                <a:gs pos="100000">
                  <a:prstClr val="white">
                    <a:alpha val="10000"/>
                  </a:prstClr>
                </a:gs>
              </a:gsLst>
              <a:lin ang="0" scaled="1"/>
              <a:tileRect/>
            </a:gradFill>
            <a:ln w="19050">
              <a:no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grpSp>
      <p:grpSp>
        <p:nvGrpSpPr>
          <p:cNvPr id="27" name="Group 26">
            <a:extLst>
              <a:ext uri="{FF2B5EF4-FFF2-40B4-BE49-F238E27FC236}">
                <a16:creationId xmlns:a16="http://schemas.microsoft.com/office/drawing/2014/main" id="{03675057-16CB-A643-AB32-854BE94E5F41}"/>
              </a:ext>
            </a:extLst>
          </p:cNvPr>
          <p:cNvGrpSpPr>
            <a:grpSpLocks/>
          </p:cNvGrpSpPr>
          <p:nvPr/>
        </p:nvGrpSpPr>
        <p:grpSpPr bwMode="auto">
          <a:xfrm>
            <a:off x="3343275" y="946150"/>
            <a:ext cx="3016250" cy="2576513"/>
            <a:chOff x="2674447" y="375870"/>
            <a:chExt cx="3016383" cy="2576340"/>
          </a:xfrm>
        </p:grpSpPr>
        <p:grpSp>
          <p:nvGrpSpPr>
            <p:cNvPr id="13319" name="Group 17">
              <a:extLst>
                <a:ext uri="{FF2B5EF4-FFF2-40B4-BE49-F238E27FC236}">
                  <a16:creationId xmlns:a16="http://schemas.microsoft.com/office/drawing/2014/main" id="{4CA4D826-440B-96B2-AA9F-8F5BE11E748D}"/>
                </a:ext>
              </a:extLst>
            </p:cNvPr>
            <p:cNvGrpSpPr>
              <a:grpSpLocks/>
            </p:cNvGrpSpPr>
            <p:nvPr/>
          </p:nvGrpSpPr>
          <p:grpSpPr bwMode="auto">
            <a:xfrm>
              <a:off x="2674447" y="375870"/>
              <a:ext cx="3016383" cy="2576340"/>
              <a:chOff x="2674447" y="375870"/>
              <a:chExt cx="3016383" cy="2576340"/>
            </a:xfrm>
          </p:grpSpPr>
          <p:pic>
            <p:nvPicPr>
              <p:cNvPr id="13321" name="Picture 4" descr="Screen Shot 2014-03-01 at 5.36.35 PM.png">
                <a:extLst>
                  <a:ext uri="{FF2B5EF4-FFF2-40B4-BE49-F238E27FC236}">
                    <a16:creationId xmlns:a16="http://schemas.microsoft.com/office/drawing/2014/main" id="{E78F165D-7670-6D3C-5921-10414C1313D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75305" y="375870"/>
                <a:ext cx="2515525" cy="2576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Freeform 12">
                <a:extLst>
                  <a:ext uri="{FF2B5EF4-FFF2-40B4-BE49-F238E27FC236}">
                    <a16:creationId xmlns:a16="http://schemas.microsoft.com/office/drawing/2014/main" id="{205BB1BB-AF5A-0538-13E8-7A3035D58045}"/>
                  </a:ext>
                </a:extLst>
              </p:cNvPr>
              <p:cNvSpPr/>
              <p:nvPr/>
            </p:nvSpPr>
            <p:spPr>
              <a:xfrm>
                <a:off x="2674447" y="488575"/>
                <a:ext cx="1244655" cy="2362041"/>
              </a:xfrm>
              <a:custGeom>
                <a:avLst/>
                <a:gdLst>
                  <a:gd name="connsiteX0" fmla="*/ 16820 w 1244711"/>
                  <a:gd name="connsiteY0" fmla="*/ 0 h 2363449"/>
                  <a:gd name="connsiteX1" fmla="*/ 1236300 w 1244711"/>
                  <a:gd name="connsiteY1" fmla="*/ 597170 h 2363449"/>
                  <a:gd name="connsiteX2" fmla="*/ 1244711 w 1244711"/>
                  <a:gd name="connsiteY2" fmla="*/ 1656938 h 2363449"/>
                  <a:gd name="connsiteX3" fmla="*/ 0 w 1244711"/>
                  <a:gd name="connsiteY3" fmla="*/ 2363449 h 2363449"/>
                </a:gdLst>
                <a:ahLst/>
                <a:cxnLst>
                  <a:cxn ang="0">
                    <a:pos x="connsiteX0" y="connsiteY0"/>
                  </a:cxn>
                  <a:cxn ang="0">
                    <a:pos x="connsiteX1" y="connsiteY1"/>
                  </a:cxn>
                  <a:cxn ang="0">
                    <a:pos x="connsiteX2" y="connsiteY2"/>
                  </a:cxn>
                  <a:cxn ang="0">
                    <a:pos x="connsiteX3" y="connsiteY3"/>
                  </a:cxn>
                </a:cxnLst>
                <a:rect l="l" t="t" r="r" b="b"/>
                <a:pathLst>
                  <a:path w="1244711" h="2363449">
                    <a:moveTo>
                      <a:pt x="16820" y="0"/>
                    </a:moveTo>
                    <a:lnTo>
                      <a:pt x="1236300" y="597170"/>
                    </a:lnTo>
                    <a:cubicBezTo>
                      <a:pt x="1239104" y="950426"/>
                      <a:pt x="1241907" y="1303682"/>
                      <a:pt x="1244711" y="1656938"/>
                    </a:cubicBezTo>
                    <a:lnTo>
                      <a:pt x="0" y="2363449"/>
                    </a:lnTo>
                  </a:path>
                </a:pathLst>
              </a:custGeom>
              <a:gradFill flip="none" rotWithShape="1">
                <a:gsLst>
                  <a:gs pos="0">
                    <a:schemeClr val="accent1">
                      <a:alpha val="41000"/>
                    </a:schemeClr>
                  </a:gs>
                  <a:gs pos="100000">
                    <a:prstClr val="white">
                      <a:alpha val="10000"/>
                    </a:prstClr>
                  </a:gs>
                </a:gsLst>
                <a:lin ang="0" scaled="1"/>
                <a:tileRect/>
              </a:gradFill>
              <a:ln w="19050">
                <a:no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grpSp>
        <p:sp>
          <p:nvSpPr>
            <p:cNvPr id="10" name="Rectangle 9">
              <a:extLst>
                <a:ext uri="{FF2B5EF4-FFF2-40B4-BE49-F238E27FC236}">
                  <a16:creationId xmlns:a16="http://schemas.microsoft.com/office/drawing/2014/main" id="{4E0CA04C-F65A-4851-4560-4D4F6D29D7F4}"/>
                </a:ext>
              </a:extLst>
            </p:cNvPr>
            <p:cNvSpPr/>
            <p:nvPr/>
          </p:nvSpPr>
          <p:spPr>
            <a:xfrm>
              <a:off x="3919102" y="1093372"/>
              <a:ext cx="1101774" cy="1060379"/>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ppt_x</p:attrName>
                                        </p:attrNameLst>
                                      </p:cBhvr>
                                      <p:tavLst>
                                        <p:tav tm="0">
                                          <p:val>
                                            <p:strVal val="#ppt_x-#ppt_w/2"/>
                                          </p:val>
                                        </p:tav>
                                        <p:tav tm="100000">
                                          <p:val>
                                            <p:strVal val="#ppt_x"/>
                                          </p:val>
                                        </p:tav>
                                      </p:tavLst>
                                    </p:anim>
                                    <p:anim calcmode="lin" valueType="num">
                                      <p:cBhvr>
                                        <p:cTn id="8" dur="500" fill="hold"/>
                                        <p:tgtEl>
                                          <p:spTgt spid="27"/>
                                        </p:tgtEl>
                                        <p:attrNameLst>
                                          <p:attrName>ppt_y</p:attrName>
                                        </p:attrNameLst>
                                      </p:cBhvr>
                                      <p:tavLst>
                                        <p:tav tm="0">
                                          <p:val>
                                            <p:strVal val="#ppt_y"/>
                                          </p:val>
                                        </p:tav>
                                        <p:tav tm="100000">
                                          <p:val>
                                            <p:strVal val="#ppt_y"/>
                                          </p:val>
                                        </p:tav>
                                      </p:tavLst>
                                    </p:anim>
                                    <p:anim calcmode="lin" valueType="num">
                                      <p:cBhvr>
                                        <p:cTn id="9" dur="500" fill="hold"/>
                                        <p:tgtEl>
                                          <p:spTgt spid="27"/>
                                        </p:tgtEl>
                                        <p:attrNameLst>
                                          <p:attrName>ppt_w</p:attrName>
                                        </p:attrNameLst>
                                      </p:cBhvr>
                                      <p:tavLst>
                                        <p:tav tm="0">
                                          <p:val>
                                            <p:fltVal val="0"/>
                                          </p:val>
                                        </p:tav>
                                        <p:tav tm="100000">
                                          <p:val>
                                            <p:strVal val="#ppt_w"/>
                                          </p:val>
                                        </p:tav>
                                      </p:tavLst>
                                    </p:anim>
                                    <p:anim calcmode="lin" valueType="num">
                                      <p:cBhvr>
                                        <p:cTn id="10" dur="500" fill="hold"/>
                                        <p:tgtEl>
                                          <p:spTgt spid="27"/>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8"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p:cTn id="15" dur="500" fill="hold"/>
                                        <p:tgtEl>
                                          <p:spTgt spid="22"/>
                                        </p:tgtEl>
                                        <p:attrNameLst>
                                          <p:attrName>ppt_x</p:attrName>
                                        </p:attrNameLst>
                                      </p:cBhvr>
                                      <p:tavLst>
                                        <p:tav tm="0">
                                          <p:val>
                                            <p:strVal val="#ppt_x-#ppt_w/2"/>
                                          </p:val>
                                        </p:tav>
                                        <p:tav tm="100000">
                                          <p:val>
                                            <p:strVal val="#ppt_x"/>
                                          </p:val>
                                        </p:tav>
                                      </p:tavLst>
                                    </p:anim>
                                    <p:anim calcmode="lin" valueType="num">
                                      <p:cBhvr>
                                        <p:cTn id="16" dur="500" fill="hold"/>
                                        <p:tgtEl>
                                          <p:spTgt spid="22"/>
                                        </p:tgtEl>
                                        <p:attrNameLst>
                                          <p:attrName>ppt_y</p:attrName>
                                        </p:attrNameLst>
                                      </p:cBhvr>
                                      <p:tavLst>
                                        <p:tav tm="0">
                                          <p:val>
                                            <p:strVal val="#ppt_y"/>
                                          </p:val>
                                        </p:tav>
                                        <p:tav tm="100000">
                                          <p:val>
                                            <p:strVal val="#ppt_y"/>
                                          </p:val>
                                        </p:tav>
                                      </p:tavLst>
                                    </p:anim>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1"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p:cTn id="23" dur="500" fill="hold"/>
                                        <p:tgtEl>
                                          <p:spTgt spid="23"/>
                                        </p:tgtEl>
                                        <p:attrNameLst>
                                          <p:attrName>ppt_x</p:attrName>
                                        </p:attrNameLst>
                                      </p:cBhvr>
                                      <p:tavLst>
                                        <p:tav tm="0">
                                          <p:val>
                                            <p:strVal val="#ppt_x"/>
                                          </p:val>
                                        </p:tav>
                                        <p:tav tm="100000">
                                          <p:val>
                                            <p:strVal val="#ppt_x"/>
                                          </p:val>
                                        </p:tav>
                                      </p:tavLst>
                                    </p:anim>
                                    <p:anim calcmode="lin" valueType="num">
                                      <p:cBhvr>
                                        <p:cTn id="24" dur="500" fill="hold"/>
                                        <p:tgtEl>
                                          <p:spTgt spid="23"/>
                                        </p:tgtEl>
                                        <p:attrNameLst>
                                          <p:attrName>ppt_y</p:attrName>
                                        </p:attrNameLst>
                                      </p:cBhvr>
                                      <p:tavLst>
                                        <p:tav tm="0">
                                          <p:val>
                                            <p:strVal val="#ppt_y-#ppt_h/2"/>
                                          </p:val>
                                        </p:tav>
                                        <p:tav tm="100000">
                                          <p:val>
                                            <p:strVal val="#ppt_y"/>
                                          </p:val>
                                        </p:tav>
                                      </p:tavLst>
                                    </p:anim>
                                    <p:anim calcmode="lin" valueType="num">
                                      <p:cBhvr>
                                        <p:cTn id="25" dur="500" fill="hold"/>
                                        <p:tgtEl>
                                          <p:spTgt spid="23"/>
                                        </p:tgtEl>
                                        <p:attrNameLst>
                                          <p:attrName>ppt_w</p:attrName>
                                        </p:attrNameLst>
                                      </p:cBhvr>
                                      <p:tavLst>
                                        <p:tav tm="0">
                                          <p:val>
                                            <p:strVal val="#ppt_w"/>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2"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500" fill="hold"/>
                                        <p:tgtEl>
                                          <p:spTgt spid="24"/>
                                        </p:tgtEl>
                                        <p:attrNameLst>
                                          <p:attrName>ppt_x</p:attrName>
                                        </p:attrNameLst>
                                      </p:cBhvr>
                                      <p:tavLst>
                                        <p:tav tm="0">
                                          <p:val>
                                            <p:strVal val="#ppt_x+#ppt_w/2"/>
                                          </p:val>
                                        </p:tav>
                                        <p:tav tm="100000">
                                          <p:val>
                                            <p:strVal val="#ppt_x"/>
                                          </p:val>
                                        </p:tav>
                                      </p:tavLst>
                                    </p:anim>
                                    <p:anim calcmode="lin" valueType="num">
                                      <p:cBhvr>
                                        <p:cTn id="32" dur="500" fill="hold"/>
                                        <p:tgtEl>
                                          <p:spTgt spid="24"/>
                                        </p:tgtEl>
                                        <p:attrNameLst>
                                          <p:attrName>ppt_y</p:attrName>
                                        </p:attrNameLst>
                                      </p:cBhvr>
                                      <p:tavLst>
                                        <p:tav tm="0">
                                          <p:val>
                                            <p:strVal val="#ppt_y"/>
                                          </p:val>
                                        </p:tav>
                                        <p:tav tm="100000">
                                          <p:val>
                                            <p:strVal val="#ppt_y"/>
                                          </p:val>
                                        </p:tav>
                                      </p:tavLst>
                                    </p:anim>
                                    <p:anim calcmode="lin" valueType="num">
                                      <p:cBhvr>
                                        <p:cTn id="33" dur="500" fill="hold"/>
                                        <p:tgtEl>
                                          <p:spTgt spid="24"/>
                                        </p:tgtEl>
                                        <p:attrNameLst>
                                          <p:attrName>ppt_w</p:attrName>
                                        </p:attrNameLst>
                                      </p:cBhvr>
                                      <p:tavLst>
                                        <p:tav tm="0">
                                          <p:val>
                                            <p:fltVal val="0"/>
                                          </p:val>
                                        </p:tav>
                                        <p:tav tm="100000">
                                          <p:val>
                                            <p:strVal val="#ppt_w"/>
                                          </p:val>
                                        </p:tav>
                                      </p:tavLst>
                                    </p:anim>
                                    <p:anim calcmode="lin" valueType="num">
                                      <p:cBhvr>
                                        <p:cTn id="34" dur="500" fill="hold"/>
                                        <p:tgtEl>
                                          <p:spTgt spid="24"/>
                                        </p:tgtEl>
                                        <p:attrNameLst>
                                          <p:attrName>ppt_h</p:attrName>
                                        </p:attrNameLst>
                                      </p:cBhvr>
                                      <p:tavLst>
                                        <p:tav tm="0">
                                          <p:val>
                                            <p:strVal val="#ppt_h"/>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7" presetClass="entr" presetSubtype="2" fill="hold" nodeType="click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p:cTn id="39" dur="500" fill="hold"/>
                                        <p:tgtEl>
                                          <p:spTgt spid="25"/>
                                        </p:tgtEl>
                                        <p:attrNameLst>
                                          <p:attrName>ppt_x</p:attrName>
                                        </p:attrNameLst>
                                      </p:cBhvr>
                                      <p:tavLst>
                                        <p:tav tm="0">
                                          <p:val>
                                            <p:strVal val="#ppt_x+#ppt_w/2"/>
                                          </p:val>
                                        </p:tav>
                                        <p:tav tm="100000">
                                          <p:val>
                                            <p:strVal val="#ppt_x"/>
                                          </p:val>
                                        </p:tav>
                                      </p:tavLst>
                                    </p:anim>
                                    <p:anim calcmode="lin" valueType="num">
                                      <p:cBhvr>
                                        <p:cTn id="40" dur="500" fill="hold"/>
                                        <p:tgtEl>
                                          <p:spTgt spid="25"/>
                                        </p:tgtEl>
                                        <p:attrNameLst>
                                          <p:attrName>ppt_y</p:attrName>
                                        </p:attrNameLst>
                                      </p:cBhvr>
                                      <p:tavLst>
                                        <p:tav tm="0">
                                          <p:val>
                                            <p:strVal val="#ppt_y"/>
                                          </p:val>
                                        </p:tav>
                                        <p:tav tm="100000">
                                          <p:val>
                                            <p:strVal val="#ppt_y"/>
                                          </p:val>
                                        </p:tav>
                                      </p:tavLst>
                                    </p:anim>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350D594-A4FB-5F1F-D355-35EE11D0A46E}"/>
              </a:ext>
            </a:extLst>
          </p:cNvPr>
          <p:cNvSpPr/>
          <p:nvPr/>
        </p:nvSpPr>
        <p:spPr>
          <a:xfrm>
            <a:off x="9224963" y="4781550"/>
            <a:ext cx="152400" cy="5413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5" name="Rectangle 14">
            <a:extLst>
              <a:ext uri="{FF2B5EF4-FFF2-40B4-BE49-F238E27FC236}">
                <a16:creationId xmlns:a16="http://schemas.microsoft.com/office/drawing/2014/main" id="{912CB86D-2A0A-766F-9706-428F7BF5109F}"/>
              </a:ext>
            </a:extLst>
          </p:cNvPr>
          <p:cNvSpPr/>
          <p:nvPr/>
        </p:nvSpPr>
        <p:spPr>
          <a:xfrm>
            <a:off x="4162425" y="4256088"/>
            <a:ext cx="96838" cy="4587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nvGrpSpPr>
          <p:cNvPr id="38" name="Group 37">
            <a:extLst>
              <a:ext uri="{FF2B5EF4-FFF2-40B4-BE49-F238E27FC236}">
                <a16:creationId xmlns:a16="http://schemas.microsoft.com/office/drawing/2014/main" id="{0F8246DC-8436-24E3-1B9A-27C0D7F7E9B6}"/>
              </a:ext>
            </a:extLst>
          </p:cNvPr>
          <p:cNvGrpSpPr>
            <a:grpSpLocks/>
          </p:cNvGrpSpPr>
          <p:nvPr/>
        </p:nvGrpSpPr>
        <p:grpSpPr bwMode="auto">
          <a:xfrm>
            <a:off x="1249363" y="1365250"/>
            <a:ext cx="8304212" cy="3603625"/>
            <a:chOff x="870022" y="0"/>
            <a:chExt cx="8303977" cy="3603790"/>
          </a:xfrm>
        </p:grpSpPr>
        <p:grpSp>
          <p:nvGrpSpPr>
            <p:cNvPr id="14340" name="Group 29">
              <a:extLst>
                <a:ext uri="{FF2B5EF4-FFF2-40B4-BE49-F238E27FC236}">
                  <a16:creationId xmlns:a16="http://schemas.microsoft.com/office/drawing/2014/main" id="{E302262F-D94F-495F-DF2F-3D741A328A71}"/>
                </a:ext>
              </a:extLst>
            </p:cNvPr>
            <p:cNvGrpSpPr>
              <a:grpSpLocks/>
            </p:cNvGrpSpPr>
            <p:nvPr/>
          </p:nvGrpSpPr>
          <p:grpSpPr bwMode="auto">
            <a:xfrm>
              <a:off x="870022" y="0"/>
              <a:ext cx="8303977" cy="3603790"/>
              <a:chOff x="740020" y="462256"/>
              <a:chExt cx="8403980" cy="3603790"/>
            </a:xfrm>
          </p:grpSpPr>
          <p:grpSp>
            <p:nvGrpSpPr>
              <p:cNvPr id="14342" name="Group 28">
                <a:extLst>
                  <a:ext uri="{FF2B5EF4-FFF2-40B4-BE49-F238E27FC236}">
                    <a16:creationId xmlns:a16="http://schemas.microsoft.com/office/drawing/2014/main" id="{B4B96F30-D72A-DF6C-2BA2-9A7B86570D7F}"/>
                  </a:ext>
                </a:extLst>
              </p:cNvPr>
              <p:cNvGrpSpPr>
                <a:grpSpLocks/>
              </p:cNvGrpSpPr>
              <p:nvPr/>
            </p:nvGrpSpPr>
            <p:grpSpPr bwMode="auto">
              <a:xfrm>
                <a:off x="740020" y="462256"/>
                <a:ext cx="8403980" cy="3603790"/>
                <a:chOff x="0" y="1124992"/>
                <a:chExt cx="9144000" cy="3921125"/>
              </a:xfrm>
            </p:grpSpPr>
            <p:pic>
              <p:nvPicPr>
                <p:cNvPr id="14345" name="Picture 9" descr="Screen Shot 2013-12-06 at 11.44.09 AM.png">
                  <a:extLst>
                    <a:ext uri="{FF2B5EF4-FFF2-40B4-BE49-F238E27FC236}">
                      <a16:creationId xmlns:a16="http://schemas.microsoft.com/office/drawing/2014/main" id="{37F63B24-A53A-74E8-976A-61871AC3FF17}"/>
                    </a:ext>
                  </a:extLst>
                </p:cNvPr>
                <p:cNvPicPr>
                  <a:picLocks noChangeAspect="1" noChangeArrowheads="1"/>
                </p:cNvPicPr>
                <p:nvPr/>
              </p:nvPicPr>
              <p:blipFill>
                <a:blip r:embed="rId2">
                  <a:clrChange>
                    <a:clrFrom>
                      <a:srgbClr val="FFFFFF"/>
                    </a:clrFrom>
                    <a:clrTo>
                      <a:srgbClr val="FFFFFF">
                        <a:alpha val="0"/>
                      </a:srgbClr>
                    </a:clrTo>
                  </a:clrChange>
                  <a:lum contrast="60000"/>
                  <a:extLst>
                    <a:ext uri="{28A0092B-C50C-407E-A947-70E740481C1C}">
                      <a14:useLocalDpi xmlns:a14="http://schemas.microsoft.com/office/drawing/2010/main" val="0"/>
                    </a:ext>
                  </a:extLst>
                </a:blip>
                <a:srcRect/>
                <a:stretch>
                  <a:fillRect/>
                </a:stretch>
              </p:blipFill>
              <p:spPr bwMode="auto">
                <a:xfrm>
                  <a:off x="0" y="1124992"/>
                  <a:ext cx="9144000" cy="392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26">
                  <a:extLst>
                    <a:ext uri="{FF2B5EF4-FFF2-40B4-BE49-F238E27FC236}">
                      <a16:creationId xmlns:a16="http://schemas.microsoft.com/office/drawing/2014/main" id="{E3454AB9-AF92-D218-4738-B133022A9C48}"/>
                    </a:ext>
                  </a:extLst>
                </p:cNvPr>
                <p:cNvSpPr txBox="1">
                  <a:spLocks noChangeArrowheads="1"/>
                </p:cNvSpPr>
                <p:nvPr/>
              </p:nvSpPr>
              <p:spPr bwMode="auto">
                <a:xfrm>
                  <a:off x="5618203" y="1810758"/>
                  <a:ext cx="529656" cy="369657"/>
                </a:xfrm>
                <a:prstGeom prst="rect">
                  <a:avLst/>
                </a:prstGeom>
                <a:noFill/>
                <a:ln w="9525">
                  <a:noFill/>
                  <a:miter lim="800000"/>
                  <a:headEnd/>
                  <a:tailEnd/>
                </a:ln>
                <a:effectLst/>
              </p:spPr>
              <p:txBody>
                <a:bodyPr>
                  <a:spAutoFit/>
                </a:bodyPr>
                <a:lstStyle/>
                <a:p>
                  <a:pPr>
                    <a:defRPr/>
                  </a:pPr>
                  <a:r>
                    <a:rPr lang="de-CH" sz="1600" dirty="0">
                      <a:solidFill>
                        <a:srgbClr val="F81FFB"/>
                      </a:solidFill>
                      <a:effectLst>
                        <a:outerShdw blurRad="38100" dist="38100" dir="2700000" algn="tl">
                          <a:srgbClr val="000000"/>
                        </a:outerShdw>
                      </a:effectLst>
                      <a:latin typeface="Times" charset="0"/>
                    </a:rPr>
                    <a:t>c♯</a:t>
                  </a:r>
                  <a:endParaRPr lang="de-CH" sz="1600" dirty="0">
                    <a:solidFill>
                      <a:srgbClr val="F81FFB"/>
                    </a:solidFill>
                    <a:effectLst>
                      <a:outerShdw blurRad="38100" dist="38100" dir="2700000" algn="tl">
                        <a:srgbClr val="000000"/>
                      </a:outerShdw>
                    </a:effectLst>
                    <a:latin typeface="Sonata" charset="0"/>
                  </a:endParaRPr>
                </a:p>
              </p:txBody>
            </p:sp>
            <p:sp>
              <p:nvSpPr>
                <p:cNvPr id="17" name="Text Box 26">
                  <a:extLst>
                    <a:ext uri="{FF2B5EF4-FFF2-40B4-BE49-F238E27FC236}">
                      <a16:creationId xmlns:a16="http://schemas.microsoft.com/office/drawing/2014/main" id="{D1B8FE39-9285-EE28-DA47-E51A87042BB1}"/>
                    </a:ext>
                  </a:extLst>
                </p:cNvPr>
                <p:cNvSpPr txBox="1">
                  <a:spLocks noChangeArrowheads="1"/>
                </p:cNvSpPr>
                <p:nvPr/>
              </p:nvSpPr>
              <p:spPr bwMode="auto">
                <a:xfrm>
                  <a:off x="7404700" y="3562309"/>
                  <a:ext cx="538397" cy="367929"/>
                </a:xfrm>
                <a:prstGeom prst="rect">
                  <a:avLst/>
                </a:prstGeom>
                <a:noFill/>
                <a:ln w="9525">
                  <a:noFill/>
                  <a:miter lim="800000"/>
                  <a:headEnd/>
                  <a:tailEnd/>
                </a:ln>
                <a:effectLst/>
              </p:spPr>
              <p:txBody>
                <a:bodyPr>
                  <a:spAutoFit/>
                </a:bodyPr>
                <a:lstStyle/>
                <a:p>
                  <a:pPr>
                    <a:defRPr/>
                  </a:pPr>
                  <a:r>
                    <a:rPr lang="de-CH" sz="1600" dirty="0">
                      <a:solidFill>
                        <a:srgbClr val="F81FFB"/>
                      </a:solidFill>
                      <a:effectLst>
                        <a:outerShdw blurRad="38100" dist="38100" dir="2700000" algn="tl">
                          <a:srgbClr val="000000"/>
                        </a:outerShdw>
                      </a:effectLst>
                      <a:latin typeface="Times" charset="0"/>
                    </a:rPr>
                    <a:t>f♯</a:t>
                  </a:r>
                  <a:endParaRPr lang="de-CH" sz="1600" dirty="0">
                    <a:solidFill>
                      <a:srgbClr val="F81FFB"/>
                    </a:solidFill>
                    <a:effectLst>
                      <a:outerShdw blurRad="38100" dist="38100" dir="2700000" algn="tl">
                        <a:srgbClr val="000000"/>
                      </a:outerShdw>
                    </a:effectLst>
                    <a:latin typeface="Sonata" charset="0"/>
                  </a:endParaRPr>
                </a:p>
              </p:txBody>
            </p:sp>
            <p:sp>
              <p:nvSpPr>
                <p:cNvPr id="18" name="Text Box 26">
                  <a:extLst>
                    <a:ext uri="{FF2B5EF4-FFF2-40B4-BE49-F238E27FC236}">
                      <a16:creationId xmlns:a16="http://schemas.microsoft.com/office/drawing/2014/main" id="{B527A7DD-772F-54AE-0809-15EA4DDC2016}"/>
                    </a:ext>
                  </a:extLst>
                </p:cNvPr>
                <p:cNvSpPr txBox="1">
                  <a:spLocks noChangeArrowheads="1"/>
                </p:cNvSpPr>
                <p:nvPr/>
              </p:nvSpPr>
              <p:spPr bwMode="auto">
                <a:xfrm>
                  <a:off x="5247618" y="2263328"/>
                  <a:ext cx="274442" cy="367929"/>
                </a:xfrm>
                <a:prstGeom prst="rect">
                  <a:avLst/>
                </a:prstGeom>
                <a:noFill/>
                <a:ln w="9525">
                  <a:noFill/>
                  <a:miter lim="800000"/>
                  <a:headEnd/>
                  <a:tailEnd/>
                </a:ln>
                <a:effectLst/>
              </p:spPr>
              <p:txBody>
                <a:bodyPr>
                  <a:spAutoFit/>
                </a:bodyPr>
                <a:lstStyle/>
                <a:p>
                  <a:pPr>
                    <a:defRPr/>
                  </a:pPr>
                  <a:r>
                    <a:rPr lang="de-CH" sz="1600" dirty="0">
                      <a:solidFill>
                        <a:srgbClr val="F81FFB"/>
                      </a:solidFill>
                      <a:effectLst>
                        <a:outerShdw blurRad="38100" dist="38100" dir="2700000" algn="tl">
                          <a:srgbClr val="000000"/>
                        </a:outerShdw>
                      </a:effectLst>
                      <a:latin typeface="Times" charset="0"/>
                    </a:rPr>
                    <a:t>c</a:t>
                  </a:r>
                  <a:endParaRPr lang="de-CH" sz="1600" dirty="0">
                    <a:solidFill>
                      <a:srgbClr val="F81FFB"/>
                    </a:solidFill>
                    <a:effectLst>
                      <a:outerShdw blurRad="38100" dist="38100" dir="2700000" algn="tl">
                        <a:srgbClr val="000000"/>
                      </a:outerShdw>
                    </a:effectLst>
                    <a:latin typeface="Sonata" charset="0"/>
                  </a:endParaRPr>
                </a:p>
              </p:txBody>
            </p:sp>
            <p:sp>
              <p:nvSpPr>
                <p:cNvPr id="19" name="Text Box 26">
                  <a:extLst>
                    <a:ext uri="{FF2B5EF4-FFF2-40B4-BE49-F238E27FC236}">
                      <a16:creationId xmlns:a16="http://schemas.microsoft.com/office/drawing/2014/main" id="{36263011-D030-813B-49A1-E685A1D2212A}"/>
                    </a:ext>
                  </a:extLst>
                </p:cNvPr>
                <p:cNvSpPr txBox="1">
                  <a:spLocks noChangeArrowheads="1"/>
                </p:cNvSpPr>
                <p:nvPr/>
              </p:nvSpPr>
              <p:spPr bwMode="auto">
                <a:xfrm>
                  <a:off x="7436165" y="2282328"/>
                  <a:ext cx="276190" cy="367930"/>
                </a:xfrm>
                <a:prstGeom prst="rect">
                  <a:avLst/>
                </a:prstGeom>
                <a:noFill/>
                <a:ln w="9525">
                  <a:noFill/>
                  <a:miter lim="800000"/>
                  <a:headEnd/>
                  <a:tailEnd/>
                </a:ln>
                <a:effectLst/>
              </p:spPr>
              <p:txBody>
                <a:bodyPr>
                  <a:spAutoFit/>
                </a:bodyPr>
                <a:lstStyle/>
                <a:p>
                  <a:pPr>
                    <a:defRPr/>
                  </a:pPr>
                  <a:r>
                    <a:rPr lang="de-CH" sz="1600" dirty="0">
                      <a:solidFill>
                        <a:srgbClr val="F81FFB"/>
                      </a:solidFill>
                      <a:effectLst>
                        <a:outerShdw blurRad="38100" dist="38100" dir="2700000" algn="tl">
                          <a:srgbClr val="000000"/>
                        </a:outerShdw>
                      </a:effectLst>
                      <a:latin typeface="Times" charset="0"/>
                    </a:rPr>
                    <a:t>e</a:t>
                  </a:r>
                  <a:endParaRPr lang="de-CH" sz="1600" dirty="0">
                    <a:solidFill>
                      <a:srgbClr val="F81FFB"/>
                    </a:solidFill>
                    <a:effectLst>
                      <a:outerShdw blurRad="38100" dist="38100" dir="2700000" algn="tl">
                        <a:srgbClr val="000000"/>
                      </a:outerShdw>
                    </a:effectLst>
                    <a:latin typeface="Sonata" charset="0"/>
                  </a:endParaRPr>
                </a:p>
              </p:txBody>
            </p:sp>
            <p:sp>
              <p:nvSpPr>
                <p:cNvPr id="20" name="Text Box 26">
                  <a:extLst>
                    <a:ext uri="{FF2B5EF4-FFF2-40B4-BE49-F238E27FC236}">
                      <a16:creationId xmlns:a16="http://schemas.microsoft.com/office/drawing/2014/main" id="{194BB16D-299E-3530-97D9-7D3D50027A99}"/>
                    </a:ext>
                  </a:extLst>
                </p:cNvPr>
                <p:cNvSpPr txBox="1">
                  <a:spLocks noChangeArrowheads="1"/>
                </p:cNvSpPr>
                <p:nvPr/>
              </p:nvSpPr>
              <p:spPr bwMode="auto">
                <a:xfrm>
                  <a:off x="7576008" y="2769446"/>
                  <a:ext cx="260458" cy="369657"/>
                </a:xfrm>
                <a:prstGeom prst="rect">
                  <a:avLst/>
                </a:prstGeom>
                <a:noFill/>
                <a:ln w="9525">
                  <a:noFill/>
                  <a:miter lim="800000"/>
                  <a:headEnd/>
                  <a:tailEnd/>
                </a:ln>
                <a:effectLst/>
              </p:spPr>
              <p:txBody>
                <a:bodyPr>
                  <a:spAutoFit/>
                </a:bodyPr>
                <a:lstStyle/>
                <a:p>
                  <a:pPr>
                    <a:defRPr/>
                  </a:pPr>
                  <a:r>
                    <a:rPr lang="de-CH" sz="1600" dirty="0">
                      <a:solidFill>
                        <a:srgbClr val="F81FFB"/>
                      </a:solidFill>
                      <a:effectLst>
                        <a:outerShdw blurRad="38100" dist="38100" dir="2700000" algn="tl">
                          <a:srgbClr val="000000"/>
                        </a:outerShdw>
                      </a:effectLst>
                      <a:latin typeface="Times" charset="0"/>
                    </a:rPr>
                    <a:t>f</a:t>
                  </a:r>
                  <a:endParaRPr lang="de-CH" sz="1600" dirty="0">
                    <a:solidFill>
                      <a:srgbClr val="F81FFB"/>
                    </a:solidFill>
                    <a:effectLst>
                      <a:outerShdw blurRad="38100" dist="38100" dir="2700000" algn="tl">
                        <a:srgbClr val="000000"/>
                      </a:outerShdw>
                    </a:effectLst>
                    <a:latin typeface="Sonata" charset="0"/>
                  </a:endParaRPr>
                </a:p>
              </p:txBody>
            </p:sp>
            <p:sp>
              <p:nvSpPr>
                <p:cNvPr id="21" name="Text Box 26">
                  <a:extLst>
                    <a:ext uri="{FF2B5EF4-FFF2-40B4-BE49-F238E27FC236}">
                      <a16:creationId xmlns:a16="http://schemas.microsoft.com/office/drawing/2014/main" id="{468F520A-2D6C-6CFE-E32B-1317D4CE1A0A}"/>
                    </a:ext>
                  </a:extLst>
                </p:cNvPr>
                <p:cNvSpPr txBox="1">
                  <a:spLocks noChangeArrowheads="1"/>
                </p:cNvSpPr>
                <p:nvPr/>
              </p:nvSpPr>
              <p:spPr bwMode="auto">
                <a:xfrm>
                  <a:off x="6978178" y="3964785"/>
                  <a:ext cx="286679" cy="369657"/>
                </a:xfrm>
                <a:prstGeom prst="rect">
                  <a:avLst/>
                </a:prstGeom>
                <a:noFill/>
                <a:ln w="9525">
                  <a:noFill/>
                  <a:miter lim="800000"/>
                  <a:headEnd/>
                  <a:tailEnd/>
                </a:ln>
                <a:effectLst/>
              </p:spPr>
              <p:txBody>
                <a:bodyPr>
                  <a:spAutoFit/>
                </a:bodyPr>
                <a:lstStyle/>
                <a:p>
                  <a:pPr>
                    <a:defRPr/>
                  </a:pPr>
                  <a:r>
                    <a:rPr lang="de-CH" sz="1600" dirty="0">
                      <a:solidFill>
                        <a:srgbClr val="F81FFB"/>
                      </a:solidFill>
                      <a:effectLst>
                        <a:outerShdw blurRad="38100" dist="38100" dir="2700000" algn="tl">
                          <a:srgbClr val="000000"/>
                        </a:outerShdw>
                      </a:effectLst>
                      <a:latin typeface="Times" charset="0"/>
                    </a:rPr>
                    <a:t>g</a:t>
                  </a:r>
                  <a:endParaRPr lang="de-CH" sz="1600" dirty="0">
                    <a:solidFill>
                      <a:srgbClr val="F81FFB"/>
                    </a:solidFill>
                    <a:effectLst>
                      <a:outerShdw blurRad="38100" dist="38100" dir="2700000" algn="tl">
                        <a:srgbClr val="000000"/>
                      </a:outerShdw>
                    </a:effectLst>
                    <a:latin typeface="Sonata" charset="0"/>
                  </a:endParaRPr>
                </a:p>
              </p:txBody>
            </p:sp>
            <p:sp>
              <p:nvSpPr>
                <p:cNvPr id="22" name="Text Box 26">
                  <a:extLst>
                    <a:ext uri="{FF2B5EF4-FFF2-40B4-BE49-F238E27FC236}">
                      <a16:creationId xmlns:a16="http://schemas.microsoft.com/office/drawing/2014/main" id="{52B2964B-DA6D-1C71-023C-D30C7F66024B}"/>
                    </a:ext>
                  </a:extLst>
                </p:cNvPr>
                <p:cNvSpPr txBox="1">
                  <a:spLocks noChangeArrowheads="1"/>
                </p:cNvSpPr>
                <p:nvPr/>
              </p:nvSpPr>
              <p:spPr bwMode="auto">
                <a:xfrm>
                  <a:off x="6397829" y="4146159"/>
                  <a:ext cx="566365" cy="367929"/>
                </a:xfrm>
                <a:prstGeom prst="rect">
                  <a:avLst/>
                </a:prstGeom>
                <a:noFill/>
                <a:ln w="9525">
                  <a:noFill/>
                  <a:miter lim="800000"/>
                  <a:headEnd/>
                  <a:tailEnd/>
                </a:ln>
                <a:effectLst/>
              </p:spPr>
              <p:txBody>
                <a:bodyPr>
                  <a:spAutoFit/>
                </a:bodyPr>
                <a:lstStyle/>
                <a:p>
                  <a:pPr>
                    <a:defRPr/>
                  </a:pPr>
                  <a:r>
                    <a:rPr lang="de-CH" sz="1600" dirty="0">
                      <a:solidFill>
                        <a:srgbClr val="F81FFB"/>
                      </a:solidFill>
                      <a:effectLst>
                        <a:outerShdw blurRad="38100" dist="38100" dir="2700000" algn="tl">
                          <a:srgbClr val="000000"/>
                        </a:outerShdw>
                      </a:effectLst>
                      <a:latin typeface="Times" charset="0"/>
                    </a:rPr>
                    <a:t>g♯</a:t>
                  </a:r>
                  <a:endParaRPr lang="de-CH" sz="1600" dirty="0">
                    <a:solidFill>
                      <a:srgbClr val="F81FFB"/>
                    </a:solidFill>
                    <a:effectLst>
                      <a:outerShdw blurRad="38100" dist="38100" dir="2700000" algn="tl">
                        <a:srgbClr val="000000"/>
                      </a:outerShdw>
                    </a:effectLst>
                    <a:latin typeface="Sonata" charset="0"/>
                  </a:endParaRPr>
                </a:p>
              </p:txBody>
            </p:sp>
            <p:sp>
              <p:nvSpPr>
                <p:cNvPr id="23" name="Text Box 26">
                  <a:extLst>
                    <a:ext uri="{FF2B5EF4-FFF2-40B4-BE49-F238E27FC236}">
                      <a16:creationId xmlns:a16="http://schemas.microsoft.com/office/drawing/2014/main" id="{30E32985-D086-ED08-D3F2-2F3206E626C0}"/>
                    </a:ext>
                  </a:extLst>
                </p:cNvPr>
                <p:cNvSpPr txBox="1">
                  <a:spLocks noChangeArrowheads="1"/>
                </p:cNvSpPr>
                <p:nvPr/>
              </p:nvSpPr>
              <p:spPr bwMode="auto">
                <a:xfrm>
                  <a:off x="4994152" y="3527761"/>
                  <a:ext cx="568114" cy="367929"/>
                </a:xfrm>
                <a:prstGeom prst="rect">
                  <a:avLst/>
                </a:prstGeom>
                <a:noFill/>
                <a:ln w="9525">
                  <a:noFill/>
                  <a:miter lim="800000"/>
                  <a:headEnd/>
                  <a:tailEnd/>
                </a:ln>
                <a:effectLst/>
              </p:spPr>
              <p:txBody>
                <a:bodyPr>
                  <a:spAutoFit/>
                </a:bodyPr>
                <a:lstStyle/>
                <a:p>
                  <a:pPr>
                    <a:defRPr/>
                  </a:pPr>
                  <a:r>
                    <a:rPr lang="de-CH" sz="1600" dirty="0">
                      <a:solidFill>
                        <a:srgbClr val="F81FFB"/>
                      </a:solidFill>
                      <a:effectLst>
                        <a:outerShdw blurRad="38100" dist="38100" dir="2700000" algn="tl">
                          <a:srgbClr val="000000"/>
                        </a:outerShdw>
                      </a:effectLst>
                      <a:latin typeface="Times" charset="0"/>
                    </a:rPr>
                    <a:t>a♯</a:t>
                  </a:r>
                  <a:endParaRPr lang="de-CH" sz="1600" dirty="0">
                    <a:solidFill>
                      <a:srgbClr val="F81FFB"/>
                    </a:solidFill>
                    <a:effectLst>
                      <a:outerShdw blurRad="38100" dist="38100" dir="2700000" algn="tl">
                        <a:srgbClr val="000000"/>
                      </a:outerShdw>
                    </a:effectLst>
                    <a:latin typeface="Sonata" charset="0"/>
                  </a:endParaRPr>
                </a:p>
              </p:txBody>
            </p:sp>
            <p:sp>
              <p:nvSpPr>
                <p:cNvPr id="24" name="Text Box 26">
                  <a:extLst>
                    <a:ext uri="{FF2B5EF4-FFF2-40B4-BE49-F238E27FC236}">
                      <a16:creationId xmlns:a16="http://schemas.microsoft.com/office/drawing/2014/main" id="{CC2F6833-0492-E3B0-C898-8480D44D1AE4}"/>
                    </a:ext>
                  </a:extLst>
                </p:cNvPr>
                <p:cNvSpPr txBox="1">
                  <a:spLocks noChangeArrowheads="1"/>
                </p:cNvSpPr>
                <p:nvPr/>
              </p:nvSpPr>
              <p:spPr bwMode="auto">
                <a:xfrm>
                  <a:off x="5726581" y="3997605"/>
                  <a:ext cx="276190" cy="369657"/>
                </a:xfrm>
                <a:prstGeom prst="rect">
                  <a:avLst/>
                </a:prstGeom>
                <a:noFill/>
                <a:ln w="9525">
                  <a:noFill/>
                  <a:miter lim="800000"/>
                  <a:headEnd/>
                  <a:tailEnd/>
                </a:ln>
                <a:effectLst/>
              </p:spPr>
              <p:txBody>
                <a:bodyPr>
                  <a:spAutoFit/>
                </a:bodyPr>
                <a:lstStyle/>
                <a:p>
                  <a:pPr>
                    <a:defRPr/>
                  </a:pPr>
                  <a:r>
                    <a:rPr lang="de-CH" sz="1600" dirty="0">
                      <a:solidFill>
                        <a:srgbClr val="F81FFB"/>
                      </a:solidFill>
                      <a:effectLst>
                        <a:outerShdw blurRad="38100" dist="38100" dir="2700000" algn="tl">
                          <a:srgbClr val="000000"/>
                        </a:outerShdw>
                      </a:effectLst>
                      <a:latin typeface="Times" charset="0"/>
                    </a:rPr>
                    <a:t>a</a:t>
                  </a:r>
                  <a:endParaRPr lang="de-CH" sz="1600" dirty="0">
                    <a:solidFill>
                      <a:srgbClr val="F81FFB"/>
                    </a:solidFill>
                    <a:effectLst>
                      <a:outerShdw blurRad="38100" dist="38100" dir="2700000" algn="tl">
                        <a:srgbClr val="000000"/>
                      </a:outerShdw>
                    </a:effectLst>
                    <a:latin typeface="Sonata" charset="0"/>
                  </a:endParaRPr>
                </a:p>
              </p:txBody>
            </p:sp>
            <p:sp>
              <p:nvSpPr>
                <p:cNvPr id="25" name="Text Box 26">
                  <a:extLst>
                    <a:ext uri="{FF2B5EF4-FFF2-40B4-BE49-F238E27FC236}">
                      <a16:creationId xmlns:a16="http://schemas.microsoft.com/office/drawing/2014/main" id="{0AA9124A-C829-D25E-08D0-F8803D21095E}"/>
                    </a:ext>
                  </a:extLst>
                </p:cNvPr>
                <p:cNvSpPr txBox="1">
                  <a:spLocks noChangeArrowheads="1"/>
                </p:cNvSpPr>
                <p:nvPr/>
              </p:nvSpPr>
              <p:spPr bwMode="auto">
                <a:xfrm>
                  <a:off x="5104279" y="3028551"/>
                  <a:ext cx="288426" cy="367930"/>
                </a:xfrm>
                <a:prstGeom prst="rect">
                  <a:avLst/>
                </a:prstGeom>
                <a:noFill/>
                <a:ln w="9525">
                  <a:noFill/>
                  <a:miter lim="800000"/>
                  <a:headEnd/>
                  <a:tailEnd/>
                </a:ln>
                <a:effectLst/>
              </p:spPr>
              <p:txBody>
                <a:bodyPr>
                  <a:spAutoFit/>
                </a:bodyPr>
                <a:lstStyle/>
                <a:p>
                  <a:pPr>
                    <a:defRPr/>
                  </a:pPr>
                  <a:r>
                    <a:rPr lang="de-CH" sz="1600" dirty="0">
                      <a:solidFill>
                        <a:srgbClr val="F81FFB"/>
                      </a:solidFill>
                      <a:effectLst>
                        <a:outerShdw blurRad="38100" dist="38100" dir="2700000" algn="tl">
                          <a:srgbClr val="000000"/>
                        </a:outerShdw>
                      </a:effectLst>
                      <a:latin typeface="Times" charset="0"/>
                    </a:rPr>
                    <a:t>b</a:t>
                  </a:r>
                  <a:endParaRPr lang="de-CH" sz="1600" dirty="0">
                    <a:solidFill>
                      <a:srgbClr val="F81FFB"/>
                    </a:solidFill>
                    <a:effectLst>
                      <a:outerShdw blurRad="38100" dist="38100" dir="2700000" algn="tl">
                        <a:srgbClr val="000000"/>
                      </a:outerShdw>
                    </a:effectLst>
                    <a:latin typeface="Sonata" charset="0"/>
                  </a:endParaRPr>
                </a:p>
              </p:txBody>
            </p:sp>
            <p:sp>
              <p:nvSpPr>
                <p:cNvPr id="26" name="Text Box 26">
                  <a:extLst>
                    <a:ext uri="{FF2B5EF4-FFF2-40B4-BE49-F238E27FC236}">
                      <a16:creationId xmlns:a16="http://schemas.microsoft.com/office/drawing/2014/main" id="{DF8BC7E4-561F-21A0-092D-A0AE4102584C}"/>
                    </a:ext>
                  </a:extLst>
                </p:cNvPr>
                <p:cNvSpPr txBox="1">
                  <a:spLocks noChangeArrowheads="1"/>
                </p:cNvSpPr>
                <p:nvPr/>
              </p:nvSpPr>
              <p:spPr bwMode="auto">
                <a:xfrm>
                  <a:off x="6200300" y="1693297"/>
                  <a:ext cx="286679" cy="369657"/>
                </a:xfrm>
                <a:prstGeom prst="rect">
                  <a:avLst/>
                </a:prstGeom>
                <a:noFill/>
                <a:ln w="9525">
                  <a:noFill/>
                  <a:miter lim="800000"/>
                  <a:headEnd/>
                  <a:tailEnd/>
                </a:ln>
                <a:effectLst/>
              </p:spPr>
              <p:txBody>
                <a:bodyPr>
                  <a:spAutoFit/>
                </a:bodyPr>
                <a:lstStyle/>
                <a:p>
                  <a:pPr>
                    <a:defRPr/>
                  </a:pPr>
                  <a:r>
                    <a:rPr lang="de-CH" sz="1600" dirty="0">
                      <a:solidFill>
                        <a:srgbClr val="F81FFB"/>
                      </a:solidFill>
                      <a:effectLst>
                        <a:outerShdw blurRad="38100" dist="38100" dir="2700000" algn="tl">
                          <a:srgbClr val="000000"/>
                        </a:outerShdw>
                      </a:effectLst>
                      <a:latin typeface="Times" charset="0"/>
                    </a:rPr>
                    <a:t>d</a:t>
                  </a:r>
                  <a:endParaRPr lang="de-CH" sz="1600" dirty="0">
                    <a:solidFill>
                      <a:srgbClr val="F81FFB"/>
                    </a:solidFill>
                    <a:effectLst>
                      <a:outerShdw blurRad="38100" dist="38100" dir="2700000" algn="tl">
                        <a:srgbClr val="000000"/>
                      </a:outerShdw>
                    </a:effectLst>
                    <a:latin typeface="Sonata" charset="0"/>
                  </a:endParaRPr>
                </a:p>
              </p:txBody>
            </p:sp>
            <p:sp>
              <p:nvSpPr>
                <p:cNvPr id="27" name="Text Box 26">
                  <a:extLst>
                    <a:ext uri="{FF2B5EF4-FFF2-40B4-BE49-F238E27FC236}">
                      <a16:creationId xmlns:a16="http://schemas.microsoft.com/office/drawing/2014/main" id="{F00E2C53-CE25-B25D-EC23-51CA6816EE46}"/>
                    </a:ext>
                  </a:extLst>
                </p:cNvPr>
                <p:cNvSpPr txBox="1">
                  <a:spLocks noChangeArrowheads="1"/>
                </p:cNvSpPr>
                <p:nvPr/>
              </p:nvSpPr>
              <p:spPr bwMode="auto">
                <a:xfrm>
                  <a:off x="6929233" y="1829758"/>
                  <a:ext cx="545389" cy="367930"/>
                </a:xfrm>
                <a:prstGeom prst="rect">
                  <a:avLst/>
                </a:prstGeom>
                <a:noFill/>
                <a:ln w="9525">
                  <a:noFill/>
                  <a:miter lim="800000"/>
                  <a:headEnd/>
                  <a:tailEnd/>
                </a:ln>
                <a:effectLst/>
              </p:spPr>
              <p:txBody>
                <a:bodyPr>
                  <a:spAutoFit/>
                </a:bodyPr>
                <a:lstStyle/>
                <a:p>
                  <a:pPr>
                    <a:defRPr/>
                  </a:pPr>
                  <a:r>
                    <a:rPr lang="de-CH" sz="1600" dirty="0">
                      <a:solidFill>
                        <a:srgbClr val="F81FFB"/>
                      </a:solidFill>
                      <a:effectLst>
                        <a:outerShdw blurRad="38100" dist="38100" dir="2700000" algn="tl">
                          <a:srgbClr val="000000"/>
                        </a:outerShdw>
                      </a:effectLst>
                      <a:latin typeface="Times" charset="0"/>
                    </a:rPr>
                    <a:t>d♯</a:t>
                  </a:r>
                  <a:endParaRPr lang="de-CH" sz="1600" dirty="0">
                    <a:solidFill>
                      <a:srgbClr val="F81FFB"/>
                    </a:solidFill>
                    <a:effectLst>
                      <a:outerShdw blurRad="38100" dist="38100" dir="2700000" algn="tl">
                        <a:srgbClr val="000000"/>
                      </a:outerShdw>
                    </a:effectLst>
                    <a:latin typeface="Sonata" charset="0"/>
                  </a:endParaRPr>
                </a:p>
              </p:txBody>
            </p:sp>
          </p:grpSp>
          <p:cxnSp>
            <p:nvCxnSpPr>
              <p:cNvPr id="28" name="Straight Connector 27">
                <a:extLst>
                  <a:ext uri="{FF2B5EF4-FFF2-40B4-BE49-F238E27FC236}">
                    <a16:creationId xmlns:a16="http://schemas.microsoft.com/office/drawing/2014/main" id="{94DB3ABD-79B5-2CD5-9B1B-D649A2D83AA5}"/>
                  </a:ext>
                </a:extLst>
              </p:cNvPr>
              <p:cNvCxnSpPr/>
              <p:nvPr/>
            </p:nvCxnSpPr>
            <p:spPr>
              <a:xfrm rot="10800000" flipV="1">
                <a:off x="3975657" y="1643410"/>
                <a:ext cx="5044638" cy="1395477"/>
              </a:xfrm>
              <a:prstGeom prst="line">
                <a:avLst/>
              </a:prstGeom>
            </p:spPr>
            <p:style>
              <a:lnRef idx="2">
                <a:schemeClr val="accent1"/>
              </a:lnRef>
              <a:fillRef idx="0">
                <a:schemeClr val="accent1"/>
              </a:fillRef>
              <a:effectRef idx="1">
                <a:schemeClr val="accent1"/>
              </a:effectRef>
              <a:fontRef idx="minor">
                <a:schemeClr val="tx1"/>
              </a:fontRef>
            </p:style>
          </p:cxnSp>
          <p:sp>
            <p:nvSpPr>
              <p:cNvPr id="35" name="Text Box 26">
                <a:extLst>
                  <a:ext uri="{FF2B5EF4-FFF2-40B4-BE49-F238E27FC236}">
                    <a16:creationId xmlns:a16="http://schemas.microsoft.com/office/drawing/2014/main" id="{C50258C3-EE2B-22B3-5EFF-14F4F26FCAFD}"/>
                  </a:ext>
                </a:extLst>
              </p:cNvPr>
              <p:cNvSpPr txBox="1">
                <a:spLocks noChangeArrowheads="1"/>
              </p:cNvSpPr>
              <p:nvPr/>
            </p:nvSpPr>
            <p:spPr bwMode="auto">
              <a:xfrm>
                <a:off x="4186117" y="2942045"/>
                <a:ext cx="493218" cy="338153"/>
              </a:xfrm>
              <a:prstGeom prst="rect">
                <a:avLst/>
              </a:prstGeom>
              <a:noFill/>
              <a:ln w="9525">
                <a:noFill/>
                <a:miter lim="800000"/>
                <a:headEnd/>
                <a:tailEnd/>
              </a:ln>
              <a:effectLst/>
            </p:spPr>
            <p:txBody>
              <a:bodyPr>
                <a:spAutoFit/>
              </a:bodyPr>
              <a:lstStyle/>
              <a:p>
                <a:pPr>
                  <a:defRPr/>
                </a:pPr>
                <a:r>
                  <a:rPr lang="de-CH" sz="1600" dirty="0">
                    <a:solidFill>
                      <a:schemeClr val="tx2">
                        <a:lumMod val="60000"/>
                        <a:lumOff val="40000"/>
                      </a:schemeClr>
                    </a:solidFill>
                    <a:effectLst>
                      <a:outerShdw blurRad="38100" dist="38100" dir="2700000" algn="tl">
                        <a:srgbClr val="000000"/>
                      </a:outerShdw>
                    </a:effectLst>
                    <a:latin typeface="Times" charset="0"/>
                  </a:rPr>
                  <a:t>U</a:t>
                </a:r>
                <a:r>
                  <a:rPr lang="de-CH" sz="1600" baseline="-25000" dirty="0">
                    <a:solidFill>
                      <a:schemeClr val="tx2">
                        <a:lumMod val="60000"/>
                        <a:lumOff val="40000"/>
                      </a:schemeClr>
                    </a:solidFill>
                    <a:effectLst>
                      <a:outerShdw blurRad="38100" dist="38100" dir="2700000" algn="tl">
                        <a:srgbClr val="000000"/>
                      </a:outerShdw>
                    </a:effectLst>
                    <a:latin typeface="Times" charset="0"/>
                  </a:rPr>
                  <a:t>e/f</a:t>
                </a:r>
                <a:endParaRPr lang="de-CH" sz="1600" baseline="-25000" dirty="0">
                  <a:solidFill>
                    <a:schemeClr val="tx2">
                      <a:lumMod val="60000"/>
                      <a:lumOff val="40000"/>
                    </a:schemeClr>
                  </a:solidFill>
                  <a:effectLst>
                    <a:outerShdw blurRad="38100" dist="38100" dir="2700000" algn="tl">
                      <a:srgbClr val="000000"/>
                    </a:outerShdw>
                  </a:effectLst>
                  <a:latin typeface="Sonata" charset="0"/>
                </a:endParaRPr>
              </a:p>
            </p:txBody>
          </p:sp>
        </p:grpSp>
        <p:cxnSp>
          <p:nvCxnSpPr>
            <p:cNvPr id="32" name="Straight Connector 31">
              <a:extLst>
                <a:ext uri="{FF2B5EF4-FFF2-40B4-BE49-F238E27FC236}">
                  <a16:creationId xmlns:a16="http://schemas.microsoft.com/office/drawing/2014/main" id="{CC79319E-FD6C-3145-7D5D-7C836B64C686}"/>
                </a:ext>
              </a:extLst>
            </p:cNvPr>
            <p:cNvCxnSpPr/>
            <p:nvPr/>
          </p:nvCxnSpPr>
          <p:spPr>
            <a:xfrm rot="16200000" flipV="1">
              <a:off x="5336222" y="1362962"/>
              <a:ext cx="2836993" cy="828652"/>
            </a:xfrm>
            <a:prstGeom prst="line">
              <a:avLst/>
            </a:prstGeom>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0C12E48-8759-3255-81C2-C18EDF330F05}"/>
              </a:ext>
            </a:extLst>
          </p:cNvPr>
          <p:cNvSpPr/>
          <p:nvPr/>
        </p:nvSpPr>
        <p:spPr>
          <a:xfrm>
            <a:off x="9224963" y="3416300"/>
            <a:ext cx="152400" cy="5397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5" name="Rectangle 14">
            <a:extLst>
              <a:ext uri="{FF2B5EF4-FFF2-40B4-BE49-F238E27FC236}">
                <a16:creationId xmlns:a16="http://schemas.microsoft.com/office/drawing/2014/main" id="{73B4400C-B4E3-F655-FA78-60F60666022B}"/>
              </a:ext>
            </a:extLst>
          </p:cNvPr>
          <p:cNvSpPr/>
          <p:nvPr/>
        </p:nvSpPr>
        <p:spPr>
          <a:xfrm>
            <a:off x="4162425" y="2890838"/>
            <a:ext cx="96838" cy="4587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1" name="TextBox 30">
            <a:extLst>
              <a:ext uri="{FF2B5EF4-FFF2-40B4-BE49-F238E27FC236}">
                <a16:creationId xmlns:a16="http://schemas.microsoft.com/office/drawing/2014/main" id="{073978E5-9293-C888-4D7D-CE845E8EB471}"/>
              </a:ext>
            </a:extLst>
          </p:cNvPr>
          <p:cNvSpPr txBox="1"/>
          <p:nvPr/>
        </p:nvSpPr>
        <p:spPr>
          <a:xfrm>
            <a:off x="575880" y="825853"/>
            <a:ext cx="9550500" cy="5416868"/>
          </a:xfrm>
          <a:prstGeom prst="rect">
            <a:avLst/>
          </a:prstGeom>
          <a:noFill/>
          <a:effectLst>
            <a:innerShdw blurRad="25400" dist="50800" dir="13500000">
              <a:srgbClr val="FFF8FC"/>
            </a:innerShdw>
          </a:effectLst>
        </p:spPr>
        <p:txBody>
          <a:bodyPr wrap="none">
            <a:spAutoFit/>
          </a:bodyPr>
          <a:lstStyle/>
          <a:p>
            <a:pPr marL="342900" indent="-342900">
              <a:buFont typeface="+mj-lt"/>
              <a:buAutoNum type="arabicPeriod"/>
              <a:defRPr/>
            </a:pPr>
            <a:r>
              <a:rPr lang="en-US" sz="2400" dirty="0">
                <a:effectLst>
                  <a:outerShdw blurRad="50800" dist="38100" dir="2700000" algn="br">
                    <a:srgbClr val="FFF8FC"/>
                  </a:outerShdw>
                </a:effectLst>
              </a:rPr>
              <a:t>The twelve pitch class points are contained in three closed </a:t>
            </a:r>
            <a:br>
              <a:rPr lang="en-US" sz="2400" dirty="0">
                <a:effectLst>
                  <a:outerShdw blurRad="50800" dist="38100" dir="2700000" algn="br">
                    <a:srgbClr val="FFF8FC"/>
                  </a:outerShdw>
                </a:effectLst>
              </a:rPr>
            </a:br>
            <a:r>
              <a:rPr lang="en-US" sz="2400" dirty="0">
                <a:effectLst>
                  <a:outerShdw blurRad="50800" dist="38100" dir="2700000" algn="br">
                    <a:srgbClr val="FFF8FC"/>
                  </a:outerShdw>
                </a:effectLst>
              </a:rPr>
              <a:t>integral curves: </a:t>
            </a:r>
            <a:br>
              <a:rPr lang="en-US" sz="2400" dirty="0">
                <a:effectLst>
                  <a:outerShdw blurRad="50800" dist="38100" dir="2700000" algn="br">
                    <a:srgbClr val="FFF8FC"/>
                  </a:outerShdw>
                </a:effectLst>
              </a:rPr>
            </a:br>
            <a:r>
              <a:rPr lang="en-US" sz="2400" dirty="0" err="1">
                <a:effectLst>
                  <a:outerShdw blurRad="50800" dist="38100" dir="2700000" algn="br">
                    <a:srgbClr val="FFF8FC"/>
                  </a:outerShdw>
                </a:effectLst>
              </a:rPr>
              <a:t>C</a:t>
            </a:r>
            <a:r>
              <a:rPr lang="en-US" sz="2400" baseline="-25000" dirty="0" err="1">
                <a:effectLst>
                  <a:outerShdw blurRad="50800" dist="38100" dir="2700000" algn="br">
                    <a:srgbClr val="FFF8FC"/>
                  </a:outerShdw>
                </a:effectLst>
              </a:rPr>
              <a:t>b</a:t>
            </a:r>
            <a:r>
              <a:rPr lang="en-US" sz="2400" dirty="0">
                <a:effectLst>
                  <a:outerShdw blurRad="50800" dist="38100" dir="2700000" algn="br">
                    <a:srgbClr val="FFF8FC"/>
                  </a:outerShdw>
                </a:effectLst>
              </a:rPr>
              <a:t> through {b, a#}, C</a:t>
            </a:r>
            <a:r>
              <a:rPr lang="en-US" sz="2400" baseline="-25000" dirty="0">
                <a:effectLst>
                  <a:outerShdw blurRad="50800" dist="38100" dir="2700000" algn="br">
                    <a:srgbClr val="FFF8FC"/>
                  </a:outerShdw>
                </a:effectLst>
              </a:rPr>
              <a:t>c</a:t>
            </a:r>
            <a:r>
              <a:rPr lang="en-US" sz="2400" dirty="0">
                <a:effectLst>
                  <a:outerShdw blurRad="50800" dist="38100" dir="2700000" algn="br">
                    <a:srgbClr val="FFF8FC"/>
                  </a:outerShdw>
                </a:effectLst>
              </a:rPr>
              <a:t> through {c, c#, d, d#, f#, g, g#, a}, and C</a:t>
            </a:r>
            <a:r>
              <a:rPr lang="en-US" sz="2400" baseline="-25000" dirty="0">
                <a:effectLst>
                  <a:outerShdw blurRad="50800" dist="38100" dir="2700000" algn="br">
                    <a:srgbClr val="FFF8FC"/>
                  </a:outerShdw>
                </a:effectLst>
              </a:rPr>
              <a:t>e</a:t>
            </a:r>
            <a:r>
              <a:rPr lang="en-US" sz="2400" dirty="0">
                <a:effectLst>
                  <a:outerShdw blurRad="50800" dist="38100" dir="2700000" algn="br">
                    <a:srgbClr val="FFF8FC"/>
                  </a:outerShdw>
                </a:effectLst>
              </a:rPr>
              <a:t> </a:t>
            </a:r>
            <a:br>
              <a:rPr lang="en-US" sz="2400" dirty="0">
                <a:effectLst>
                  <a:outerShdw blurRad="50800" dist="38100" dir="2700000" algn="br">
                    <a:srgbClr val="FFF8FC"/>
                  </a:outerShdw>
                </a:effectLst>
              </a:rPr>
            </a:br>
            <a:r>
              <a:rPr lang="en-US" sz="2400" dirty="0">
                <a:effectLst>
                  <a:outerShdw blurRad="50800" dist="38100" dir="2700000" algn="br">
                    <a:srgbClr val="FFF8FC"/>
                  </a:outerShdw>
                </a:effectLst>
              </a:rPr>
              <a:t>through {e, f}.</a:t>
            </a:r>
          </a:p>
          <a:p>
            <a:pPr marL="342900" indent="-342900">
              <a:spcAft>
                <a:spcPts val="600"/>
              </a:spcAft>
              <a:buFont typeface="+mj-lt"/>
              <a:buAutoNum type="arabicPeriod" startAt="2"/>
              <a:defRPr/>
            </a:pPr>
            <a:r>
              <a:rPr lang="en-US" sz="2400" dirty="0">
                <a:effectLst>
                  <a:outerShdw blurRad="50800" dist="38100" dir="2700000" algn="br">
                    <a:srgbClr val="FFF8FC"/>
                  </a:outerShdw>
                </a:effectLst>
              </a:rPr>
              <a:t>The curves </a:t>
            </a:r>
            <a:r>
              <a:rPr lang="en-US" sz="2400" dirty="0" err="1">
                <a:effectLst>
                  <a:outerShdw blurRad="50800" dist="38100" dir="2700000" algn="br">
                    <a:srgbClr val="FFF8FC"/>
                  </a:outerShdw>
                </a:effectLst>
              </a:rPr>
              <a:t>C</a:t>
            </a:r>
            <a:r>
              <a:rPr lang="en-US" sz="2400" baseline="-25000" dirty="0" err="1">
                <a:effectLst>
                  <a:outerShdw blurRad="50800" dist="38100" dir="2700000" algn="br">
                    <a:srgbClr val="FFF8FC"/>
                  </a:outerShdw>
                </a:effectLst>
              </a:rPr>
              <a:t>b</a:t>
            </a:r>
            <a:r>
              <a:rPr lang="en-US" sz="2400" dirty="0">
                <a:effectLst>
                  <a:outerShdw blurRad="50800" dist="38100" dir="2700000" algn="br">
                    <a:srgbClr val="FFF8FC"/>
                  </a:outerShdw>
                </a:effectLst>
              </a:rPr>
              <a:t>, C</a:t>
            </a:r>
            <a:r>
              <a:rPr lang="en-US" sz="2400" baseline="-25000" dirty="0">
                <a:effectLst>
                  <a:outerShdw blurRad="50800" dist="38100" dir="2700000" algn="br">
                    <a:srgbClr val="FFF8FC"/>
                  </a:outerShdw>
                </a:effectLst>
              </a:rPr>
              <a:t>c</a:t>
            </a:r>
            <a:r>
              <a:rPr lang="en-US" sz="2400" dirty="0">
                <a:effectLst>
                  <a:outerShdw blurRad="50800" dist="38100" dir="2700000" algn="br">
                    <a:srgbClr val="FFF8FC"/>
                  </a:outerShdw>
                </a:effectLst>
              </a:rPr>
              <a:t>, C</a:t>
            </a:r>
            <a:r>
              <a:rPr lang="en-US" sz="2400" baseline="-25000" dirty="0">
                <a:effectLst>
                  <a:outerShdw blurRad="50800" dist="38100" dir="2700000" algn="br">
                    <a:srgbClr val="FFF8FC"/>
                  </a:outerShdw>
                </a:effectLst>
              </a:rPr>
              <a:t>e</a:t>
            </a:r>
            <a:r>
              <a:rPr lang="en-US" sz="2400" dirty="0">
                <a:effectLst>
                  <a:outerShdw blurRad="50800" dist="38100" dir="2700000" algn="br">
                    <a:srgbClr val="FFF8FC"/>
                  </a:outerShdw>
                </a:effectLst>
              </a:rPr>
              <a:t> are symmetrical with respect to the modulator </a:t>
            </a:r>
            <a:br>
              <a:rPr lang="en-US" sz="2400" dirty="0">
                <a:effectLst>
                  <a:outerShdw blurRad="50800" dist="38100" dir="2700000" algn="br">
                    <a:srgbClr val="FFF8FC"/>
                  </a:outerShdw>
                </a:effectLst>
              </a:rPr>
            </a:br>
            <a:r>
              <a:rPr lang="en-US" sz="2400" dirty="0">
                <a:effectLst>
                  <a:outerShdw blurRad="50800" dist="38100" dir="2700000" algn="br">
                    <a:srgbClr val="FFF8FC"/>
                  </a:outerShdw>
                </a:effectLst>
              </a:rPr>
              <a:t>symmetry </a:t>
            </a:r>
            <a:r>
              <a:rPr lang="en-US" sz="2400" dirty="0" err="1">
                <a:effectLst>
                  <a:outerShdw blurRad="50800" dist="38100" dir="2700000" algn="br">
                    <a:srgbClr val="FFF8FC"/>
                  </a:outerShdw>
                </a:effectLst>
              </a:rPr>
              <a:t>U</a:t>
            </a:r>
            <a:r>
              <a:rPr lang="en-US" sz="2400" baseline="-25000" dirty="0" err="1">
                <a:effectLst>
                  <a:outerShdw blurRad="50800" dist="38100" dir="2700000" algn="br">
                    <a:srgbClr val="FFF8FC"/>
                  </a:outerShdw>
                </a:effectLst>
              </a:rPr>
              <a:t>e</a:t>
            </a:r>
            <a:r>
              <a:rPr lang="en-US" sz="2400" baseline="-25000" dirty="0">
                <a:effectLst>
                  <a:outerShdw blurRad="50800" dist="38100" dir="2700000" algn="br">
                    <a:srgbClr val="FFF8FC"/>
                  </a:outerShdw>
                </a:effectLst>
              </a:rPr>
              <a:t>/f  </a:t>
            </a:r>
            <a:r>
              <a:rPr lang="en-US" sz="2400" dirty="0">
                <a:effectLst>
                  <a:outerShdw blurRad="50800" dist="38100" dir="2700000" algn="br">
                    <a:srgbClr val="FFF8FC"/>
                  </a:outerShdw>
                </a:effectLst>
              </a:rPr>
              <a:t>that maps C to F in the sense that every pitch </a:t>
            </a:r>
            <a:br>
              <a:rPr lang="en-US" sz="2400" dirty="0">
                <a:effectLst>
                  <a:outerShdw blurRad="50800" dist="38100" dir="2700000" algn="br">
                    <a:srgbClr val="FFF8FC"/>
                  </a:outerShdw>
                </a:effectLst>
              </a:rPr>
            </a:br>
            <a:r>
              <a:rPr lang="en-US" sz="2400" dirty="0">
                <a:effectLst>
                  <a:outerShdw blurRad="50800" dist="38100" dir="2700000" algn="br">
                    <a:srgbClr val="FFF8FC"/>
                  </a:outerShdw>
                </a:effectLst>
              </a:rPr>
              <a:t>class p in its integral curve </a:t>
            </a:r>
            <a:r>
              <a:rPr lang="en-US" sz="2400" dirty="0" err="1">
                <a:effectLst>
                  <a:outerShdw blurRad="50800" dist="38100" dir="2700000" algn="br">
                    <a:srgbClr val="FFF8FC"/>
                  </a:outerShdw>
                </a:effectLst>
              </a:rPr>
              <a:t>C</a:t>
            </a:r>
            <a:r>
              <a:rPr lang="en-US" sz="2400" baseline="-25000" dirty="0" err="1">
                <a:effectLst>
                  <a:outerShdw blurRad="50800" dist="38100" dir="2700000" algn="br">
                    <a:srgbClr val="FFF8FC"/>
                  </a:outerShdw>
                </a:effectLst>
              </a:rPr>
              <a:t>b</a:t>
            </a:r>
            <a:r>
              <a:rPr lang="en-US" sz="2400" dirty="0">
                <a:effectLst>
                  <a:outerShdw blurRad="50800" dist="38100" dir="2700000" algn="br">
                    <a:srgbClr val="FFF8FC"/>
                  </a:outerShdw>
                </a:effectLst>
              </a:rPr>
              <a:t>, C</a:t>
            </a:r>
            <a:r>
              <a:rPr lang="en-US" sz="2400" baseline="-25000" dirty="0">
                <a:effectLst>
                  <a:outerShdw blurRad="50800" dist="38100" dir="2700000" algn="br">
                    <a:srgbClr val="FFF8FC"/>
                  </a:outerShdw>
                </a:effectLst>
              </a:rPr>
              <a:t>c</a:t>
            </a:r>
            <a:r>
              <a:rPr lang="en-US" sz="2400" dirty="0">
                <a:effectLst>
                  <a:outerShdw blurRad="50800" dist="38100" dir="2700000" algn="br">
                    <a:srgbClr val="FFF8FC"/>
                  </a:outerShdw>
                </a:effectLst>
              </a:rPr>
              <a:t> or C</a:t>
            </a:r>
            <a:r>
              <a:rPr lang="en-US" sz="2400" baseline="-25000" dirty="0">
                <a:effectLst>
                  <a:outerShdw blurRad="50800" dist="38100" dir="2700000" algn="br">
                    <a:srgbClr val="FFF8FC"/>
                  </a:outerShdw>
                </a:effectLst>
              </a:rPr>
              <a:t>e</a:t>
            </a:r>
            <a:r>
              <a:rPr lang="en-US" sz="2400" dirty="0">
                <a:effectLst>
                  <a:outerShdw blurRad="50800" dist="38100" dir="2700000" algn="br">
                    <a:srgbClr val="FFF8FC"/>
                  </a:outerShdw>
                </a:effectLst>
              </a:rPr>
              <a:t> is mapped to </a:t>
            </a:r>
            <a:r>
              <a:rPr lang="en-US" sz="2400" dirty="0" err="1">
                <a:effectLst>
                  <a:outerShdw blurRad="50800" dist="38100" dir="2700000" algn="br">
                    <a:srgbClr val="FFF8FC"/>
                  </a:outerShdw>
                </a:effectLst>
              </a:rPr>
              <a:t>U</a:t>
            </a:r>
            <a:r>
              <a:rPr lang="en-US" sz="2400" baseline="-25000" dirty="0" err="1">
                <a:effectLst>
                  <a:outerShdw blurRad="50800" dist="38100" dir="2700000" algn="br">
                    <a:srgbClr val="FFF8FC"/>
                  </a:outerShdw>
                </a:effectLst>
              </a:rPr>
              <a:t>e</a:t>
            </a:r>
            <a:r>
              <a:rPr lang="en-US" sz="2400" baseline="-25000" dirty="0">
                <a:effectLst>
                  <a:outerShdw blurRad="50800" dist="38100" dir="2700000" algn="br">
                    <a:srgbClr val="FFF8FC"/>
                  </a:outerShdw>
                </a:effectLst>
              </a:rPr>
              <a:t>/f </a:t>
            </a:r>
            <a:r>
              <a:rPr lang="en-US" sz="2400" dirty="0">
                <a:effectLst>
                  <a:outerShdw blurRad="50800" dist="38100" dir="2700000" algn="br">
                    <a:srgbClr val="FFF8FC"/>
                  </a:outerShdw>
                </a:effectLst>
              </a:rPr>
              <a:t>(p) that is </a:t>
            </a:r>
            <a:br>
              <a:rPr lang="en-US" sz="2400" dirty="0">
                <a:effectLst>
                  <a:outerShdw blurRad="50800" dist="38100" dir="2700000" algn="br">
                    <a:srgbClr val="FFF8FC"/>
                  </a:outerShdw>
                </a:effectLst>
              </a:rPr>
            </a:br>
            <a:r>
              <a:rPr lang="en-US" sz="2400" dirty="0">
                <a:effectLst>
                  <a:outerShdw blurRad="50800" dist="38100" dir="2700000" algn="br">
                    <a:srgbClr val="FFF8FC"/>
                  </a:outerShdw>
                </a:effectLst>
              </a:rPr>
              <a:t>contained in the same integral curve.</a:t>
            </a:r>
          </a:p>
          <a:p>
            <a:pPr marL="342900" indent="-342900">
              <a:spcAft>
                <a:spcPts val="600"/>
              </a:spcAft>
              <a:buFont typeface="+mj-lt"/>
              <a:buAutoNum type="arabicPeriod" startAt="2"/>
              <a:defRPr/>
            </a:pPr>
            <a:r>
              <a:rPr lang="en-US" sz="2400" dirty="0">
                <a:effectLst>
                  <a:outerShdw blurRad="50800" dist="38100" dir="2700000" algn="br">
                    <a:srgbClr val="FFF8FC"/>
                  </a:outerShdw>
                </a:effectLst>
              </a:rPr>
              <a:t> If R is the 180</a:t>
            </a:r>
            <a:r>
              <a:rPr lang="en-US" sz="2400" baseline="30000" dirty="0">
                <a:effectLst>
                  <a:outerShdw blurRad="50800" dist="38100" dir="2700000" algn="br">
                    <a:srgbClr val="FFF8FC"/>
                  </a:outerShdw>
                </a:effectLst>
              </a:rPr>
              <a:t>0</a:t>
            </a:r>
            <a:r>
              <a:rPr lang="en-US" sz="2400" dirty="0">
                <a:effectLst>
                  <a:outerShdw blurRad="50800" dist="38100" dir="2700000" algn="br">
                    <a:srgbClr val="FFF8FC"/>
                  </a:outerShdw>
                </a:effectLst>
              </a:rPr>
              <a:t>-rotation in </a:t>
            </a:r>
            <a:r>
              <a:rPr lang="de-DE" sz="2400" dirty="0">
                <a:effectLst>
                  <a:outerShdw blurRad="50800" dist="38100" dir="2700000" algn="br">
                    <a:srgbClr val="FFF8FC"/>
                  </a:outerShdw>
                </a:effectLst>
                <a:latin typeface="Math5" pitchFamily="-103" charset="0"/>
              </a:rPr>
              <a:t>—</a:t>
            </a:r>
            <a:r>
              <a:rPr lang="en-US" sz="2400" baseline="30000" dirty="0">
                <a:effectLst>
                  <a:outerShdw blurRad="50800" dist="38100" dir="2700000" algn="br">
                    <a:srgbClr val="FFF8FC"/>
                  </a:outerShdw>
                </a:effectLst>
              </a:rPr>
              <a:t>2</a:t>
            </a:r>
            <a:r>
              <a:rPr lang="en-US" sz="2400" dirty="0">
                <a:effectLst>
                  <a:outerShdw blurRad="50800" dist="38100" dir="2700000" algn="br">
                    <a:srgbClr val="FFF8FC"/>
                  </a:outerShdw>
                </a:effectLst>
              </a:rPr>
              <a:t>, we have [X</a:t>
            </a:r>
            <a:r>
              <a:rPr lang="en-US" sz="2400" baseline="-25000" dirty="0">
                <a:effectLst>
                  <a:outerShdw blurRad="50800" dist="38100" dir="2700000" algn="br">
                    <a:srgbClr val="FFF8FC"/>
                  </a:outerShdw>
                </a:effectLst>
              </a:rPr>
              <a:t>C</a:t>
            </a:r>
            <a:r>
              <a:rPr lang="en-US" sz="2400" baseline="30000" dirty="0">
                <a:effectLst>
                  <a:outerShdw blurRad="50800" dist="38100" dir="2700000" algn="br">
                    <a:srgbClr val="FFF8FC"/>
                  </a:outerShdw>
                </a:effectLst>
              </a:rPr>
              <a:t>R</a:t>
            </a:r>
            <a:r>
              <a:rPr lang="en-US" sz="2400" dirty="0">
                <a:effectLst>
                  <a:outerShdw blurRad="50800" dist="38100" dir="2700000" algn="br">
                    <a:srgbClr val="FFF8FC"/>
                  </a:outerShdw>
                </a:effectLst>
              </a:rPr>
              <a:t>, X</a:t>
            </a:r>
            <a:r>
              <a:rPr lang="en-US" sz="2400" baseline="-25000" dirty="0">
                <a:effectLst>
                  <a:outerShdw blurRad="50800" dist="38100" dir="2700000" algn="br">
                    <a:srgbClr val="FFF8FC"/>
                  </a:outerShdw>
                </a:effectLst>
              </a:rPr>
              <a:t>F</a:t>
            </a:r>
            <a:r>
              <a:rPr lang="en-US" sz="2400" baseline="30000" dirty="0">
                <a:effectLst>
                  <a:outerShdw blurRad="50800" dist="38100" dir="2700000" algn="br">
                    <a:srgbClr val="FFF8FC"/>
                  </a:outerShdw>
                </a:effectLst>
              </a:rPr>
              <a:t>R</a:t>
            </a:r>
            <a:r>
              <a:rPr lang="en-US" sz="2400" dirty="0">
                <a:effectLst>
                  <a:outerShdw blurRad="50800" dist="38100" dir="2700000" algn="br">
                    <a:srgbClr val="FFF8FC"/>
                  </a:outerShdw>
                </a:effectLst>
              </a:rPr>
              <a:t>] = [X</a:t>
            </a:r>
            <a:r>
              <a:rPr lang="en-US" sz="2400" baseline="-25000" dirty="0">
                <a:effectLst>
                  <a:outerShdw blurRad="50800" dist="38100" dir="2700000" algn="br">
                    <a:srgbClr val="FFF8FC"/>
                  </a:outerShdw>
                </a:effectLst>
              </a:rPr>
              <a:t>C</a:t>
            </a:r>
            <a:r>
              <a:rPr lang="en-US" sz="2400" dirty="0">
                <a:effectLst>
                  <a:outerShdw blurRad="50800" dist="38100" dir="2700000" algn="br">
                    <a:srgbClr val="FFF8FC"/>
                  </a:outerShdw>
                </a:effectLst>
              </a:rPr>
              <a:t>, X</a:t>
            </a:r>
            <a:r>
              <a:rPr lang="en-US" sz="2400" baseline="-25000" dirty="0">
                <a:effectLst>
                  <a:outerShdw blurRad="50800" dist="38100" dir="2700000" algn="br">
                    <a:srgbClr val="FFF8FC"/>
                  </a:outerShdw>
                </a:effectLst>
              </a:rPr>
              <a:t>F</a:t>
            </a:r>
            <a:r>
              <a:rPr lang="en-US" sz="2400" dirty="0">
                <a:effectLst>
                  <a:outerShdw blurRad="50800" dist="38100" dir="2700000" algn="br">
                    <a:srgbClr val="FFF8FC"/>
                  </a:outerShdw>
                </a:effectLst>
              </a:rPr>
              <a:t>]</a:t>
            </a:r>
            <a:r>
              <a:rPr lang="en-US" sz="2400" baseline="30000" dirty="0">
                <a:effectLst>
                  <a:outerShdw blurRad="50800" dist="38100" dir="2700000" algn="br">
                    <a:srgbClr val="FFF8FC"/>
                  </a:outerShdw>
                </a:effectLst>
              </a:rPr>
              <a:t>R</a:t>
            </a:r>
            <a:r>
              <a:rPr lang="en-US" sz="2400" dirty="0">
                <a:effectLst>
                  <a:outerShdw blurRad="50800" dist="38100" dir="2700000" algn="br">
                    <a:srgbClr val="FFF8FC"/>
                  </a:outerShdw>
                </a:effectLst>
              </a:rPr>
              <a:t> = [X</a:t>
            </a:r>
            <a:r>
              <a:rPr lang="en-US" sz="2400" baseline="-25000" dirty="0">
                <a:effectLst>
                  <a:outerShdw blurRad="50800" dist="38100" dir="2700000" algn="br">
                    <a:srgbClr val="FFF8FC"/>
                  </a:outerShdw>
                </a:effectLst>
              </a:rPr>
              <a:t>C</a:t>
            </a:r>
            <a:r>
              <a:rPr lang="en-US" sz="2400" dirty="0">
                <a:effectLst>
                  <a:outerShdw blurRad="50800" dist="38100" dir="2700000" algn="br">
                    <a:srgbClr val="FFF8FC"/>
                  </a:outerShdw>
                </a:effectLst>
              </a:rPr>
              <a:t>, X</a:t>
            </a:r>
            <a:r>
              <a:rPr lang="en-US" sz="2400" baseline="-25000" dirty="0">
                <a:effectLst>
                  <a:outerShdw blurRad="50800" dist="38100" dir="2700000" algn="br">
                    <a:srgbClr val="FFF8FC"/>
                  </a:outerShdw>
                </a:effectLst>
              </a:rPr>
              <a:t>F</a:t>
            </a:r>
            <a:r>
              <a:rPr lang="en-US" sz="2400" dirty="0">
                <a:effectLst>
                  <a:outerShdw blurRad="50800" dist="38100" dir="2700000" algn="br">
                    <a:srgbClr val="FFF8FC"/>
                  </a:outerShdw>
                </a:effectLst>
              </a:rPr>
              <a:t>]. </a:t>
            </a:r>
          </a:p>
          <a:p>
            <a:pPr marL="342900" indent="-342900">
              <a:spcAft>
                <a:spcPts val="600"/>
              </a:spcAft>
              <a:buFont typeface="+mj-lt"/>
              <a:buAutoNum type="arabicPeriod" startAt="2"/>
              <a:defRPr/>
            </a:pPr>
            <a:r>
              <a:rPr lang="en-US" sz="2400" dirty="0">
                <a:effectLst>
                  <a:outerShdw blurRad="50800" dist="38100" dir="2700000" algn="br">
                    <a:srgbClr val="FFF8FC"/>
                  </a:outerShdw>
                </a:effectLst>
              </a:rPr>
              <a:t> If R = </a:t>
            </a:r>
            <a:r>
              <a:rPr lang="en-US" sz="2400" dirty="0" err="1">
                <a:effectLst>
                  <a:outerShdw blurRad="50800" dist="38100" dir="2700000" algn="br">
                    <a:srgbClr val="FFF8FC"/>
                  </a:outerShdw>
                </a:effectLst>
              </a:rPr>
              <a:t>U</a:t>
            </a:r>
            <a:r>
              <a:rPr lang="en-US" sz="2400" baseline="-25000" dirty="0" err="1">
                <a:effectLst>
                  <a:outerShdw blurRad="50800" dist="38100" dir="2700000" algn="br">
                    <a:srgbClr val="FFF8FC"/>
                  </a:outerShdw>
                </a:effectLst>
              </a:rPr>
              <a:t>e</a:t>
            </a:r>
            <a:r>
              <a:rPr lang="en-US" sz="2400" baseline="-25000" dirty="0">
                <a:effectLst>
                  <a:outerShdw blurRad="50800" dist="38100" dir="2700000" algn="br">
                    <a:srgbClr val="FFF8FC"/>
                  </a:outerShdw>
                </a:effectLst>
              </a:rPr>
              <a:t>/f  </a:t>
            </a:r>
            <a:r>
              <a:rPr lang="en-US" sz="2400" dirty="0">
                <a:effectLst>
                  <a:outerShdw blurRad="50800" dist="38100" dir="2700000" algn="br">
                    <a:srgbClr val="FFF8FC"/>
                  </a:outerShdw>
                </a:effectLst>
              </a:rPr>
              <a:t>then X</a:t>
            </a:r>
            <a:r>
              <a:rPr lang="en-US" sz="2400" baseline="-25000" dirty="0">
                <a:effectLst>
                  <a:outerShdw blurRad="50800" dist="38100" dir="2700000" algn="br">
                    <a:srgbClr val="FFF8FC"/>
                  </a:outerShdw>
                </a:effectLst>
              </a:rPr>
              <a:t>F</a:t>
            </a:r>
            <a:r>
              <a:rPr lang="en-US" sz="2400" dirty="0">
                <a:effectLst>
                  <a:outerShdw blurRad="50800" dist="38100" dir="2700000" algn="br">
                    <a:srgbClr val="FFF8FC"/>
                  </a:outerShdw>
                </a:effectLst>
              </a:rPr>
              <a:t> = X</a:t>
            </a:r>
            <a:r>
              <a:rPr lang="en-US" sz="2400" baseline="-25000" dirty="0">
                <a:effectLst>
                  <a:outerShdw blurRad="50800" dist="38100" dir="2700000" algn="br">
                    <a:srgbClr val="FFF8FC"/>
                  </a:outerShdw>
                </a:effectLst>
              </a:rPr>
              <a:t>C</a:t>
            </a:r>
            <a:r>
              <a:rPr lang="en-US" sz="2400" baseline="30000" dirty="0">
                <a:effectLst>
                  <a:outerShdw blurRad="50800" dist="38100" dir="2700000" algn="br">
                    <a:srgbClr val="FFF8FC"/>
                  </a:outerShdw>
                </a:effectLst>
              </a:rPr>
              <a:t>R</a:t>
            </a:r>
            <a:r>
              <a:rPr lang="en-US" sz="2400" dirty="0">
                <a:effectLst>
                  <a:outerShdw blurRad="50800" dist="38100" dir="2700000" algn="br">
                    <a:srgbClr val="FFF8FC"/>
                  </a:outerShdw>
                </a:effectLst>
              </a:rPr>
              <a:t>, and we have –[X</a:t>
            </a:r>
            <a:r>
              <a:rPr lang="en-US" sz="2400" baseline="-25000" dirty="0">
                <a:effectLst>
                  <a:outerShdw blurRad="50800" dist="38100" dir="2700000" algn="br">
                    <a:srgbClr val="FFF8FC"/>
                  </a:outerShdw>
                </a:effectLst>
              </a:rPr>
              <a:t>C</a:t>
            </a:r>
            <a:r>
              <a:rPr lang="en-US" sz="2400" dirty="0">
                <a:effectLst>
                  <a:outerShdw blurRad="50800" dist="38100" dir="2700000" algn="br">
                    <a:srgbClr val="FFF8FC"/>
                  </a:outerShdw>
                </a:effectLst>
              </a:rPr>
              <a:t>, X</a:t>
            </a:r>
            <a:r>
              <a:rPr lang="en-US" sz="2400" baseline="-25000" dirty="0">
                <a:effectLst>
                  <a:outerShdw blurRad="50800" dist="38100" dir="2700000" algn="br">
                    <a:srgbClr val="FFF8FC"/>
                  </a:outerShdw>
                </a:effectLst>
              </a:rPr>
              <a:t>F</a:t>
            </a:r>
            <a:r>
              <a:rPr lang="en-US" sz="2400" dirty="0">
                <a:effectLst>
                  <a:outerShdw blurRad="50800" dist="38100" dir="2700000" algn="br">
                    <a:srgbClr val="FFF8FC"/>
                  </a:outerShdw>
                </a:effectLst>
              </a:rPr>
              <a:t>]</a:t>
            </a:r>
            <a:r>
              <a:rPr lang="en-US" sz="2400" baseline="30000" dirty="0">
                <a:effectLst>
                  <a:outerShdw blurRad="50800" dist="38100" dir="2700000" algn="br">
                    <a:srgbClr val="FFF8FC"/>
                  </a:outerShdw>
                </a:effectLst>
              </a:rPr>
              <a:t>R</a:t>
            </a:r>
            <a:r>
              <a:rPr lang="en-US" sz="2400" dirty="0">
                <a:effectLst>
                  <a:outerShdw blurRad="50800" dist="38100" dir="2700000" algn="br">
                    <a:srgbClr val="FFF8FC"/>
                  </a:outerShdw>
                </a:effectLst>
              </a:rPr>
              <a:t> = [X</a:t>
            </a:r>
            <a:r>
              <a:rPr lang="en-US" sz="2400" baseline="-25000" dirty="0">
                <a:effectLst>
                  <a:outerShdw blurRad="50800" dist="38100" dir="2700000" algn="br">
                    <a:srgbClr val="FFF8FC"/>
                  </a:outerShdw>
                </a:effectLst>
              </a:rPr>
              <a:t>C</a:t>
            </a:r>
            <a:r>
              <a:rPr lang="en-US" sz="2400" dirty="0">
                <a:effectLst>
                  <a:outerShdw blurRad="50800" dist="38100" dir="2700000" algn="br">
                    <a:srgbClr val="FFF8FC"/>
                  </a:outerShdw>
                </a:effectLst>
              </a:rPr>
              <a:t>, X</a:t>
            </a:r>
            <a:r>
              <a:rPr lang="en-US" sz="2400" baseline="-25000" dirty="0">
                <a:effectLst>
                  <a:outerShdw blurRad="50800" dist="38100" dir="2700000" algn="br">
                    <a:srgbClr val="FFF8FC"/>
                  </a:outerShdw>
                </a:effectLst>
              </a:rPr>
              <a:t>F</a:t>
            </a:r>
            <a:r>
              <a:rPr lang="en-US" sz="2400" dirty="0">
                <a:effectLst>
                  <a:outerShdw blurRad="50800" dist="38100" dir="2700000" algn="br">
                    <a:srgbClr val="FFF8FC"/>
                  </a:outerShdw>
                </a:effectLst>
              </a:rPr>
              <a:t>]. </a:t>
            </a:r>
            <a:br>
              <a:rPr lang="en-US" sz="2400" dirty="0">
                <a:effectLst>
                  <a:outerShdw blurRad="50800" dist="38100" dir="2700000" algn="br">
                    <a:srgbClr val="FFF8FC"/>
                  </a:outerShdw>
                </a:effectLst>
              </a:rPr>
            </a:br>
            <a:r>
              <a:rPr lang="en-US" sz="2400" dirty="0">
                <a:effectLst>
                  <a:outerShdw blurRad="50800" dist="38100" dir="2700000" algn="br">
                    <a:srgbClr val="FFF8FC"/>
                  </a:outerShdw>
                </a:effectLst>
              </a:rPr>
              <a:t>The latter is also true if R is the reflection orthogonal to </a:t>
            </a:r>
            <a:r>
              <a:rPr lang="en-US" sz="2400" dirty="0" err="1">
                <a:effectLst>
                  <a:outerShdw blurRad="50800" dist="38100" dir="2700000" algn="br">
                    <a:srgbClr val="FFF8FC"/>
                  </a:outerShdw>
                </a:effectLst>
              </a:rPr>
              <a:t>U</a:t>
            </a:r>
            <a:r>
              <a:rPr lang="en-US" sz="2400" baseline="-25000" dirty="0" err="1">
                <a:effectLst>
                  <a:outerShdw blurRad="50800" dist="38100" dir="2700000" algn="br">
                    <a:srgbClr val="FFF8FC"/>
                  </a:outerShdw>
                </a:effectLst>
              </a:rPr>
              <a:t>e</a:t>
            </a:r>
            <a:r>
              <a:rPr lang="en-US" sz="2400" baseline="-25000" dirty="0">
                <a:effectLst>
                  <a:outerShdw blurRad="50800" dist="38100" dir="2700000" algn="br">
                    <a:srgbClr val="FFF8FC"/>
                  </a:outerShdw>
                </a:effectLst>
              </a:rPr>
              <a:t>/f </a:t>
            </a:r>
            <a:r>
              <a:rPr lang="en-US" sz="2400" dirty="0">
                <a:effectLst>
                  <a:outerShdw blurRad="50800" dist="38100" dir="2700000" algn="br">
                    <a:srgbClr val="FFF8FC"/>
                  </a:outerShdw>
                </a:effectLst>
              </a:rPr>
              <a:t>. </a:t>
            </a:r>
            <a:br>
              <a:rPr lang="en-US" sz="2400" dirty="0">
                <a:effectLst>
                  <a:outerShdw blurRad="50800" dist="38100" dir="2700000" algn="br">
                    <a:srgbClr val="FFF8FC"/>
                  </a:outerShdw>
                </a:effectLst>
              </a:rPr>
            </a:br>
            <a:br>
              <a:rPr lang="en-US" sz="2400" dirty="0">
                <a:effectLst>
                  <a:outerShdw blurRad="50800" dist="38100" dir="2700000" algn="br">
                    <a:srgbClr val="FFF8FC"/>
                  </a:outerShdw>
                </a:effectLst>
              </a:rPr>
            </a:br>
            <a:r>
              <a:rPr lang="en-US" sz="2400" dirty="0">
                <a:effectLst>
                  <a:outerShdw blurRad="50800" dist="38100" dir="2700000" algn="br">
                    <a:srgbClr val="FFF8FC"/>
                  </a:outerShdw>
                </a:effectLst>
              </a:rPr>
              <a:t>These formulas mean intuitively that the two reflection axes</a:t>
            </a:r>
            <a:br>
              <a:rPr lang="en-US" sz="2400" dirty="0">
                <a:effectLst>
                  <a:outerShdw blurRad="50800" dist="38100" dir="2700000" algn="br">
                    <a:srgbClr val="FFF8FC"/>
                  </a:outerShdw>
                </a:effectLst>
              </a:rPr>
            </a:br>
            <a:r>
              <a:rPr lang="en-US" sz="2400" dirty="0">
                <a:effectLst>
                  <a:outerShdw blurRad="50800" dist="38100" dir="2700000" algn="br">
                    <a:srgbClr val="FFF8FC"/>
                  </a:outerShdw>
                </a:effectLst>
              </a:rPr>
              <a:t>transform the Lie bracket field into its negative.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anim calcmode="lin" valueType="num">
                                      <p:cBhvr>
                                        <p:cTn id="7" dur="500" fill="hold"/>
                                        <p:tgtEl>
                                          <p:spTgt spid="31">
                                            <p:txEl>
                                              <p:pRg st="0" end="0"/>
                                            </p:txEl>
                                          </p:spTgt>
                                        </p:tgtEl>
                                        <p:attrNameLst>
                                          <p:attrName>ppt_x</p:attrName>
                                        </p:attrNameLst>
                                      </p:cBhvr>
                                      <p:tavLst>
                                        <p:tav tm="0">
                                          <p:val>
                                            <p:strVal val="#ppt_x-#ppt_w/2"/>
                                          </p:val>
                                        </p:tav>
                                        <p:tav tm="100000">
                                          <p:val>
                                            <p:strVal val="#ppt_x"/>
                                          </p:val>
                                        </p:tav>
                                      </p:tavLst>
                                    </p:anim>
                                    <p:anim calcmode="lin" valueType="num">
                                      <p:cBhvr>
                                        <p:cTn id="8" dur="500" fill="hold"/>
                                        <p:tgtEl>
                                          <p:spTgt spid="31">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1">
                                            <p:txEl>
                                              <p:pRg st="0" end="0"/>
                                            </p:txEl>
                                          </p:spTgt>
                                        </p:tgtEl>
                                        <p:attrNameLst>
                                          <p:attrName>ppt_w</p:attrName>
                                        </p:attrNameLst>
                                      </p:cBhvr>
                                      <p:tavLst>
                                        <p:tav tm="0">
                                          <p:val>
                                            <p:fltVal val="0"/>
                                          </p:val>
                                        </p:tav>
                                        <p:tav tm="100000">
                                          <p:val>
                                            <p:strVal val="#ppt_w"/>
                                          </p:val>
                                        </p:tav>
                                      </p:tavLst>
                                    </p:anim>
                                    <p:anim calcmode="lin" valueType="num">
                                      <p:cBhvr>
                                        <p:cTn id="10" dur="500" fill="hold"/>
                                        <p:tgtEl>
                                          <p:spTgt spid="3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31">
                                            <p:txEl>
                                              <p:pRg st="1" end="1"/>
                                            </p:txEl>
                                          </p:spTgt>
                                        </p:tgtEl>
                                        <p:attrNameLst>
                                          <p:attrName>style.visibility</p:attrName>
                                        </p:attrNameLst>
                                      </p:cBhvr>
                                      <p:to>
                                        <p:strVal val="visible"/>
                                      </p:to>
                                    </p:set>
                                    <p:anim calcmode="lin" valueType="num">
                                      <p:cBhvr>
                                        <p:cTn id="15" dur="500" fill="hold"/>
                                        <p:tgtEl>
                                          <p:spTgt spid="31">
                                            <p:txEl>
                                              <p:pRg st="1" end="1"/>
                                            </p:txEl>
                                          </p:spTgt>
                                        </p:tgtEl>
                                        <p:attrNameLst>
                                          <p:attrName>ppt_x</p:attrName>
                                        </p:attrNameLst>
                                      </p:cBhvr>
                                      <p:tavLst>
                                        <p:tav tm="0">
                                          <p:val>
                                            <p:strVal val="#ppt_x-#ppt_w/2"/>
                                          </p:val>
                                        </p:tav>
                                        <p:tav tm="100000">
                                          <p:val>
                                            <p:strVal val="#ppt_x"/>
                                          </p:val>
                                        </p:tav>
                                      </p:tavLst>
                                    </p:anim>
                                    <p:anim calcmode="lin" valueType="num">
                                      <p:cBhvr>
                                        <p:cTn id="16" dur="500" fill="hold"/>
                                        <p:tgtEl>
                                          <p:spTgt spid="31">
                                            <p:txEl>
                                              <p:pRg st="1" end="1"/>
                                            </p:txEl>
                                          </p:spTgt>
                                        </p:tgtEl>
                                        <p:attrNameLst>
                                          <p:attrName>ppt_y</p:attrName>
                                        </p:attrNameLst>
                                      </p:cBhvr>
                                      <p:tavLst>
                                        <p:tav tm="0">
                                          <p:val>
                                            <p:strVal val="#ppt_y"/>
                                          </p:val>
                                        </p:tav>
                                        <p:tav tm="100000">
                                          <p:val>
                                            <p:strVal val="#ppt_y"/>
                                          </p:val>
                                        </p:tav>
                                      </p:tavLst>
                                    </p:anim>
                                    <p:anim calcmode="lin" valueType="num">
                                      <p:cBhvr>
                                        <p:cTn id="17" dur="500" fill="hold"/>
                                        <p:tgtEl>
                                          <p:spTgt spid="31">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31">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8" fill="hold" grpId="0" nodeType="clickEffect">
                                  <p:stCondLst>
                                    <p:cond delay="0"/>
                                  </p:stCondLst>
                                  <p:childTnLst>
                                    <p:set>
                                      <p:cBhvr>
                                        <p:cTn id="22" dur="1" fill="hold">
                                          <p:stCondLst>
                                            <p:cond delay="0"/>
                                          </p:stCondLst>
                                        </p:cTn>
                                        <p:tgtEl>
                                          <p:spTgt spid="31">
                                            <p:txEl>
                                              <p:pRg st="2" end="2"/>
                                            </p:txEl>
                                          </p:spTgt>
                                        </p:tgtEl>
                                        <p:attrNameLst>
                                          <p:attrName>style.visibility</p:attrName>
                                        </p:attrNameLst>
                                      </p:cBhvr>
                                      <p:to>
                                        <p:strVal val="visible"/>
                                      </p:to>
                                    </p:set>
                                    <p:anim calcmode="lin" valueType="num">
                                      <p:cBhvr>
                                        <p:cTn id="23" dur="500" fill="hold"/>
                                        <p:tgtEl>
                                          <p:spTgt spid="31">
                                            <p:txEl>
                                              <p:pRg st="2" end="2"/>
                                            </p:txEl>
                                          </p:spTgt>
                                        </p:tgtEl>
                                        <p:attrNameLst>
                                          <p:attrName>ppt_x</p:attrName>
                                        </p:attrNameLst>
                                      </p:cBhvr>
                                      <p:tavLst>
                                        <p:tav tm="0">
                                          <p:val>
                                            <p:strVal val="#ppt_x-#ppt_w/2"/>
                                          </p:val>
                                        </p:tav>
                                        <p:tav tm="100000">
                                          <p:val>
                                            <p:strVal val="#ppt_x"/>
                                          </p:val>
                                        </p:tav>
                                      </p:tavLst>
                                    </p:anim>
                                    <p:anim calcmode="lin" valueType="num">
                                      <p:cBhvr>
                                        <p:cTn id="24" dur="500" fill="hold"/>
                                        <p:tgtEl>
                                          <p:spTgt spid="31">
                                            <p:txEl>
                                              <p:pRg st="2" end="2"/>
                                            </p:txEl>
                                          </p:spTgt>
                                        </p:tgtEl>
                                        <p:attrNameLst>
                                          <p:attrName>ppt_y</p:attrName>
                                        </p:attrNameLst>
                                      </p:cBhvr>
                                      <p:tavLst>
                                        <p:tav tm="0">
                                          <p:val>
                                            <p:strVal val="#ppt_y"/>
                                          </p:val>
                                        </p:tav>
                                        <p:tav tm="100000">
                                          <p:val>
                                            <p:strVal val="#ppt_y"/>
                                          </p:val>
                                        </p:tav>
                                      </p:tavLst>
                                    </p:anim>
                                    <p:anim calcmode="lin" valueType="num">
                                      <p:cBhvr>
                                        <p:cTn id="25" dur="500" fill="hold"/>
                                        <p:tgtEl>
                                          <p:spTgt spid="31">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1">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8" fill="hold" grpId="0" nodeType="clickEffect">
                                  <p:stCondLst>
                                    <p:cond delay="0"/>
                                  </p:stCondLst>
                                  <p:childTnLst>
                                    <p:set>
                                      <p:cBhvr>
                                        <p:cTn id="30" dur="1" fill="hold">
                                          <p:stCondLst>
                                            <p:cond delay="0"/>
                                          </p:stCondLst>
                                        </p:cTn>
                                        <p:tgtEl>
                                          <p:spTgt spid="31">
                                            <p:txEl>
                                              <p:pRg st="3" end="3"/>
                                            </p:txEl>
                                          </p:spTgt>
                                        </p:tgtEl>
                                        <p:attrNameLst>
                                          <p:attrName>style.visibility</p:attrName>
                                        </p:attrNameLst>
                                      </p:cBhvr>
                                      <p:to>
                                        <p:strVal val="visible"/>
                                      </p:to>
                                    </p:set>
                                    <p:anim calcmode="lin" valueType="num">
                                      <p:cBhvr>
                                        <p:cTn id="31" dur="500" fill="hold"/>
                                        <p:tgtEl>
                                          <p:spTgt spid="31">
                                            <p:txEl>
                                              <p:pRg st="3" end="3"/>
                                            </p:txEl>
                                          </p:spTgt>
                                        </p:tgtEl>
                                        <p:attrNameLst>
                                          <p:attrName>ppt_x</p:attrName>
                                        </p:attrNameLst>
                                      </p:cBhvr>
                                      <p:tavLst>
                                        <p:tav tm="0">
                                          <p:val>
                                            <p:strVal val="#ppt_x-#ppt_w/2"/>
                                          </p:val>
                                        </p:tav>
                                        <p:tav tm="100000">
                                          <p:val>
                                            <p:strVal val="#ppt_x"/>
                                          </p:val>
                                        </p:tav>
                                      </p:tavLst>
                                    </p:anim>
                                    <p:anim calcmode="lin" valueType="num">
                                      <p:cBhvr>
                                        <p:cTn id="32" dur="500" fill="hold"/>
                                        <p:tgtEl>
                                          <p:spTgt spid="31">
                                            <p:txEl>
                                              <p:pRg st="3" end="3"/>
                                            </p:txEl>
                                          </p:spTgt>
                                        </p:tgtEl>
                                        <p:attrNameLst>
                                          <p:attrName>ppt_y</p:attrName>
                                        </p:attrNameLst>
                                      </p:cBhvr>
                                      <p:tavLst>
                                        <p:tav tm="0">
                                          <p:val>
                                            <p:strVal val="#ppt_y"/>
                                          </p:val>
                                        </p:tav>
                                        <p:tav tm="100000">
                                          <p:val>
                                            <p:strVal val="#ppt_y"/>
                                          </p:val>
                                        </p:tav>
                                      </p:tavLst>
                                    </p:anim>
                                    <p:anim calcmode="lin" valueType="num">
                                      <p:cBhvr>
                                        <p:cTn id="33" dur="500" fill="hold"/>
                                        <p:tgtEl>
                                          <p:spTgt spid="31">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31">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uild="p"/>
    </p:bldLst>
  </p:timing>
</p:sld>
</file>

<file path=ppt/theme/theme1.xml><?xml version="1.0" encoding="utf-8"?>
<a:theme xmlns:a="http://schemas.openxmlformats.org/drawingml/2006/main" name="Blank Presentation">
  <a:themeElements>
    <a:clrScheme name="">
      <a:dk1>
        <a:srgbClr val="000000"/>
      </a:dk1>
      <a:lt1>
        <a:srgbClr val="BBC0FF"/>
      </a:lt1>
      <a:dk2>
        <a:srgbClr val="000000"/>
      </a:dk2>
      <a:lt2>
        <a:srgbClr val="808080"/>
      </a:lt2>
      <a:accent1>
        <a:srgbClr val="00CC99"/>
      </a:accent1>
      <a:accent2>
        <a:srgbClr val="3333CC"/>
      </a:accent2>
      <a:accent3>
        <a:srgbClr val="DADCFF"/>
      </a:accent3>
      <a:accent4>
        <a:srgbClr val="000000"/>
      </a:accent4>
      <a:accent5>
        <a:srgbClr val="AAE2CA"/>
      </a:accent5>
      <a:accent6>
        <a:srgbClr val="2D2DB9"/>
      </a:accent6>
      <a:hlink>
        <a:srgbClr val="CCCCFF"/>
      </a:hlink>
      <a:folHlink>
        <a:srgbClr val="B2B2B2"/>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a:ln>
              <a:noFill/>
            </a:ln>
            <a:solidFill>
              <a:schemeClr val="tx1"/>
            </a:solidFill>
            <a:effectLst/>
            <a:latin typeface="Math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a:ln>
              <a:noFill/>
            </a:ln>
            <a:solidFill>
              <a:schemeClr val="tx1"/>
            </a:solidFill>
            <a:effectLst/>
            <a:latin typeface="Math1"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Nastassja:Programme:Publish:Microsoft Office 98:Templates:Blank Presentation</Template>
  <TotalTime>13655</TotalTime>
  <Words>777</Words>
  <Application>Microsoft Macintosh PowerPoint</Application>
  <PresentationFormat>Custom</PresentationFormat>
  <Paragraphs>146</Paragraphs>
  <Slides>20</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Math1</vt:lpstr>
      <vt:lpstr>ＭＳ Ｐゴシック</vt:lpstr>
      <vt:lpstr>Arial</vt:lpstr>
      <vt:lpstr>Times</vt:lpstr>
      <vt:lpstr>Times-Roman</vt:lpstr>
      <vt:lpstr>Sonata</vt:lpstr>
      <vt:lpstr>Math5</vt:lpstr>
      <vt:lpstr>Math3</vt:lpstr>
      <vt:lpstr>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ifi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Stefan Göller</dc:creator>
  <cp:lastModifiedBy>Microsoft Office User</cp:lastModifiedBy>
  <cp:revision>2363</cp:revision>
  <cp:lastPrinted>2005-04-14T09:33:31Z</cp:lastPrinted>
  <dcterms:created xsi:type="dcterms:W3CDTF">2015-10-04T22:09:05Z</dcterms:created>
  <dcterms:modified xsi:type="dcterms:W3CDTF">2024-02-08T19:57:04Z</dcterms:modified>
</cp:coreProperties>
</file>