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0" r:id="rId2"/>
    <p:sldId id="392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91" r:id="rId16"/>
    <p:sldId id="397" r:id="rId17"/>
    <p:sldId id="396" r:id="rId18"/>
    <p:sldId id="393" r:id="rId19"/>
    <p:sldId id="398" r:id="rId20"/>
    <p:sldId id="399" r:id="rId21"/>
    <p:sldId id="400" r:id="rId22"/>
    <p:sldId id="401" r:id="rId23"/>
    <p:sldId id="402" r:id="rId24"/>
    <p:sldId id="394" r:id="rId25"/>
    <p:sldId id="395" r:id="rId26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4">
          <p15:clr>
            <a:srgbClr val="A4A3A4"/>
          </p15:clr>
        </p15:guide>
        <p15:guide id="2" pos="11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/>
    <p:restoredTop sz="94762"/>
  </p:normalViewPr>
  <p:slideViewPr>
    <p:cSldViewPr snapToGrid="0">
      <p:cViewPr varScale="1">
        <p:scale>
          <a:sx n="121" d="100"/>
          <a:sy n="121" d="100"/>
        </p:scale>
        <p:origin x="1296" y="176"/>
      </p:cViewPr>
      <p:guideLst>
        <p:guide orient="horz" pos="744"/>
        <p:guide pos="11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8BA73767-05FD-807D-2AE7-67697F614E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1A0BF388-6398-652D-56B1-B0DD93CD79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574881D2-CE21-36A9-DA76-9C8CDEDA17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4405687A-3253-686E-67E6-47CA6ABF7BC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710553FA-2D43-EC4B-B521-1228E983BF6E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FB23B6A-348E-C32B-2485-22B7D47353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1ED834F-2DB3-18F5-EFD2-99EA117E3C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30DACD7-DE68-3AFE-3D1A-610DAB7E4A2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5D0AD6CA-9915-C986-D8ED-7A9BB48F8D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B82AE6D7-0ADA-4F42-1213-745650C816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45827B3C-0CD4-8A72-5EA9-69189E2CE2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819317C8-AD80-AC43-979C-93B9BE41BB7D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CA8EA831-401E-B2FB-C170-2B73EB65C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14192BD2-5718-8F49-A4B3-BC3E0321D22D}" type="slidenum">
              <a:rPr lang="de-CH" altLang="en-US" sz="1200" smtClean="0">
                <a:latin typeface="Times" charset="0"/>
              </a:rPr>
              <a:pPr/>
              <a:t>3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38418B66-3456-6EAA-9EEF-F78E7BCC06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3E821D7-7FB7-0943-5E36-F9A531833A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2B7E626-38E9-E17B-D03C-77C5D8A42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7EAA1CC9-752D-7546-8407-17EA7C01362E}" type="slidenum">
              <a:rPr lang="de-CH" altLang="en-US" sz="1200" smtClean="0">
                <a:latin typeface="Times" charset="0"/>
              </a:rPr>
              <a:pPr/>
              <a:t>12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FC5D94A-3FD7-97BA-5F5C-5A07DA6FBA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42BFFC6-9707-1526-CE91-C27DE97275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521F2578-B1CD-DEC4-1EC6-14771CEA9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2C76353-D35C-F342-9188-2EB63B0B9B8C}" type="slidenum">
              <a:rPr lang="de-CH" altLang="en-US" sz="1200" smtClean="0">
                <a:latin typeface="Times" charset="0"/>
              </a:rPr>
              <a:pPr/>
              <a:t>13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4C934C9-5DA5-9291-9DCA-D81E5DE637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795E6C-A8A5-5716-7F09-A437F3A5B6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57119CB-404A-C557-9887-0C0993A96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A8605F74-B38E-EA42-A112-9D564131D660}" type="slidenum">
              <a:rPr lang="de-CH" altLang="en-US" sz="1200" smtClean="0">
                <a:latin typeface="Times" charset="0"/>
              </a:rPr>
              <a:pPr/>
              <a:t>14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DBBFBB9-8F82-DDA1-321A-BD651F8639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DAA2B87-4CA5-7CAB-F6FA-2C8CB07745C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99798F3F-740D-46A5-9CBE-2927DC0ED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ACF2A52-12F7-F34D-A5C5-61CFABB39037}" type="slidenum">
              <a:rPr lang="de-CH" altLang="en-US" sz="1200" smtClean="0">
                <a:latin typeface="Times" charset="0"/>
              </a:rPr>
              <a:pPr/>
              <a:t>15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4587320-EBAA-7F6D-9100-EC2F7CF064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CDD4DC1-440E-28B5-0CC2-CAFF88F44D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4A5F93A-69BC-A075-4A03-AAA41EA99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4C0F6A44-AA53-A84D-A70E-60CDF9910803}" type="slidenum">
              <a:rPr lang="de-CH" altLang="en-US" sz="1200" smtClean="0">
                <a:latin typeface="Times" charset="0"/>
              </a:rPr>
              <a:pPr/>
              <a:t>16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72D1F03C-379E-6E8F-E526-0AB03E4A77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025FA21-FFEA-90A8-9F8A-A74F1EA1A1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F2799B6-6DC4-A846-4BB3-7C1C870CB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FD659FA-366C-E04B-B121-1297294B09F7}" type="slidenum">
              <a:rPr lang="de-CH" altLang="en-US" sz="1200" smtClean="0">
                <a:latin typeface="Times" charset="0"/>
              </a:rPr>
              <a:pPr/>
              <a:t>17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6F6F725-1179-9E60-857C-189B783923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7659DB4-CDA8-63E9-508A-F6C2F863B8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DBC2C7FB-1F3D-8905-6128-2A3CFDAEB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C662DD15-71F6-754C-AD0E-23BC9549653B}" type="slidenum">
              <a:rPr lang="de-CH" altLang="en-US" sz="1200" smtClean="0">
                <a:latin typeface="Times" charset="0"/>
              </a:rPr>
              <a:pPr/>
              <a:t>18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5F55791-2FD7-F81A-4474-34E126A4E0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D2B450E-BB19-6253-63F3-A846E29E5C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9DF0724-0FFC-4D4A-EF7A-1E8666C018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865CA904-751D-944D-86F6-AE482B257F2C}" type="slidenum">
              <a:rPr lang="de-CH" altLang="en-US" sz="1200" smtClean="0">
                <a:latin typeface="Times" charset="0"/>
              </a:rPr>
              <a:pPr/>
              <a:t>24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D643225-BC4C-8DCC-A091-62AED6150E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487D4D0-AC80-2DD6-4A7E-DD8F5F407F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067483C-7806-05F8-B22A-DC20A2FF4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5C1C9249-27E5-B14F-AE1E-57567806720E}" type="slidenum">
              <a:rPr lang="de-CH" altLang="en-US" sz="1200" smtClean="0">
                <a:latin typeface="Times" charset="0"/>
              </a:rPr>
              <a:pPr/>
              <a:t>25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BEE22D2-D036-04E3-456A-2015CA337B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7045F87-46B2-3DB7-10F6-B88A9FEB48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0E4490EC-4271-425B-840B-1BF7778233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F7E95138-18B6-924D-A63A-4281C0567123}" type="slidenum">
              <a:rPr lang="de-CH" altLang="en-US" sz="1200" smtClean="0">
                <a:latin typeface="Times" charset="0"/>
              </a:rPr>
              <a:pPr/>
              <a:t>4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92EEF4E-47EF-023E-3CA2-3884D4AB8B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EFD192E-3F64-6E7A-7D84-EEE0F7E122F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1404D99D-77FF-9813-E46C-C82A3EF01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A6C1BCA1-5F9B-9E47-8C08-42C98CB9DAE0}" type="slidenum">
              <a:rPr lang="de-CH" altLang="en-US" sz="1200" smtClean="0">
                <a:latin typeface="Times" charset="0"/>
              </a:rPr>
              <a:pPr/>
              <a:t>5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F060EE04-2919-3282-90FD-3A221C576B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D28CE6E-B5F3-E8A5-4864-CF86C2F580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ED692BE9-EE90-DDAE-D814-0A8C8C28D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EDCFA51F-59AF-244C-89ED-AA09CDDB2326}" type="slidenum">
              <a:rPr lang="de-CH" altLang="en-US" sz="1200" smtClean="0">
                <a:latin typeface="Times" charset="0"/>
              </a:rPr>
              <a:pPr/>
              <a:t>6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29EA0EE-C88D-224C-528D-9CE9EAFC64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B2C5E87-B51D-C943-C55F-C551550318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7E0DE74E-C220-A41C-C7B7-1E6598B21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6E6A19D-03CC-C347-A833-2EAA4CBA47A2}" type="slidenum">
              <a:rPr lang="de-CH" altLang="en-US" sz="1200" smtClean="0">
                <a:latin typeface="Times" charset="0"/>
              </a:rPr>
              <a:pPr/>
              <a:t>7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483C149-7F27-B37E-B8D4-E61A002395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3849022-F8C5-CC0C-862A-84529CEC92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EF89534-E894-0DCB-C2EC-0B11E1C740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4CEAF767-83D4-4644-9C67-ED798371481C}" type="slidenum">
              <a:rPr lang="de-CH" altLang="en-US" sz="1200" smtClean="0">
                <a:latin typeface="Times" charset="0"/>
              </a:rPr>
              <a:pPr/>
              <a:t>8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DED65E7-91E0-6141-894E-CEFDD9AE93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10BC461-33E3-5574-67F0-AAE79755D0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DF5546B-2FDB-C6CB-7057-0775F81B3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B90F23DD-3A8C-2D45-94A4-BD31E4818775}" type="slidenum">
              <a:rPr lang="de-CH" altLang="en-US" sz="1200" smtClean="0">
                <a:latin typeface="Times" charset="0"/>
              </a:rPr>
              <a:pPr/>
              <a:t>9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B0F9532-89B1-D67C-65A0-9476D13A86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5796BAE-6F0A-7A8C-6C45-08114D77D2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B46BF8C-F7BB-2B35-C5BD-B6E2AC025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BD510F2-012A-2348-B556-24467E348064}" type="slidenum">
              <a:rPr lang="de-CH" altLang="en-US" sz="1200" smtClean="0">
                <a:latin typeface="Times" charset="0"/>
              </a:rPr>
              <a:pPr/>
              <a:t>10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DDB871E-8F58-046F-B6A4-8964B412B0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44CC1C3-5870-1682-9C72-E90AC7B7786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7F5E1F88-422E-47FE-A2B1-EAEEB8A77B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E71F3644-5AFC-3245-BC27-BB33EDA0E929}" type="slidenum">
              <a:rPr lang="de-CH" altLang="en-US" sz="1200" smtClean="0">
                <a:latin typeface="Times" charset="0"/>
              </a:rPr>
              <a:pPr/>
              <a:t>11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F9F995C-4E65-E0AA-6820-B5D33BAE3B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1547EDC-449A-D225-00C7-AE8B93ACBCF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3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05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0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35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01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69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96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30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99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37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53272DE1-6AEB-4BD1-1BE6-07F879B019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8021CCC9-5087-9998-8387-C8769B67B7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62437043-CCD2-DC84-5A46-2D0E34C7B9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49C9960-F8CE-5F88-6D54-5C5949013F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2181225" y="3181350"/>
            <a:ext cx="51466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(Spring 2024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Theory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algn="r">
              <a:spcBef>
                <a:spcPct val="50000"/>
              </a:spcBef>
              <a:defRPr/>
            </a:pP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/Users/mazzola/MaMuTh/Artikel/modulation/modulation.m4a" TargetMode="External"/><Relationship Id="rId1" Type="http://schemas.microsoft.com/office/2007/relationships/media" Target="file:////Users/mazzola/MaMuTh/Artikel/modulation/modulation.m4a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Musik/op106_Allegr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95B04C0B-2757-6FA4-FCCC-E747ABD6C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532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50000"/>
              </a:spcBef>
              <a:buFont typeface="Times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III. 0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Classical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Model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Tonal Modulation</a:t>
            </a:r>
          </a:p>
          <a:p>
            <a:pPr marL="609600" indent="-609600">
              <a:spcBef>
                <a:spcPct val="50000"/>
              </a:spcBef>
              <a:buFont typeface="Times" charset="0"/>
              <a:buNone/>
              <a:defRPr/>
            </a:pPr>
            <a:r>
              <a:rPr lang="de-DE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+mn-ea"/>
              </a:rPr>
              <a:t>Wed</a:t>
            </a: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+mn-ea"/>
              </a:rPr>
              <a:t> Feb.07</a:t>
            </a:r>
            <a:endParaRPr lang="de-DE" sz="2400" dirty="0">
              <a:latin typeface="Times" charset="0"/>
              <a:ea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E3C002F-3843-34C9-6FDC-82407F2E1EA5}"/>
              </a:ext>
            </a:extLst>
          </p:cNvPr>
          <p:cNvGrpSpPr>
            <a:grpSpLocks/>
          </p:cNvGrpSpPr>
          <p:nvPr/>
        </p:nvGrpSpPr>
        <p:grpSpPr bwMode="auto">
          <a:xfrm>
            <a:off x="6311900" y="1135063"/>
            <a:ext cx="2197100" cy="2208212"/>
            <a:chOff x="3992" y="398"/>
            <a:chExt cx="1384" cy="1391"/>
          </a:xfrm>
        </p:grpSpPr>
        <p:sp>
          <p:nvSpPr>
            <p:cNvPr id="20617" name="Oval 3">
              <a:extLst>
                <a:ext uri="{FF2B5EF4-FFF2-40B4-BE49-F238E27FC236}">
                  <a16:creationId xmlns:a16="http://schemas.microsoft.com/office/drawing/2014/main" id="{23788A68-8FEA-3727-67C8-A7A95F346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447"/>
              <a:ext cx="1301" cy="1301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18" name="Oval 4">
              <a:extLst>
                <a:ext uri="{FF2B5EF4-FFF2-40B4-BE49-F238E27FC236}">
                  <a16:creationId xmlns:a16="http://schemas.microsoft.com/office/drawing/2014/main" id="{E2A12746-17B8-121C-6881-60983DCECA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293" y="1041"/>
              <a:ext cx="83" cy="8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19" name="Oval 5">
              <a:extLst>
                <a:ext uri="{FF2B5EF4-FFF2-40B4-BE49-F238E27FC236}">
                  <a16:creationId xmlns:a16="http://schemas.microsoft.com/office/drawing/2014/main" id="{63589047-10A9-D9E0-1166-6931774A3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473"/>
              <a:ext cx="83" cy="8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20" name="Oval 6">
              <a:extLst>
                <a:ext uri="{FF2B5EF4-FFF2-40B4-BE49-F238E27FC236}">
                  <a16:creationId xmlns:a16="http://schemas.microsoft.com/office/drawing/2014/main" id="{19EBEB9E-E110-04C8-2C86-800F044A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1336"/>
              <a:ext cx="83" cy="8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21" name="Oval 7">
              <a:extLst>
                <a:ext uri="{FF2B5EF4-FFF2-40B4-BE49-F238E27FC236}">
                  <a16:creationId xmlns:a16="http://schemas.microsoft.com/office/drawing/2014/main" id="{859D9A9F-27B7-EC75-56F9-E554476C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727"/>
              <a:ext cx="83" cy="8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622" name="Group 8">
              <a:extLst>
                <a:ext uri="{FF2B5EF4-FFF2-40B4-BE49-F238E27FC236}">
                  <a16:creationId xmlns:a16="http://schemas.microsoft.com/office/drawing/2014/main" id="{45B1CD8B-D467-F08E-FE83-EEDC94BA3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" y="398"/>
              <a:ext cx="1299" cy="1295"/>
              <a:chOff x="1519" y="1762"/>
              <a:chExt cx="1383" cy="1380"/>
            </a:xfrm>
          </p:grpSpPr>
          <p:sp>
            <p:nvSpPr>
              <p:cNvPr id="20632" name="Oval 9">
                <a:extLst>
                  <a:ext uri="{FF2B5EF4-FFF2-40B4-BE49-F238E27FC236}">
                    <a16:creationId xmlns:a16="http://schemas.microsoft.com/office/drawing/2014/main" id="{D0AD9068-A4B5-CCF1-0B99-768E151C0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" y="1762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33" name="Oval 10">
                <a:extLst>
                  <a:ext uri="{FF2B5EF4-FFF2-40B4-BE49-F238E27FC236}">
                    <a16:creationId xmlns:a16="http://schemas.microsoft.com/office/drawing/2014/main" id="{35E0590F-EC55-3096-EC1C-E831F7106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19" y="2455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34" name="Oval 11">
                <a:extLst>
                  <a:ext uri="{FF2B5EF4-FFF2-40B4-BE49-F238E27FC236}">
                    <a16:creationId xmlns:a16="http://schemas.microsoft.com/office/drawing/2014/main" id="{F40F64D9-7FFF-CEAB-557B-8AD8BC222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" y="2088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35" name="Oval 12">
                <a:extLst>
                  <a:ext uri="{FF2B5EF4-FFF2-40B4-BE49-F238E27FC236}">
                    <a16:creationId xmlns:a16="http://schemas.microsoft.com/office/drawing/2014/main" id="{F364B05B-BADD-3729-EECA-0B0F002DA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785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36" name="Oval 13">
                <a:extLst>
                  <a:ext uri="{FF2B5EF4-FFF2-40B4-BE49-F238E27FC236}">
                    <a16:creationId xmlns:a16="http://schemas.microsoft.com/office/drawing/2014/main" id="{106579C7-5120-1348-0DD4-FA07F05DF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3" y="3054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37" name="Oval 14">
                <a:extLst>
                  <a:ext uri="{FF2B5EF4-FFF2-40B4-BE49-F238E27FC236}">
                    <a16:creationId xmlns:a16="http://schemas.microsoft.com/office/drawing/2014/main" id="{AA36F061-E2EE-B4CC-E2F9-7D27323AF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39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38" name="Oval 15">
                <a:extLst>
                  <a:ext uri="{FF2B5EF4-FFF2-40B4-BE49-F238E27FC236}">
                    <a16:creationId xmlns:a16="http://schemas.microsoft.com/office/drawing/2014/main" id="{6F22B1E3-A3C6-70B8-35F0-EBE30D9D3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1866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623" name="Oval 16">
              <a:extLst>
                <a:ext uri="{FF2B5EF4-FFF2-40B4-BE49-F238E27FC236}">
                  <a16:creationId xmlns:a16="http://schemas.microsoft.com/office/drawing/2014/main" id="{13C96FD3-EC0E-5241-611A-BC68EC55E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706"/>
              <a:ext cx="83" cy="8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624" name="Group 17">
              <a:extLst>
                <a:ext uri="{FF2B5EF4-FFF2-40B4-BE49-F238E27FC236}">
                  <a16:creationId xmlns:a16="http://schemas.microsoft.com/office/drawing/2014/main" id="{2EBB3C64-6C04-72CC-0020-DF7897236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399"/>
              <a:ext cx="1299" cy="1295"/>
              <a:chOff x="1519" y="1762"/>
              <a:chExt cx="1383" cy="1380"/>
            </a:xfrm>
          </p:grpSpPr>
          <p:sp>
            <p:nvSpPr>
              <p:cNvPr id="20625" name="Oval 18">
                <a:extLst>
                  <a:ext uri="{FF2B5EF4-FFF2-40B4-BE49-F238E27FC236}">
                    <a16:creationId xmlns:a16="http://schemas.microsoft.com/office/drawing/2014/main" id="{89B35E41-29F0-BB38-3C7E-2D5E548B2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" y="1762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26" name="Oval 19">
                <a:extLst>
                  <a:ext uri="{FF2B5EF4-FFF2-40B4-BE49-F238E27FC236}">
                    <a16:creationId xmlns:a16="http://schemas.microsoft.com/office/drawing/2014/main" id="{8C5E84DD-7BE1-6692-DA57-286EAA56F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19" y="2455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27" name="Oval 20">
                <a:extLst>
                  <a:ext uri="{FF2B5EF4-FFF2-40B4-BE49-F238E27FC236}">
                    <a16:creationId xmlns:a16="http://schemas.microsoft.com/office/drawing/2014/main" id="{9F35777C-804B-ECE0-8425-38E158C30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" y="2088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28" name="Oval 21">
                <a:extLst>
                  <a:ext uri="{FF2B5EF4-FFF2-40B4-BE49-F238E27FC236}">
                    <a16:creationId xmlns:a16="http://schemas.microsoft.com/office/drawing/2014/main" id="{719B03D5-E3F6-92AB-06BC-00B8FE3BF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785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29" name="Oval 22">
                <a:extLst>
                  <a:ext uri="{FF2B5EF4-FFF2-40B4-BE49-F238E27FC236}">
                    <a16:creationId xmlns:a16="http://schemas.microsoft.com/office/drawing/2014/main" id="{F2D87F6D-76B0-BA8B-1733-3B29E0BE7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3" y="3054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30" name="Oval 23">
                <a:extLst>
                  <a:ext uri="{FF2B5EF4-FFF2-40B4-BE49-F238E27FC236}">
                    <a16:creationId xmlns:a16="http://schemas.microsoft.com/office/drawing/2014/main" id="{06B4E51E-6425-1C37-8315-444F81F05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39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31" name="Oval 24">
                <a:extLst>
                  <a:ext uri="{FF2B5EF4-FFF2-40B4-BE49-F238E27FC236}">
                    <a16:creationId xmlns:a16="http://schemas.microsoft.com/office/drawing/2014/main" id="{571F338B-D5C4-13C7-0101-33BA41D87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1866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4FB08379-D409-63FC-89A6-82791A40C5F7}"/>
              </a:ext>
            </a:extLst>
          </p:cNvPr>
          <p:cNvGrpSpPr>
            <a:grpSpLocks/>
          </p:cNvGrpSpPr>
          <p:nvPr/>
        </p:nvGrpSpPr>
        <p:grpSpPr bwMode="auto">
          <a:xfrm>
            <a:off x="6316663" y="1100138"/>
            <a:ext cx="2243137" cy="2295525"/>
            <a:chOff x="3221" y="1066"/>
            <a:chExt cx="1413" cy="1446"/>
          </a:xfrm>
        </p:grpSpPr>
        <p:sp>
          <p:nvSpPr>
            <p:cNvPr id="20593" name="Rectangle 26">
              <a:extLst>
                <a:ext uri="{FF2B5EF4-FFF2-40B4-BE49-F238E27FC236}">
                  <a16:creationId xmlns:a16="http://schemas.microsoft.com/office/drawing/2014/main" id="{ECB418DC-8C6A-D565-1117-906994932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1066"/>
              <a:ext cx="1413" cy="1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94" name="Group 27">
              <a:extLst>
                <a:ext uri="{FF2B5EF4-FFF2-40B4-BE49-F238E27FC236}">
                  <a16:creationId xmlns:a16="http://schemas.microsoft.com/office/drawing/2014/main" id="{365F234C-473D-4910-F6A7-970B3C165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3" y="1084"/>
              <a:ext cx="1385" cy="1402"/>
              <a:chOff x="3985" y="704"/>
              <a:chExt cx="1385" cy="1402"/>
            </a:xfrm>
          </p:grpSpPr>
          <p:sp>
            <p:nvSpPr>
              <p:cNvPr id="20595" name="Oval 28">
                <a:extLst>
                  <a:ext uri="{FF2B5EF4-FFF2-40B4-BE49-F238E27FC236}">
                    <a16:creationId xmlns:a16="http://schemas.microsoft.com/office/drawing/2014/main" id="{3D7CB21F-D41F-4C8F-CDF5-D90ABE0B4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753"/>
                <a:ext cx="1296" cy="1312"/>
              </a:xfrm>
              <a:prstGeom prst="ellips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6" name="Oval 29">
                <a:extLst>
                  <a:ext uri="{FF2B5EF4-FFF2-40B4-BE49-F238E27FC236}">
                    <a16:creationId xmlns:a16="http://schemas.microsoft.com/office/drawing/2014/main" id="{2A1305D3-54F6-8503-7C81-C8D07B8D0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281" y="1352"/>
                <a:ext cx="84" cy="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7" name="Oval 30">
                <a:extLst>
                  <a:ext uri="{FF2B5EF4-FFF2-40B4-BE49-F238E27FC236}">
                    <a16:creationId xmlns:a16="http://schemas.microsoft.com/office/drawing/2014/main" id="{6337C386-1A85-3D39-673C-D6B6A3A45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780"/>
                <a:ext cx="82" cy="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8" name="Oval 31">
                <a:extLst>
                  <a:ext uri="{FF2B5EF4-FFF2-40B4-BE49-F238E27FC236}">
                    <a16:creationId xmlns:a16="http://schemas.microsoft.com/office/drawing/2014/main" id="{05095329-38E9-2554-E705-86FE9BEF6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" y="1649"/>
                <a:ext cx="82" cy="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9" name="Oval 32">
                <a:extLst>
                  <a:ext uri="{FF2B5EF4-FFF2-40B4-BE49-F238E27FC236}">
                    <a16:creationId xmlns:a16="http://schemas.microsoft.com/office/drawing/2014/main" id="{B07378DA-3153-D4AA-389E-8B67056D8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1036"/>
                <a:ext cx="82" cy="8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600" name="Group 33">
                <a:extLst>
                  <a:ext uri="{FF2B5EF4-FFF2-40B4-BE49-F238E27FC236}">
                    <a16:creationId xmlns:a16="http://schemas.microsoft.com/office/drawing/2014/main" id="{2E85CD23-36C3-04FE-9B50-BE9955EDAE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5" y="704"/>
                <a:ext cx="1294" cy="1305"/>
                <a:chOff x="1519" y="1762"/>
                <a:chExt cx="1383" cy="1380"/>
              </a:xfrm>
            </p:grpSpPr>
            <p:sp>
              <p:nvSpPr>
                <p:cNvPr id="20610" name="Oval 34">
                  <a:extLst>
                    <a:ext uri="{FF2B5EF4-FFF2-40B4-BE49-F238E27FC236}">
                      <a16:creationId xmlns:a16="http://schemas.microsoft.com/office/drawing/2014/main" id="{90EDC903-B045-8A8B-0868-139BBA234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5" y="176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11" name="Oval 35">
                  <a:extLst>
                    <a:ext uri="{FF2B5EF4-FFF2-40B4-BE49-F238E27FC236}">
                      <a16:creationId xmlns:a16="http://schemas.microsoft.com/office/drawing/2014/main" id="{BA43C3F4-E195-9E5A-F28B-B4FDC5F2A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519" y="2455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12" name="Oval 36">
                  <a:extLst>
                    <a:ext uri="{FF2B5EF4-FFF2-40B4-BE49-F238E27FC236}">
                      <a16:creationId xmlns:a16="http://schemas.microsoft.com/office/drawing/2014/main" id="{B90206B5-5C14-1892-04C4-C0015D9485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6" y="2088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13" name="Oval 37">
                  <a:extLst>
                    <a:ext uri="{FF2B5EF4-FFF2-40B4-BE49-F238E27FC236}">
                      <a16:creationId xmlns:a16="http://schemas.microsoft.com/office/drawing/2014/main" id="{B235A132-CF8B-1504-41AA-3E4EFC518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785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14" name="Oval 38">
                  <a:extLst>
                    <a:ext uri="{FF2B5EF4-FFF2-40B4-BE49-F238E27FC236}">
                      <a16:creationId xmlns:a16="http://schemas.microsoft.com/office/drawing/2014/main" id="{C8CCFACC-CF89-65E8-4082-415BAA83C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3" y="3054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15" name="Oval 39">
                  <a:extLst>
                    <a:ext uri="{FF2B5EF4-FFF2-40B4-BE49-F238E27FC236}">
                      <a16:creationId xmlns:a16="http://schemas.microsoft.com/office/drawing/2014/main" id="{DF270C19-701E-B242-3933-B499DD38F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3039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16" name="Oval 40">
                  <a:extLst>
                    <a:ext uri="{FF2B5EF4-FFF2-40B4-BE49-F238E27FC236}">
                      <a16:creationId xmlns:a16="http://schemas.microsoft.com/office/drawing/2014/main" id="{BD1CA51D-3E54-E0B4-58B5-BD0522501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6" y="1866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601" name="Oval 41">
                <a:extLst>
                  <a:ext uri="{FF2B5EF4-FFF2-40B4-BE49-F238E27FC236}">
                    <a16:creationId xmlns:a16="http://schemas.microsoft.com/office/drawing/2014/main" id="{AE93BB45-1DD1-C44C-A391-B13AA0B70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5" y="2022"/>
                <a:ext cx="82" cy="8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602" name="Group 42">
                <a:extLst>
                  <a:ext uri="{FF2B5EF4-FFF2-40B4-BE49-F238E27FC236}">
                    <a16:creationId xmlns:a16="http://schemas.microsoft.com/office/drawing/2014/main" id="{0C025300-A12A-3510-DBCC-E276C937F7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2" y="707"/>
                <a:ext cx="1318" cy="1397"/>
                <a:chOff x="4052" y="707"/>
                <a:chExt cx="1318" cy="1397"/>
              </a:xfrm>
            </p:grpSpPr>
            <p:sp>
              <p:nvSpPr>
                <p:cNvPr id="20603" name="Oval 43">
                  <a:extLst>
                    <a:ext uri="{FF2B5EF4-FFF2-40B4-BE49-F238E27FC236}">
                      <a16:creationId xmlns:a16="http://schemas.microsoft.com/office/drawing/2014/main" id="{826C56EB-E287-5D1B-A0CD-FAFF99EE90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25785">
                  <a:off x="4943" y="783"/>
                  <a:ext cx="83" cy="83"/>
                </a:xfrm>
                <a:prstGeom prst="ellipse">
                  <a:avLst/>
                </a:prstGeom>
                <a:solidFill>
                  <a:srgbClr val="CC00CC"/>
                </a:solidFill>
                <a:ln w="2857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04" name="Oval 44">
                  <a:extLst>
                    <a:ext uri="{FF2B5EF4-FFF2-40B4-BE49-F238E27FC236}">
                      <a16:creationId xmlns:a16="http://schemas.microsoft.com/office/drawing/2014/main" id="{2FFD4A42-DB64-E01B-3864-90447AF34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574215">
                  <a:off x="4063" y="1041"/>
                  <a:ext cx="83" cy="84"/>
                </a:xfrm>
                <a:prstGeom prst="ellipse">
                  <a:avLst/>
                </a:prstGeom>
                <a:solidFill>
                  <a:srgbClr val="CC00CC"/>
                </a:solidFill>
                <a:ln w="2857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05" name="Oval 45">
                  <a:extLst>
                    <a:ext uri="{FF2B5EF4-FFF2-40B4-BE49-F238E27FC236}">
                      <a16:creationId xmlns:a16="http://schemas.microsoft.com/office/drawing/2014/main" id="{121F9C55-D668-D762-8F26-C6C26EA12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25785">
                  <a:off x="5286" y="1352"/>
                  <a:ext cx="84" cy="84"/>
                </a:xfrm>
                <a:prstGeom prst="ellipse">
                  <a:avLst/>
                </a:prstGeom>
                <a:solidFill>
                  <a:srgbClr val="CC00CC"/>
                </a:solidFill>
                <a:ln w="2857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06" name="Oval 46">
                  <a:extLst>
                    <a:ext uri="{FF2B5EF4-FFF2-40B4-BE49-F238E27FC236}">
                      <a16:creationId xmlns:a16="http://schemas.microsoft.com/office/drawing/2014/main" id="{C6AC7B2D-9E3B-CC07-2CE4-B333B3873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25785">
                  <a:off x="4962" y="1928"/>
                  <a:ext cx="83" cy="83"/>
                </a:xfrm>
                <a:prstGeom prst="ellipse">
                  <a:avLst/>
                </a:prstGeom>
                <a:solidFill>
                  <a:srgbClr val="CC00CC"/>
                </a:solidFill>
                <a:ln w="2857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07" name="Oval 47">
                  <a:extLst>
                    <a:ext uri="{FF2B5EF4-FFF2-40B4-BE49-F238E27FC236}">
                      <a16:creationId xmlns:a16="http://schemas.microsoft.com/office/drawing/2014/main" id="{0FCBC282-0337-88A5-6901-AE883C2D1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25785">
                  <a:off x="4627" y="2020"/>
                  <a:ext cx="84" cy="84"/>
                </a:xfrm>
                <a:prstGeom prst="ellipse">
                  <a:avLst/>
                </a:prstGeom>
                <a:solidFill>
                  <a:srgbClr val="CC00CC"/>
                </a:solidFill>
                <a:ln w="2857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08" name="Oval 48">
                  <a:extLst>
                    <a:ext uri="{FF2B5EF4-FFF2-40B4-BE49-F238E27FC236}">
                      <a16:creationId xmlns:a16="http://schemas.microsoft.com/office/drawing/2014/main" id="{0D23797A-3DE1-9A96-0D92-A26021B661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25785">
                  <a:off x="4052" y="1652"/>
                  <a:ext cx="84" cy="84"/>
                </a:xfrm>
                <a:prstGeom prst="ellipse">
                  <a:avLst/>
                </a:prstGeom>
                <a:solidFill>
                  <a:srgbClr val="CC00CC"/>
                </a:solidFill>
                <a:ln w="2857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609" name="Oval 49">
                  <a:extLst>
                    <a:ext uri="{FF2B5EF4-FFF2-40B4-BE49-F238E27FC236}">
                      <a16:creationId xmlns:a16="http://schemas.microsoft.com/office/drawing/2014/main" id="{408BEF96-6149-E266-C530-5A4ADC9DD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25785">
                  <a:off x="4620" y="707"/>
                  <a:ext cx="84" cy="84"/>
                </a:xfrm>
                <a:prstGeom prst="ellipse">
                  <a:avLst/>
                </a:prstGeom>
                <a:solidFill>
                  <a:srgbClr val="CC00CC"/>
                </a:solidFill>
                <a:ln w="2857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E3E8800A-2956-3B8B-E624-69203A72158E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3917950"/>
            <a:ext cx="7977187" cy="1647825"/>
            <a:chOff x="1015" y="2642"/>
            <a:chExt cx="5025" cy="1038"/>
          </a:xfrm>
        </p:grpSpPr>
        <p:grpSp>
          <p:nvGrpSpPr>
            <p:cNvPr id="20538" name="Group 51">
              <a:extLst>
                <a:ext uri="{FF2B5EF4-FFF2-40B4-BE49-F238E27FC236}">
                  <a16:creationId xmlns:a16="http://schemas.microsoft.com/office/drawing/2014/main" id="{75D6EE23-08F1-9D5E-C10C-458EDE4AD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658"/>
              <a:ext cx="817" cy="536"/>
              <a:chOff x="1201" y="391"/>
              <a:chExt cx="4862" cy="2620"/>
            </a:xfrm>
          </p:grpSpPr>
          <p:sp>
            <p:nvSpPr>
              <p:cNvPr id="20571" name="Freeform 52">
                <a:extLst>
                  <a:ext uri="{FF2B5EF4-FFF2-40B4-BE49-F238E27FC236}">
                    <a16:creationId xmlns:a16="http://schemas.microsoft.com/office/drawing/2014/main" id="{07259E0E-4738-ABC1-9C87-71798901C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2" name="Freeform 53">
                <a:extLst>
                  <a:ext uri="{FF2B5EF4-FFF2-40B4-BE49-F238E27FC236}">
                    <a16:creationId xmlns:a16="http://schemas.microsoft.com/office/drawing/2014/main" id="{6A509E5A-8F88-0E33-1861-094FB0663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73" name="Group 54">
                <a:extLst>
                  <a:ext uri="{FF2B5EF4-FFF2-40B4-BE49-F238E27FC236}">
                    <a16:creationId xmlns:a16="http://schemas.microsoft.com/office/drawing/2014/main" id="{E186EB8D-7ED5-1383-7428-D2F0778871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20574" name="Freeform 55">
                  <a:extLst>
                    <a:ext uri="{FF2B5EF4-FFF2-40B4-BE49-F238E27FC236}">
                      <a16:creationId xmlns:a16="http://schemas.microsoft.com/office/drawing/2014/main" id="{3191D1B6-E72D-80A8-7510-059F60241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5" name="Freeform 56">
                  <a:extLst>
                    <a:ext uri="{FF2B5EF4-FFF2-40B4-BE49-F238E27FC236}">
                      <a16:creationId xmlns:a16="http://schemas.microsoft.com/office/drawing/2014/main" id="{C10B9CAA-6558-B337-5BC5-6AE09E8CC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6" name="Freeform 57">
                  <a:extLst>
                    <a:ext uri="{FF2B5EF4-FFF2-40B4-BE49-F238E27FC236}">
                      <a16:creationId xmlns:a16="http://schemas.microsoft.com/office/drawing/2014/main" id="{32824295-BE09-E731-5FFE-15552277B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7" name="Freeform 58">
                  <a:extLst>
                    <a:ext uri="{FF2B5EF4-FFF2-40B4-BE49-F238E27FC236}">
                      <a16:creationId xmlns:a16="http://schemas.microsoft.com/office/drawing/2014/main" id="{3C4EE499-14F1-7D04-4BC0-7ECCA6F01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8" name="Freeform 59">
                  <a:extLst>
                    <a:ext uri="{FF2B5EF4-FFF2-40B4-BE49-F238E27FC236}">
                      <a16:creationId xmlns:a16="http://schemas.microsoft.com/office/drawing/2014/main" id="{3A9ACE2B-05F3-9A3D-C9E1-7B058EBA6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9" name="Freeform 60">
                  <a:extLst>
                    <a:ext uri="{FF2B5EF4-FFF2-40B4-BE49-F238E27FC236}">
                      <a16:creationId xmlns:a16="http://schemas.microsoft.com/office/drawing/2014/main" id="{CDDE9B53-B8AA-0359-91A2-F94E74755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0" name="Freeform 61">
                  <a:extLst>
                    <a:ext uri="{FF2B5EF4-FFF2-40B4-BE49-F238E27FC236}">
                      <a16:creationId xmlns:a16="http://schemas.microsoft.com/office/drawing/2014/main" id="{A1884BD8-2949-53FF-688E-C6A3D324A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1" name="Freeform 62">
                  <a:extLst>
                    <a:ext uri="{FF2B5EF4-FFF2-40B4-BE49-F238E27FC236}">
                      <a16:creationId xmlns:a16="http://schemas.microsoft.com/office/drawing/2014/main" id="{26596101-1BB3-298A-D022-D98297866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2" name="Freeform 63">
                  <a:extLst>
                    <a:ext uri="{FF2B5EF4-FFF2-40B4-BE49-F238E27FC236}">
                      <a16:creationId xmlns:a16="http://schemas.microsoft.com/office/drawing/2014/main" id="{070E2E97-E701-CAE1-A935-4F6CF2EF2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" name="Freeform 64">
                  <a:extLst>
                    <a:ext uri="{FF2B5EF4-FFF2-40B4-BE49-F238E27FC236}">
                      <a16:creationId xmlns:a16="http://schemas.microsoft.com/office/drawing/2014/main" id="{9C68CB1B-BC5B-81BE-AD12-6B572BDEB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" name="Freeform 65">
                  <a:extLst>
                    <a:ext uri="{FF2B5EF4-FFF2-40B4-BE49-F238E27FC236}">
                      <a16:creationId xmlns:a16="http://schemas.microsoft.com/office/drawing/2014/main" id="{40E85BD0-86BC-7641-AC65-78E0DAD59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" name="Freeform 66">
                  <a:extLst>
                    <a:ext uri="{FF2B5EF4-FFF2-40B4-BE49-F238E27FC236}">
                      <a16:creationId xmlns:a16="http://schemas.microsoft.com/office/drawing/2014/main" id="{D922F9B3-F94A-25A9-BE33-AF797421D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" name="Freeform 67">
                  <a:extLst>
                    <a:ext uri="{FF2B5EF4-FFF2-40B4-BE49-F238E27FC236}">
                      <a16:creationId xmlns:a16="http://schemas.microsoft.com/office/drawing/2014/main" id="{7269CEE1-E60E-8D4B-A3DB-2FA0C569C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7" name="Freeform 68">
                  <a:extLst>
                    <a:ext uri="{FF2B5EF4-FFF2-40B4-BE49-F238E27FC236}">
                      <a16:creationId xmlns:a16="http://schemas.microsoft.com/office/drawing/2014/main" id="{C85D147B-763F-0B8C-C3DF-9736D4E8F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8" name="Freeform 69">
                  <a:extLst>
                    <a:ext uri="{FF2B5EF4-FFF2-40B4-BE49-F238E27FC236}">
                      <a16:creationId xmlns:a16="http://schemas.microsoft.com/office/drawing/2014/main" id="{E9E14417-3574-50E0-C2F9-C5F8FD95B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9" name="Freeform 70">
                  <a:extLst>
                    <a:ext uri="{FF2B5EF4-FFF2-40B4-BE49-F238E27FC236}">
                      <a16:creationId xmlns:a16="http://schemas.microsoft.com/office/drawing/2014/main" id="{C0CCB8EF-DCE2-C384-E211-8575B6750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0" name="Freeform 71">
                  <a:extLst>
                    <a:ext uri="{FF2B5EF4-FFF2-40B4-BE49-F238E27FC236}">
                      <a16:creationId xmlns:a16="http://schemas.microsoft.com/office/drawing/2014/main" id="{B12C2A4A-9D70-5E63-63E1-7069DF1746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1" name="Freeform 72">
                  <a:extLst>
                    <a:ext uri="{FF2B5EF4-FFF2-40B4-BE49-F238E27FC236}">
                      <a16:creationId xmlns:a16="http://schemas.microsoft.com/office/drawing/2014/main" id="{419E55D0-56FA-F968-4219-D14AE1DDF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2" name="Freeform 73">
                  <a:extLst>
                    <a:ext uri="{FF2B5EF4-FFF2-40B4-BE49-F238E27FC236}">
                      <a16:creationId xmlns:a16="http://schemas.microsoft.com/office/drawing/2014/main" id="{49BDC324-B7BD-667C-31F6-147CC12D7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75594" name="Text Box 74">
              <a:extLst>
                <a:ext uri="{FF2B5EF4-FFF2-40B4-BE49-F238E27FC236}">
                  <a16:creationId xmlns:a16="http://schemas.microsoft.com/office/drawing/2014/main" id="{0D18F483-CD6B-B245-1D6A-5C62B6505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2711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75595" name="Text Box 75">
              <a:extLst>
                <a:ext uri="{FF2B5EF4-FFF2-40B4-BE49-F238E27FC236}">
                  <a16:creationId xmlns:a16="http://schemas.microsoft.com/office/drawing/2014/main" id="{20CB46D3-8C02-66E8-FF0A-26EF65EA1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8" y="2711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T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grpSp>
          <p:nvGrpSpPr>
            <p:cNvPr id="20541" name="Group 76">
              <a:extLst>
                <a:ext uri="{FF2B5EF4-FFF2-40B4-BE49-F238E27FC236}">
                  <a16:creationId xmlns:a16="http://schemas.microsoft.com/office/drawing/2014/main" id="{EF995DF3-0BAF-A7A4-9295-9848D971AC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" y="3273"/>
              <a:ext cx="4637" cy="407"/>
              <a:chOff x="1198" y="3273"/>
              <a:chExt cx="4637" cy="407"/>
            </a:xfrm>
          </p:grpSpPr>
          <p:sp>
            <p:nvSpPr>
              <p:cNvPr id="20565" name="Line 77">
                <a:extLst>
                  <a:ext uri="{FF2B5EF4-FFF2-40B4-BE49-F238E27FC236}">
                    <a16:creationId xmlns:a16="http://schemas.microsoft.com/office/drawing/2014/main" id="{4C699097-E93B-33E6-1755-70CB46BC8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8" y="3680"/>
                <a:ext cx="46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66" name="Group 78">
                <a:extLst>
                  <a:ext uri="{FF2B5EF4-FFF2-40B4-BE49-F238E27FC236}">
                    <a16:creationId xmlns:a16="http://schemas.microsoft.com/office/drawing/2014/main" id="{0EF8D629-1259-C3CA-F994-943BCBFD6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7" y="3273"/>
                <a:ext cx="3369" cy="390"/>
                <a:chOff x="1996" y="2520"/>
                <a:chExt cx="3067" cy="1488"/>
              </a:xfrm>
            </p:grpSpPr>
            <p:sp>
              <p:nvSpPr>
                <p:cNvPr id="20569" name="Line 79">
                  <a:extLst>
                    <a:ext uri="{FF2B5EF4-FFF2-40B4-BE49-F238E27FC236}">
                      <a16:creationId xmlns:a16="http://schemas.microsoft.com/office/drawing/2014/main" id="{0D4F87F6-8783-9987-E824-D740626C9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96" y="2543"/>
                  <a:ext cx="0" cy="146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0" name="Line 80">
                  <a:extLst>
                    <a:ext uri="{FF2B5EF4-FFF2-40B4-BE49-F238E27FC236}">
                      <a16:creationId xmlns:a16="http://schemas.microsoft.com/office/drawing/2014/main" id="{03EB0D40-D903-1CDB-A028-9F7F5D86B9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3" y="2520"/>
                  <a:ext cx="0" cy="146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67" name="Text Box 81">
                <a:extLst>
                  <a:ext uri="{FF2B5EF4-FFF2-40B4-BE49-F238E27FC236}">
                    <a16:creationId xmlns:a16="http://schemas.microsoft.com/office/drawing/2014/main" id="{5FB33A93-F1FB-DD02-82E4-8561E6E2FB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0" y="3363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400">
                    <a:solidFill>
                      <a:schemeClr val="bg2"/>
                    </a:solidFill>
                    <a:latin typeface="Times" charset="0"/>
                  </a:rPr>
                  <a:t>k</a:t>
                </a:r>
              </a:p>
            </p:txBody>
          </p:sp>
          <p:sp>
            <p:nvSpPr>
              <p:cNvPr id="20568" name="Text Box 82">
                <a:extLst>
                  <a:ext uri="{FF2B5EF4-FFF2-40B4-BE49-F238E27FC236}">
                    <a16:creationId xmlns:a16="http://schemas.microsoft.com/office/drawing/2014/main" id="{6BD0BE23-EA93-C113-FACC-2266BF6E14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9" y="3363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400">
                    <a:solidFill>
                      <a:schemeClr val="bg2"/>
                    </a:solidFill>
                    <a:latin typeface="Times" charset="0"/>
                  </a:rPr>
                  <a:t>k</a:t>
                </a:r>
              </a:p>
            </p:txBody>
          </p:sp>
        </p:grpSp>
        <p:grpSp>
          <p:nvGrpSpPr>
            <p:cNvPr id="20542" name="Group 83">
              <a:extLst>
                <a:ext uri="{FF2B5EF4-FFF2-40B4-BE49-F238E27FC236}">
                  <a16:creationId xmlns:a16="http://schemas.microsoft.com/office/drawing/2014/main" id="{484023DA-2FA8-72EC-7AD5-E078AE4257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4" y="2642"/>
              <a:ext cx="817" cy="536"/>
              <a:chOff x="1201" y="391"/>
              <a:chExt cx="4862" cy="2620"/>
            </a:xfrm>
          </p:grpSpPr>
          <p:sp>
            <p:nvSpPr>
              <p:cNvPr id="20543" name="Freeform 84">
                <a:extLst>
                  <a:ext uri="{FF2B5EF4-FFF2-40B4-BE49-F238E27FC236}">
                    <a16:creationId xmlns:a16="http://schemas.microsoft.com/office/drawing/2014/main" id="{316D80AC-3300-8634-E47D-3419CCDBD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4" name="Freeform 85">
                <a:extLst>
                  <a:ext uri="{FF2B5EF4-FFF2-40B4-BE49-F238E27FC236}">
                    <a16:creationId xmlns:a16="http://schemas.microsoft.com/office/drawing/2014/main" id="{D1C2220C-4D49-F5E1-35EB-B8DFBA592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45" name="Group 86">
                <a:extLst>
                  <a:ext uri="{FF2B5EF4-FFF2-40B4-BE49-F238E27FC236}">
                    <a16:creationId xmlns:a16="http://schemas.microsoft.com/office/drawing/2014/main" id="{87343597-04E1-FDDF-F322-96DD756EB1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20546" name="Freeform 87">
                  <a:extLst>
                    <a:ext uri="{FF2B5EF4-FFF2-40B4-BE49-F238E27FC236}">
                      <a16:creationId xmlns:a16="http://schemas.microsoft.com/office/drawing/2014/main" id="{95363966-3038-EEDD-8ED1-42EEE25AD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7" name="Freeform 88">
                  <a:extLst>
                    <a:ext uri="{FF2B5EF4-FFF2-40B4-BE49-F238E27FC236}">
                      <a16:creationId xmlns:a16="http://schemas.microsoft.com/office/drawing/2014/main" id="{3D799955-BE0F-2EE1-DA90-48F844EB57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8" name="Freeform 89">
                  <a:extLst>
                    <a:ext uri="{FF2B5EF4-FFF2-40B4-BE49-F238E27FC236}">
                      <a16:creationId xmlns:a16="http://schemas.microsoft.com/office/drawing/2014/main" id="{7E61594B-DD61-32DE-4294-5D1C0989C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9" name="Freeform 90">
                  <a:extLst>
                    <a:ext uri="{FF2B5EF4-FFF2-40B4-BE49-F238E27FC236}">
                      <a16:creationId xmlns:a16="http://schemas.microsoft.com/office/drawing/2014/main" id="{5A46D515-C551-ED00-15D9-18E5AC02A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0" name="Freeform 91">
                  <a:extLst>
                    <a:ext uri="{FF2B5EF4-FFF2-40B4-BE49-F238E27FC236}">
                      <a16:creationId xmlns:a16="http://schemas.microsoft.com/office/drawing/2014/main" id="{C5616DB7-5FC9-531E-A216-07A9B72AF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1" name="Freeform 92">
                  <a:extLst>
                    <a:ext uri="{FF2B5EF4-FFF2-40B4-BE49-F238E27FC236}">
                      <a16:creationId xmlns:a16="http://schemas.microsoft.com/office/drawing/2014/main" id="{CB3D687F-231B-D01A-2675-35CC1081B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2" name="Freeform 93">
                  <a:extLst>
                    <a:ext uri="{FF2B5EF4-FFF2-40B4-BE49-F238E27FC236}">
                      <a16:creationId xmlns:a16="http://schemas.microsoft.com/office/drawing/2014/main" id="{3EEF204E-8D3D-D242-CA5D-27CA4CE50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3" name="Freeform 94">
                  <a:extLst>
                    <a:ext uri="{FF2B5EF4-FFF2-40B4-BE49-F238E27FC236}">
                      <a16:creationId xmlns:a16="http://schemas.microsoft.com/office/drawing/2014/main" id="{EDEA5081-80DA-7845-474D-B5AD348C9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4" name="Freeform 95">
                  <a:extLst>
                    <a:ext uri="{FF2B5EF4-FFF2-40B4-BE49-F238E27FC236}">
                      <a16:creationId xmlns:a16="http://schemas.microsoft.com/office/drawing/2014/main" id="{99FFD80F-33EC-26FE-11D0-0005BD1504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5" name="Freeform 96">
                  <a:extLst>
                    <a:ext uri="{FF2B5EF4-FFF2-40B4-BE49-F238E27FC236}">
                      <a16:creationId xmlns:a16="http://schemas.microsoft.com/office/drawing/2014/main" id="{762CD1EC-8EA5-8A50-85EF-8097C5825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6" name="Freeform 97">
                  <a:extLst>
                    <a:ext uri="{FF2B5EF4-FFF2-40B4-BE49-F238E27FC236}">
                      <a16:creationId xmlns:a16="http://schemas.microsoft.com/office/drawing/2014/main" id="{02EAC9C2-F56D-C184-1247-19F3F186A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7" name="Freeform 98">
                  <a:extLst>
                    <a:ext uri="{FF2B5EF4-FFF2-40B4-BE49-F238E27FC236}">
                      <a16:creationId xmlns:a16="http://schemas.microsoft.com/office/drawing/2014/main" id="{4CCCDE22-13A8-12AE-B566-1200A09CD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8" name="Freeform 99">
                  <a:extLst>
                    <a:ext uri="{FF2B5EF4-FFF2-40B4-BE49-F238E27FC236}">
                      <a16:creationId xmlns:a16="http://schemas.microsoft.com/office/drawing/2014/main" id="{FFDE56B2-6954-F8E8-DCAF-955F0278C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9" name="Freeform 100">
                  <a:extLst>
                    <a:ext uri="{FF2B5EF4-FFF2-40B4-BE49-F238E27FC236}">
                      <a16:creationId xmlns:a16="http://schemas.microsoft.com/office/drawing/2014/main" id="{2E1B45FB-6319-7AE1-4DBA-D147ED3B2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0" name="Freeform 101">
                  <a:extLst>
                    <a:ext uri="{FF2B5EF4-FFF2-40B4-BE49-F238E27FC236}">
                      <a16:creationId xmlns:a16="http://schemas.microsoft.com/office/drawing/2014/main" id="{393EB5CC-E99A-3C28-3902-275BACE73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1" name="Freeform 102">
                  <a:extLst>
                    <a:ext uri="{FF2B5EF4-FFF2-40B4-BE49-F238E27FC236}">
                      <a16:creationId xmlns:a16="http://schemas.microsoft.com/office/drawing/2014/main" id="{DFB69CA4-7BD5-96F7-4407-DD47F6984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2" name="Freeform 103">
                  <a:extLst>
                    <a:ext uri="{FF2B5EF4-FFF2-40B4-BE49-F238E27FC236}">
                      <a16:creationId xmlns:a16="http://schemas.microsoft.com/office/drawing/2014/main" id="{86942C9A-E06E-07C9-9F9A-A95C857E2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3" name="Freeform 104">
                  <a:extLst>
                    <a:ext uri="{FF2B5EF4-FFF2-40B4-BE49-F238E27FC236}">
                      <a16:creationId xmlns:a16="http://schemas.microsoft.com/office/drawing/2014/main" id="{67011CE8-BCC0-559E-74C3-F3912BC04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4" name="Freeform 105">
                  <a:extLst>
                    <a:ext uri="{FF2B5EF4-FFF2-40B4-BE49-F238E27FC236}">
                      <a16:creationId xmlns:a16="http://schemas.microsoft.com/office/drawing/2014/main" id="{4C7BEEC4-3740-E2C0-43BC-033CB97D4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oup 106">
            <a:extLst>
              <a:ext uri="{FF2B5EF4-FFF2-40B4-BE49-F238E27FC236}">
                <a16:creationId xmlns:a16="http://schemas.microsoft.com/office/drawing/2014/main" id="{71532B85-4A38-100D-F809-71C6C7BECCFB}"/>
              </a:ext>
            </a:extLst>
          </p:cNvPr>
          <p:cNvGrpSpPr>
            <a:grpSpLocks/>
          </p:cNvGrpSpPr>
          <p:nvPr/>
        </p:nvGrpSpPr>
        <p:grpSpPr bwMode="auto">
          <a:xfrm>
            <a:off x="1987550" y="728663"/>
            <a:ext cx="2339975" cy="2000250"/>
            <a:chOff x="3596" y="871"/>
            <a:chExt cx="1474" cy="1260"/>
          </a:xfrm>
        </p:grpSpPr>
        <p:sp>
          <p:nvSpPr>
            <p:cNvPr id="20536" name="Rectangle 107">
              <a:extLst>
                <a:ext uri="{FF2B5EF4-FFF2-40B4-BE49-F238E27FC236}">
                  <a16:creationId xmlns:a16="http://schemas.microsoft.com/office/drawing/2014/main" id="{B1DFA8D4-99EC-8FC1-010E-E02143EED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871"/>
              <a:ext cx="1474" cy="1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7" name="AutoShape 108">
              <a:extLst>
                <a:ext uri="{FF2B5EF4-FFF2-40B4-BE49-F238E27FC236}">
                  <a16:creationId xmlns:a16="http://schemas.microsoft.com/office/drawing/2014/main" id="{A7634E61-BD21-0087-F13E-6084E3A43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86815">
              <a:off x="3661" y="940"/>
              <a:ext cx="1287" cy="778"/>
            </a:xfrm>
            <a:prstGeom prst="triangle">
              <a:avLst>
                <a:gd name="adj" fmla="val 61625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7" name="Group 109">
            <a:extLst>
              <a:ext uri="{FF2B5EF4-FFF2-40B4-BE49-F238E27FC236}">
                <a16:creationId xmlns:a16="http://schemas.microsoft.com/office/drawing/2014/main" id="{87B91218-C008-A844-6171-8D1E2801D107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641350"/>
            <a:ext cx="2197100" cy="2208213"/>
            <a:chOff x="1519" y="1762"/>
            <a:chExt cx="1474" cy="1482"/>
          </a:xfrm>
        </p:grpSpPr>
        <p:sp>
          <p:nvSpPr>
            <p:cNvPr id="20514" name="Oval 110">
              <a:extLst>
                <a:ext uri="{FF2B5EF4-FFF2-40B4-BE49-F238E27FC236}">
                  <a16:creationId xmlns:a16="http://schemas.microsoft.com/office/drawing/2014/main" id="{5AC1438A-0325-DDE3-6C1D-07C49D1EA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814"/>
              <a:ext cx="1386" cy="1386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5" name="Oval 111">
              <a:extLst>
                <a:ext uri="{FF2B5EF4-FFF2-40B4-BE49-F238E27FC236}">
                  <a16:creationId xmlns:a16="http://schemas.microsoft.com/office/drawing/2014/main" id="{8289FBE7-F3C3-713E-5D88-3A259DDA89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05" y="2447"/>
              <a:ext cx="88" cy="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6" name="Oval 112">
              <a:extLst>
                <a:ext uri="{FF2B5EF4-FFF2-40B4-BE49-F238E27FC236}">
                  <a16:creationId xmlns:a16="http://schemas.microsoft.com/office/drawing/2014/main" id="{E9B5989A-F8F8-9E29-DA2A-78F9B9D6E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842"/>
              <a:ext cx="88" cy="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7" name="Oval 113">
              <a:extLst>
                <a:ext uri="{FF2B5EF4-FFF2-40B4-BE49-F238E27FC236}">
                  <a16:creationId xmlns:a16="http://schemas.microsoft.com/office/drawing/2014/main" id="{BD4A9257-2925-376E-8695-CA9214CBB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" y="2761"/>
              <a:ext cx="88" cy="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8" name="Oval 114">
              <a:extLst>
                <a:ext uri="{FF2B5EF4-FFF2-40B4-BE49-F238E27FC236}">
                  <a16:creationId xmlns:a16="http://schemas.microsoft.com/office/drawing/2014/main" id="{04BC6C1C-D011-5ABE-65F8-F67E5704C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" y="2112"/>
              <a:ext cx="88" cy="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19" name="Group 115">
              <a:extLst>
                <a:ext uri="{FF2B5EF4-FFF2-40B4-BE49-F238E27FC236}">
                  <a16:creationId xmlns:a16="http://schemas.microsoft.com/office/drawing/2014/main" id="{F4522F06-2215-D35D-704D-CF91958E7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1762"/>
              <a:ext cx="1383" cy="1380"/>
              <a:chOff x="1519" y="1762"/>
              <a:chExt cx="1383" cy="1380"/>
            </a:xfrm>
          </p:grpSpPr>
          <p:sp>
            <p:nvSpPr>
              <p:cNvPr id="20529" name="Oval 116">
                <a:extLst>
                  <a:ext uri="{FF2B5EF4-FFF2-40B4-BE49-F238E27FC236}">
                    <a16:creationId xmlns:a16="http://schemas.microsoft.com/office/drawing/2014/main" id="{BFF69B4F-3333-C69A-3427-9CA89178C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" y="1762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0" name="Oval 117">
                <a:extLst>
                  <a:ext uri="{FF2B5EF4-FFF2-40B4-BE49-F238E27FC236}">
                    <a16:creationId xmlns:a16="http://schemas.microsoft.com/office/drawing/2014/main" id="{876E02D5-073E-E7C3-5178-522C8BCEE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19" y="2455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1" name="Oval 118">
                <a:extLst>
                  <a:ext uri="{FF2B5EF4-FFF2-40B4-BE49-F238E27FC236}">
                    <a16:creationId xmlns:a16="http://schemas.microsoft.com/office/drawing/2014/main" id="{33C4E641-B0EC-528F-CF5D-7BA10B1B0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" y="2088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2" name="Oval 119">
                <a:extLst>
                  <a:ext uri="{FF2B5EF4-FFF2-40B4-BE49-F238E27FC236}">
                    <a16:creationId xmlns:a16="http://schemas.microsoft.com/office/drawing/2014/main" id="{1A2EDAE6-81C1-C6D0-D1B2-700A91D9B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785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3" name="Oval 120">
                <a:extLst>
                  <a:ext uri="{FF2B5EF4-FFF2-40B4-BE49-F238E27FC236}">
                    <a16:creationId xmlns:a16="http://schemas.microsoft.com/office/drawing/2014/main" id="{17027BB5-720F-66AD-08F4-C41D33168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3" y="3054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4" name="Oval 121">
                <a:extLst>
                  <a:ext uri="{FF2B5EF4-FFF2-40B4-BE49-F238E27FC236}">
                    <a16:creationId xmlns:a16="http://schemas.microsoft.com/office/drawing/2014/main" id="{4382705D-FF3F-832B-7D5C-65AF31EBE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39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5" name="Oval 122">
                <a:extLst>
                  <a:ext uri="{FF2B5EF4-FFF2-40B4-BE49-F238E27FC236}">
                    <a16:creationId xmlns:a16="http://schemas.microsoft.com/office/drawing/2014/main" id="{70409B2D-5500-17AE-3B25-CCA64BCFE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1866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20" name="Oval 123">
              <a:extLst>
                <a:ext uri="{FF2B5EF4-FFF2-40B4-BE49-F238E27FC236}">
                  <a16:creationId xmlns:a16="http://schemas.microsoft.com/office/drawing/2014/main" id="{7F025728-17B8-CC97-B99E-F8BA85A7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3156"/>
              <a:ext cx="88" cy="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21" name="Group 124">
              <a:extLst>
                <a:ext uri="{FF2B5EF4-FFF2-40B4-BE49-F238E27FC236}">
                  <a16:creationId xmlns:a16="http://schemas.microsoft.com/office/drawing/2014/main" id="{583482AF-C09E-84CD-2157-0185EEA1E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8" y="1763"/>
              <a:ext cx="1383" cy="1380"/>
              <a:chOff x="1519" y="1762"/>
              <a:chExt cx="1383" cy="1380"/>
            </a:xfrm>
          </p:grpSpPr>
          <p:sp>
            <p:nvSpPr>
              <p:cNvPr id="20522" name="Oval 125">
                <a:extLst>
                  <a:ext uri="{FF2B5EF4-FFF2-40B4-BE49-F238E27FC236}">
                    <a16:creationId xmlns:a16="http://schemas.microsoft.com/office/drawing/2014/main" id="{7F842AA3-4F9F-E01C-62CD-0BB84479D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" y="1762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3" name="Oval 126">
                <a:extLst>
                  <a:ext uri="{FF2B5EF4-FFF2-40B4-BE49-F238E27FC236}">
                    <a16:creationId xmlns:a16="http://schemas.microsoft.com/office/drawing/2014/main" id="{F51D92FB-E806-1F8C-FF0E-CAFC68F58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19" y="2455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4" name="Oval 127">
                <a:extLst>
                  <a:ext uri="{FF2B5EF4-FFF2-40B4-BE49-F238E27FC236}">
                    <a16:creationId xmlns:a16="http://schemas.microsoft.com/office/drawing/2014/main" id="{6447AD57-3611-03E2-46EB-E537A8659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" y="2088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5" name="Oval 128">
                <a:extLst>
                  <a:ext uri="{FF2B5EF4-FFF2-40B4-BE49-F238E27FC236}">
                    <a16:creationId xmlns:a16="http://schemas.microsoft.com/office/drawing/2014/main" id="{C214F258-49E4-C24E-97BF-BAED04699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785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6" name="Oval 129">
                <a:extLst>
                  <a:ext uri="{FF2B5EF4-FFF2-40B4-BE49-F238E27FC236}">
                    <a16:creationId xmlns:a16="http://schemas.microsoft.com/office/drawing/2014/main" id="{8773CADF-EDF3-96D6-9F5C-4551DC898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3" y="3054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7" name="Oval 130">
                <a:extLst>
                  <a:ext uri="{FF2B5EF4-FFF2-40B4-BE49-F238E27FC236}">
                    <a16:creationId xmlns:a16="http://schemas.microsoft.com/office/drawing/2014/main" id="{2BB970CE-8A53-AF91-2B01-51D7F1836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39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8" name="Oval 131">
                <a:extLst>
                  <a:ext uri="{FF2B5EF4-FFF2-40B4-BE49-F238E27FC236}">
                    <a16:creationId xmlns:a16="http://schemas.microsoft.com/office/drawing/2014/main" id="{A5D01B94-CC37-4419-CD4C-0BD910DF0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1866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875652" name="AutoShape 132">
            <a:extLst>
              <a:ext uri="{FF2B5EF4-FFF2-40B4-BE49-F238E27FC236}">
                <a16:creationId xmlns:a16="http://schemas.microsoft.com/office/drawing/2014/main" id="{95BB1AD1-802D-AD69-9453-B47B3CDC585D}"/>
              </a:ext>
            </a:extLst>
          </p:cNvPr>
          <p:cNvSpPr>
            <a:spLocks noChangeArrowheads="1"/>
          </p:cNvSpPr>
          <p:nvPr/>
        </p:nvSpPr>
        <p:spPr bwMode="auto">
          <a:xfrm rot="9877958" flipH="1">
            <a:off x="2481263" y="1447800"/>
            <a:ext cx="1990725" cy="1236663"/>
          </a:xfrm>
          <a:prstGeom prst="triangle">
            <a:avLst>
              <a:gd name="adj" fmla="val 6354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0" name="Group 133">
            <a:extLst>
              <a:ext uri="{FF2B5EF4-FFF2-40B4-BE49-F238E27FC236}">
                <a16:creationId xmlns:a16="http://schemas.microsoft.com/office/drawing/2014/main" id="{71040EDC-7D4A-44CD-9C7B-EACF15BECF62}"/>
              </a:ext>
            </a:extLst>
          </p:cNvPr>
          <p:cNvGrpSpPr>
            <a:grpSpLocks/>
          </p:cNvGrpSpPr>
          <p:nvPr/>
        </p:nvGrpSpPr>
        <p:grpSpPr bwMode="auto">
          <a:xfrm>
            <a:off x="1785938" y="344488"/>
            <a:ext cx="3997325" cy="2233612"/>
            <a:chOff x="1125" y="217"/>
            <a:chExt cx="2518" cy="1407"/>
          </a:xfrm>
        </p:grpSpPr>
        <p:grpSp>
          <p:nvGrpSpPr>
            <p:cNvPr id="20507" name="Group 134">
              <a:extLst>
                <a:ext uri="{FF2B5EF4-FFF2-40B4-BE49-F238E27FC236}">
                  <a16:creationId xmlns:a16="http://schemas.microsoft.com/office/drawing/2014/main" id="{5CFDE29C-96A0-333F-3A3C-89EFE7D666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5" y="217"/>
              <a:ext cx="2400" cy="1407"/>
              <a:chOff x="1125" y="217"/>
              <a:chExt cx="2400" cy="1407"/>
            </a:xfrm>
          </p:grpSpPr>
          <p:grpSp>
            <p:nvGrpSpPr>
              <p:cNvPr id="20509" name="Group 135">
                <a:extLst>
                  <a:ext uri="{FF2B5EF4-FFF2-40B4-BE49-F238E27FC236}">
                    <a16:creationId xmlns:a16="http://schemas.microsoft.com/office/drawing/2014/main" id="{78AA1C9A-EF4A-F309-F9D9-B09921FEE7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176865">
                <a:off x="2725" y="286"/>
                <a:ext cx="690" cy="552"/>
                <a:chOff x="2447" y="2376"/>
                <a:chExt cx="690" cy="552"/>
              </a:xfrm>
            </p:grpSpPr>
            <p:sp>
              <p:nvSpPr>
                <p:cNvPr id="20511" name="AutoShape 136">
                  <a:extLst>
                    <a:ext uri="{FF2B5EF4-FFF2-40B4-BE49-F238E27FC236}">
                      <a16:creationId xmlns:a16="http://schemas.microsoft.com/office/drawing/2014/main" id="{87D3238F-45F7-5ED4-0C6B-8F33EAB3C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654855" flipV="1">
                  <a:off x="2357" y="2466"/>
                  <a:ext cx="525" cy="345"/>
                </a:xfrm>
                <a:prstGeom prst="curvedDownArrow">
                  <a:avLst>
                    <a:gd name="adj1" fmla="val 30378"/>
                    <a:gd name="adj2" fmla="val 60870"/>
                    <a:gd name="adj3" fmla="val 1343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12" name="Freeform 137">
                  <a:extLst>
                    <a:ext uri="{FF2B5EF4-FFF2-40B4-BE49-F238E27FC236}">
                      <a16:creationId xmlns:a16="http://schemas.microsoft.com/office/drawing/2014/main" id="{4D227661-938B-741A-0C27-4F23D76BA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654855">
                  <a:off x="2560" y="2701"/>
                  <a:ext cx="235" cy="216"/>
                </a:xfrm>
                <a:custGeom>
                  <a:avLst/>
                  <a:gdLst>
                    <a:gd name="T0" fmla="*/ 0 w 531"/>
                    <a:gd name="T1" fmla="*/ 0 h 372"/>
                    <a:gd name="T2" fmla="*/ 4 w 531"/>
                    <a:gd name="T3" fmla="*/ 0 h 372"/>
                    <a:gd name="T4" fmla="*/ 4 w 531"/>
                    <a:gd name="T5" fmla="*/ 3 h 372"/>
                    <a:gd name="T6" fmla="*/ 3 w 531"/>
                    <a:gd name="T7" fmla="*/ 3 h 372"/>
                    <a:gd name="T8" fmla="*/ 3 w 531"/>
                    <a:gd name="T9" fmla="*/ 14 h 372"/>
                    <a:gd name="T10" fmla="*/ 0 w 531"/>
                    <a:gd name="T11" fmla="*/ 10 h 372"/>
                    <a:gd name="T12" fmla="*/ 0 w 531"/>
                    <a:gd name="T13" fmla="*/ 6 h 3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1"/>
                    <a:gd name="T22" fmla="*/ 0 h 372"/>
                    <a:gd name="T23" fmla="*/ 531 w 531"/>
                    <a:gd name="T24" fmla="*/ 372 h 3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1" h="372">
                      <a:moveTo>
                        <a:pt x="0" y="0"/>
                      </a:moveTo>
                      <a:lnTo>
                        <a:pt x="531" y="0"/>
                      </a:lnTo>
                      <a:lnTo>
                        <a:pt x="515" y="71"/>
                      </a:lnTo>
                      <a:lnTo>
                        <a:pt x="412" y="79"/>
                      </a:lnTo>
                      <a:lnTo>
                        <a:pt x="349" y="372"/>
                      </a:lnTo>
                      <a:lnTo>
                        <a:pt x="79" y="277"/>
                      </a:lnTo>
                      <a:lnTo>
                        <a:pt x="56" y="15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3" name="AutoShape 138">
                  <a:extLst>
                    <a:ext uri="{FF2B5EF4-FFF2-40B4-BE49-F238E27FC236}">
                      <a16:creationId xmlns:a16="http://schemas.microsoft.com/office/drawing/2014/main" id="{9CB00D42-8FB4-F30C-2884-98F5DDA48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654855">
                  <a:off x="2702" y="2493"/>
                  <a:ext cx="525" cy="345"/>
                </a:xfrm>
                <a:prstGeom prst="curvedDownArrow">
                  <a:avLst>
                    <a:gd name="adj1" fmla="val 30435"/>
                    <a:gd name="adj2" fmla="val 60870"/>
                    <a:gd name="adj3" fmla="val 33333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10" name="Line 139">
                <a:extLst>
                  <a:ext uri="{FF2B5EF4-FFF2-40B4-BE49-F238E27FC236}">
                    <a16:creationId xmlns:a16="http://schemas.microsoft.com/office/drawing/2014/main" id="{F0D497EB-2DA7-B50F-4606-562FF118A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5" y="283"/>
                <a:ext cx="2400" cy="13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08" name="Text Box 140">
              <a:extLst>
                <a:ext uri="{FF2B5EF4-FFF2-40B4-BE49-F238E27FC236}">
                  <a16:creationId xmlns:a16="http://schemas.microsoft.com/office/drawing/2014/main" id="{64784682-A740-1E86-121F-26815B2AB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8" y="30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A</a:t>
              </a:r>
            </a:p>
          </p:txBody>
        </p:sp>
      </p:grpSp>
      <p:grpSp>
        <p:nvGrpSpPr>
          <p:cNvPr id="23" name="Group 141">
            <a:extLst>
              <a:ext uri="{FF2B5EF4-FFF2-40B4-BE49-F238E27FC236}">
                <a16:creationId xmlns:a16="http://schemas.microsoft.com/office/drawing/2014/main" id="{A885969A-DB05-3F4F-B74F-E6C96F26AFB9}"/>
              </a:ext>
            </a:extLst>
          </p:cNvPr>
          <p:cNvGrpSpPr>
            <a:grpSpLocks/>
          </p:cNvGrpSpPr>
          <p:nvPr/>
        </p:nvGrpSpPr>
        <p:grpSpPr bwMode="auto">
          <a:xfrm>
            <a:off x="7394575" y="323850"/>
            <a:ext cx="1477963" cy="1922463"/>
            <a:chOff x="4658" y="204"/>
            <a:chExt cx="931" cy="1211"/>
          </a:xfrm>
        </p:grpSpPr>
        <p:grpSp>
          <p:nvGrpSpPr>
            <p:cNvPr id="20501" name="Group 142">
              <a:extLst>
                <a:ext uri="{FF2B5EF4-FFF2-40B4-BE49-F238E27FC236}">
                  <a16:creationId xmlns:a16="http://schemas.microsoft.com/office/drawing/2014/main" id="{38803C84-EFD5-7FF9-C293-5B2711DA8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8" y="204"/>
              <a:ext cx="704" cy="1211"/>
              <a:chOff x="4658" y="199"/>
              <a:chExt cx="704" cy="1211"/>
            </a:xfrm>
          </p:grpSpPr>
          <p:sp>
            <p:nvSpPr>
              <p:cNvPr id="20503" name="AutoShape 143">
                <a:extLst>
                  <a:ext uri="{FF2B5EF4-FFF2-40B4-BE49-F238E27FC236}">
                    <a16:creationId xmlns:a16="http://schemas.microsoft.com/office/drawing/2014/main" id="{0A3A2B32-5947-AD1F-A647-F4E854ECC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79936">
                <a:off x="4660" y="199"/>
                <a:ext cx="702" cy="159"/>
              </a:xfrm>
              <a:prstGeom prst="curvedDownArrow">
                <a:avLst>
                  <a:gd name="adj1" fmla="val 50038"/>
                  <a:gd name="adj2" fmla="val 150972"/>
                  <a:gd name="adj3" fmla="val 33333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04" name="Group 144">
                <a:extLst>
                  <a:ext uri="{FF2B5EF4-FFF2-40B4-BE49-F238E27FC236}">
                    <a16:creationId xmlns:a16="http://schemas.microsoft.com/office/drawing/2014/main" id="{D51B069A-4B6E-2802-259E-203442BF0A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8" y="349"/>
                <a:ext cx="543" cy="1061"/>
                <a:chOff x="4658" y="174"/>
                <a:chExt cx="633" cy="1236"/>
              </a:xfrm>
            </p:grpSpPr>
            <p:sp>
              <p:nvSpPr>
                <p:cNvPr id="20505" name="Line 145">
                  <a:extLst>
                    <a:ext uri="{FF2B5EF4-FFF2-40B4-BE49-F238E27FC236}">
                      <a16:creationId xmlns:a16="http://schemas.microsoft.com/office/drawing/2014/main" id="{F1526F30-A9C2-9E93-1058-3BA7A4DCC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58" y="174"/>
                  <a:ext cx="0" cy="1236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6" name="Line 146">
                  <a:extLst>
                    <a:ext uri="{FF2B5EF4-FFF2-40B4-BE49-F238E27FC236}">
                      <a16:creationId xmlns:a16="http://schemas.microsoft.com/office/drawing/2014/main" id="{5798F72F-6C3A-440A-7F1D-3C99DECE67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66" y="309"/>
                  <a:ext cx="625" cy="110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02" name="Text Box 147">
              <a:extLst>
                <a:ext uri="{FF2B5EF4-FFF2-40B4-BE49-F238E27FC236}">
                  <a16:creationId xmlns:a16="http://schemas.microsoft.com/office/drawing/2014/main" id="{AAFFB030-F0FC-BD19-D9E9-C32BA3C9F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" y="281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e</a:t>
              </a:r>
              <a:r>
                <a:rPr lang="de-CH" altLang="en-US" sz="2400" baseline="30000">
                  <a:latin typeface="Times" charset="0"/>
                </a:rPr>
                <a:t>t</a:t>
              </a:r>
              <a:endParaRPr lang="de-CH" altLang="en-US" sz="2400">
                <a:latin typeface="Times" charset="0"/>
              </a:endParaRPr>
            </a:p>
          </p:txBody>
        </p:sp>
      </p:grpSp>
      <p:grpSp>
        <p:nvGrpSpPr>
          <p:cNvPr id="26" name="Group 148">
            <a:extLst>
              <a:ext uri="{FF2B5EF4-FFF2-40B4-BE49-F238E27FC236}">
                <a16:creationId xmlns:a16="http://schemas.microsoft.com/office/drawing/2014/main" id="{A4C450E5-A5B2-495B-2B99-F7A5697DF2F4}"/>
              </a:ext>
            </a:extLst>
          </p:cNvPr>
          <p:cNvGrpSpPr>
            <a:grpSpLocks/>
          </p:cNvGrpSpPr>
          <p:nvPr/>
        </p:nvGrpSpPr>
        <p:grpSpPr bwMode="auto">
          <a:xfrm>
            <a:off x="3759200" y="3495675"/>
            <a:ext cx="3738563" cy="876300"/>
            <a:chOff x="2368" y="2376"/>
            <a:chExt cx="2355" cy="552"/>
          </a:xfrm>
        </p:grpSpPr>
        <p:grpSp>
          <p:nvGrpSpPr>
            <p:cNvPr id="20494" name="Group 149">
              <a:extLst>
                <a:ext uri="{FF2B5EF4-FFF2-40B4-BE49-F238E27FC236}">
                  <a16:creationId xmlns:a16="http://schemas.microsoft.com/office/drawing/2014/main" id="{166E570B-91B6-A40D-7919-9D883967B6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8" y="2376"/>
              <a:ext cx="2355" cy="552"/>
              <a:chOff x="2368" y="2376"/>
              <a:chExt cx="2355" cy="552"/>
            </a:xfrm>
          </p:grpSpPr>
          <p:sp>
            <p:nvSpPr>
              <p:cNvPr id="875670" name="AutoShape 150">
                <a:extLst>
                  <a:ext uri="{FF2B5EF4-FFF2-40B4-BE49-F238E27FC236}">
                    <a16:creationId xmlns:a16="http://schemas.microsoft.com/office/drawing/2014/main" id="{6F8D7C01-5E88-F2F4-5948-E06719453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" y="2724"/>
                <a:ext cx="1949" cy="159"/>
              </a:xfrm>
              <a:prstGeom prst="rightArrow">
                <a:avLst>
                  <a:gd name="adj1" fmla="val 50000"/>
                  <a:gd name="adj2" fmla="val 306447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accent2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grpSp>
            <p:nvGrpSpPr>
              <p:cNvPr id="20497" name="Group 151">
                <a:extLst>
                  <a:ext uri="{FF2B5EF4-FFF2-40B4-BE49-F238E27FC236}">
                    <a16:creationId xmlns:a16="http://schemas.microsoft.com/office/drawing/2014/main" id="{C38D889A-AF2A-E9A9-F27B-2262E77CED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8" y="2376"/>
                <a:ext cx="690" cy="552"/>
                <a:chOff x="2447" y="2376"/>
                <a:chExt cx="690" cy="552"/>
              </a:xfrm>
            </p:grpSpPr>
            <p:sp>
              <p:nvSpPr>
                <p:cNvPr id="20498" name="AutoShape 152">
                  <a:extLst>
                    <a:ext uri="{FF2B5EF4-FFF2-40B4-BE49-F238E27FC236}">
                      <a16:creationId xmlns:a16="http://schemas.microsoft.com/office/drawing/2014/main" id="{42B86A11-BD3A-659F-0E6A-0ECD760EF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654855" flipV="1">
                  <a:off x="2357" y="2466"/>
                  <a:ext cx="525" cy="345"/>
                </a:xfrm>
                <a:prstGeom prst="curvedDownArrow">
                  <a:avLst>
                    <a:gd name="adj1" fmla="val 30378"/>
                    <a:gd name="adj2" fmla="val 60870"/>
                    <a:gd name="adj3" fmla="val 1343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499" name="Freeform 153">
                  <a:extLst>
                    <a:ext uri="{FF2B5EF4-FFF2-40B4-BE49-F238E27FC236}">
                      <a16:creationId xmlns:a16="http://schemas.microsoft.com/office/drawing/2014/main" id="{B3A27C68-9F42-1C69-DA69-19A5AC2B5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654855">
                  <a:off x="2560" y="2701"/>
                  <a:ext cx="235" cy="216"/>
                </a:xfrm>
                <a:custGeom>
                  <a:avLst/>
                  <a:gdLst>
                    <a:gd name="T0" fmla="*/ 0 w 531"/>
                    <a:gd name="T1" fmla="*/ 0 h 372"/>
                    <a:gd name="T2" fmla="*/ 4 w 531"/>
                    <a:gd name="T3" fmla="*/ 0 h 372"/>
                    <a:gd name="T4" fmla="*/ 4 w 531"/>
                    <a:gd name="T5" fmla="*/ 3 h 372"/>
                    <a:gd name="T6" fmla="*/ 3 w 531"/>
                    <a:gd name="T7" fmla="*/ 3 h 372"/>
                    <a:gd name="T8" fmla="*/ 3 w 531"/>
                    <a:gd name="T9" fmla="*/ 14 h 372"/>
                    <a:gd name="T10" fmla="*/ 0 w 531"/>
                    <a:gd name="T11" fmla="*/ 10 h 372"/>
                    <a:gd name="T12" fmla="*/ 0 w 531"/>
                    <a:gd name="T13" fmla="*/ 6 h 3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1"/>
                    <a:gd name="T22" fmla="*/ 0 h 372"/>
                    <a:gd name="T23" fmla="*/ 531 w 531"/>
                    <a:gd name="T24" fmla="*/ 372 h 3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1" h="372">
                      <a:moveTo>
                        <a:pt x="0" y="0"/>
                      </a:moveTo>
                      <a:lnTo>
                        <a:pt x="531" y="0"/>
                      </a:lnTo>
                      <a:lnTo>
                        <a:pt x="515" y="71"/>
                      </a:lnTo>
                      <a:lnTo>
                        <a:pt x="412" y="79"/>
                      </a:lnTo>
                      <a:lnTo>
                        <a:pt x="349" y="372"/>
                      </a:lnTo>
                      <a:lnTo>
                        <a:pt x="79" y="277"/>
                      </a:lnTo>
                      <a:lnTo>
                        <a:pt x="56" y="15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0" name="AutoShape 154">
                  <a:extLst>
                    <a:ext uri="{FF2B5EF4-FFF2-40B4-BE49-F238E27FC236}">
                      <a16:creationId xmlns:a16="http://schemas.microsoft.com/office/drawing/2014/main" id="{F0232255-A1F8-3E4F-D505-F5AB2BE84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654855">
                  <a:off x="2702" y="2493"/>
                  <a:ext cx="525" cy="345"/>
                </a:xfrm>
                <a:prstGeom prst="curvedDownArrow">
                  <a:avLst>
                    <a:gd name="adj1" fmla="val 30435"/>
                    <a:gd name="adj2" fmla="val 60870"/>
                    <a:gd name="adj3" fmla="val 33333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0495" name="Text Box 155">
              <a:extLst>
                <a:ext uri="{FF2B5EF4-FFF2-40B4-BE49-F238E27FC236}">
                  <a16:creationId xmlns:a16="http://schemas.microsoft.com/office/drawing/2014/main" id="{2D1EAAC1-F3A3-3621-1C6D-B875F6C93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2412"/>
              <a:ext cx="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e</a:t>
              </a:r>
              <a:r>
                <a:rPr lang="de-CH" altLang="en-US" sz="2400" baseline="30000">
                  <a:latin typeface="Times" charset="0"/>
                </a:rPr>
                <a:t>t</a:t>
              </a:r>
              <a:r>
                <a:rPr lang="de-CH" altLang="en-US" sz="2400">
                  <a:latin typeface="Times" charset="0"/>
                </a:rPr>
                <a:t>.A</a:t>
              </a:r>
            </a:p>
          </p:txBody>
        </p:sp>
      </p:grpSp>
      <p:grpSp>
        <p:nvGrpSpPr>
          <p:cNvPr id="29" name="Group 156">
            <a:extLst>
              <a:ext uri="{FF2B5EF4-FFF2-40B4-BE49-F238E27FC236}">
                <a16:creationId xmlns:a16="http://schemas.microsoft.com/office/drawing/2014/main" id="{26C394E2-9541-89AA-A0CA-4A5DAA9CF5B0}"/>
              </a:ext>
            </a:extLst>
          </p:cNvPr>
          <p:cNvGrpSpPr>
            <a:grpSpLocks/>
          </p:cNvGrpSpPr>
          <p:nvPr/>
        </p:nvGrpSpPr>
        <p:grpSpPr bwMode="auto">
          <a:xfrm>
            <a:off x="3975100" y="4438650"/>
            <a:ext cx="3457575" cy="868363"/>
            <a:chOff x="2504" y="2970"/>
            <a:chExt cx="2178" cy="547"/>
          </a:xfrm>
        </p:grpSpPr>
        <p:sp>
          <p:nvSpPr>
            <p:cNvPr id="875677" name="AutoShape 157">
              <a:extLst>
                <a:ext uri="{FF2B5EF4-FFF2-40B4-BE49-F238E27FC236}">
                  <a16:creationId xmlns:a16="http://schemas.microsoft.com/office/drawing/2014/main" id="{91451504-0A15-5DB4-B0DD-A5810B608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970"/>
              <a:ext cx="2178" cy="158"/>
            </a:xfrm>
            <a:prstGeom prst="notchedRightArrow">
              <a:avLst>
                <a:gd name="adj1" fmla="val 49370"/>
                <a:gd name="adj2" fmla="val 26899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2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  <p:sp>
          <p:nvSpPr>
            <p:cNvPr id="20493" name="Text Box 158">
              <a:extLst>
                <a:ext uri="{FF2B5EF4-FFF2-40B4-BE49-F238E27FC236}">
                  <a16:creationId xmlns:a16="http://schemas.microsoft.com/office/drawing/2014/main" id="{4A037C2F-903D-AC9A-162E-E19976285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2" y="3229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e</a:t>
              </a:r>
              <a:r>
                <a:rPr lang="de-CH" altLang="en-US" sz="2400" baseline="30000">
                  <a:latin typeface="Times" charset="0"/>
                </a:rPr>
                <a:t>t</a:t>
              </a:r>
              <a:endParaRPr lang="de-CH" altLang="en-US" sz="2400">
                <a:latin typeface="Times" charset="0"/>
              </a:endParaRPr>
            </a:p>
          </p:txBody>
        </p:sp>
      </p:grpSp>
      <p:sp>
        <p:nvSpPr>
          <p:cNvPr id="875679" name="Text Box 159">
            <a:extLst>
              <a:ext uri="{FF2B5EF4-FFF2-40B4-BE49-F238E27FC236}">
                <a16:creationId xmlns:a16="http://schemas.microsoft.com/office/drawing/2014/main" id="{821FB1DB-E2C0-72C5-3429-3276E541B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6078538"/>
            <a:ext cx="7410450" cy="52863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66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modulation </a:t>
            </a:r>
            <a:r>
              <a:rPr lang="de-CH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</a:t>
            </a:r>
            <a:r>
              <a:rPr lang="de-CH" altLang="en-US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 </a:t>
            </a: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2" charset="2"/>
              </a:rPr>
              <a:t>®</a:t>
            </a:r>
            <a:r>
              <a:rPr lang="de-CH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2" charset="2"/>
              </a:rPr>
              <a:t> </a:t>
            </a:r>
            <a:r>
              <a:rPr lang="de-CH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T</a:t>
            </a:r>
            <a:r>
              <a:rPr lang="de-CH" altLang="en-US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 </a:t>
            </a: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= „cadence  + symmetry “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5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5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652" grpId="0" animBg="1"/>
      <p:bldP spid="87567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0DBA27-34E2-256A-BD51-D12DA1C31B10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5013325"/>
            <a:ext cx="7977188" cy="1647825"/>
            <a:chOff x="1015" y="2642"/>
            <a:chExt cx="5025" cy="1038"/>
          </a:xfrm>
        </p:grpSpPr>
        <p:grpSp>
          <p:nvGrpSpPr>
            <p:cNvPr id="22542" name="Group 3">
              <a:extLst>
                <a:ext uri="{FF2B5EF4-FFF2-40B4-BE49-F238E27FC236}">
                  <a16:creationId xmlns:a16="http://schemas.microsoft.com/office/drawing/2014/main" id="{36F7DDC0-C972-9E56-D6D1-8A7BBFF44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658"/>
              <a:ext cx="817" cy="536"/>
              <a:chOff x="1201" y="391"/>
              <a:chExt cx="4862" cy="2620"/>
            </a:xfrm>
          </p:grpSpPr>
          <p:sp>
            <p:nvSpPr>
              <p:cNvPr id="22575" name="Freeform 4">
                <a:extLst>
                  <a:ext uri="{FF2B5EF4-FFF2-40B4-BE49-F238E27FC236}">
                    <a16:creationId xmlns:a16="http://schemas.microsoft.com/office/drawing/2014/main" id="{F8C9B0EA-5081-B54D-AC5A-8E56822CC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6" name="Freeform 5">
                <a:extLst>
                  <a:ext uri="{FF2B5EF4-FFF2-40B4-BE49-F238E27FC236}">
                    <a16:creationId xmlns:a16="http://schemas.microsoft.com/office/drawing/2014/main" id="{748B78EB-C5BE-94D4-08BB-A163CE99E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77" name="Group 6">
                <a:extLst>
                  <a:ext uri="{FF2B5EF4-FFF2-40B4-BE49-F238E27FC236}">
                    <a16:creationId xmlns:a16="http://schemas.microsoft.com/office/drawing/2014/main" id="{72A389B1-B23E-AE94-C0A2-FAC900F635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22578" name="Freeform 7">
                  <a:extLst>
                    <a:ext uri="{FF2B5EF4-FFF2-40B4-BE49-F238E27FC236}">
                      <a16:creationId xmlns:a16="http://schemas.microsoft.com/office/drawing/2014/main" id="{CA5D6260-D900-78CD-E4F8-8969C36F7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9" name="Freeform 8">
                  <a:extLst>
                    <a:ext uri="{FF2B5EF4-FFF2-40B4-BE49-F238E27FC236}">
                      <a16:creationId xmlns:a16="http://schemas.microsoft.com/office/drawing/2014/main" id="{10BDB8A6-9F9B-4EA2-1E54-956AB09E1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0" name="Freeform 9">
                  <a:extLst>
                    <a:ext uri="{FF2B5EF4-FFF2-40B4-BE49-F238E27FC236}">
                      <a16:creationId xmlns:a16="http://schemas.microsoft.com/office/drawing/2014/main" id="{DCAB591E-8EA0-5751-7053-5911108A5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1" name="Freeform 10">
                  <a:extLst>
                    <a:ext uri="{FF2B5EF4-FFF2-40B4-BE49-F238E27FC236}">
                      <a16:creationId xmlns:a16="http://schemas.microsoft.com/office/drawing/2014/main" id="{822F7711-BE91-E2FE-30F5-B88E9C508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2" name="Freeform 11">
                  <a:extLst>
                    <a:ext uri="{FF2B5EF4-FFF2-40B4-BE49-F238E27FC236}">
                      <a16:creationId xmlns:a16="http://schemas.microsoft.com/office/drawing/2014/main" id="{A1D7C0A2-FCF3-F4CC-BDD5-30125E767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3" name="Freeform 12">
                  <a:extLst>
                    <a:ext uri="{FF2B5EF4-FFF2-40B4-BE49-F238E27FC236}">
                      <a16:creationId xmlns:a16="http://schemas.microsoft.com/office/drawing/2014/main" id="{D56CBD91-5849-64AF-145B-0F8AB7BAA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4" name="Freeform 13">
                  <a:extLst>
                    <a:ext uri="{FF2B5EF4-FFF2-40B4-BE49-F238E27FC236}">
                      <a16:creationId xmlns:a16="http://schemas.microsoft.com/office/drawing/2014/main" id="{4D65A4FC-F7AE-CC95-14AD-E2E471BA0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5" name="Freeform 14">
                  <a:extLst>
                    <a:ext uri="{FF2B5EF4-FFF2-40B4-BE49-F238E27FC236}">
                      <a16:creationId xmlns:a16="http://schemas.microsoft.com/office/drawing/2014/main" id="{1A370B69-C6A3-1B6F-A02B-49BFD37BE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6" name="Freeform 15">
                  <a:extLst>
                    <a:ext uri="{FF2B5EF4-FFF2-40B4-BE49-F238E27FC236}">
                      <a16:creationId xmlns:a16="http://schemas.microsoft.com/office/drawing/2014/main" id="{DC912A26-EF7D-8B7F-A13F-C3E412088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7" name="Freeform 16">
                  <a:extLst>
                    <a:ext uri="{FF2B5EF4-FFF2-40B4-BE49-F238E27FC236}">
                      <a16:creationId xmlns:a16="http://schemas.microsoft.com/office/drawing/2014/main" id="{F6F6A9EF-AC37-BCBD-9FA9-DD07E2ECCB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8" name="Freeform 17">
                  <a:extLst>
                    <a:ext uri="{FF2B5EF4-FFF2-40B4-BE49-F238E27FC236}">
                      <a16:creationId xmlns:a16="http://schemas.microsoft.com/office/drawing/2014/main" id="{AF48514D-2D50-E4CE-A429-38FDEDB76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9" name="Freeform 18">
                  <a:extLst>
                    <a:ext uri="{FF2B5EF4-FFF2-40B4-BE49-F238E27FC236}">
                      <a16:creationId xmlns:a16="http://schemas.microsoft.com/office/drawing/2014/main" id="{AF24CD7E-507D-ABB1-1E3A-B0324CEA8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0" name="Freeform 19">
                  <a:extLst>
                    <a:ext uri="{FF2B5EF4-FFF2-40B4-BE49-F238E27FC236}">
                      <a16:creationId xmlns:a16="http://schemas.microsoft.com/office/drawing/2014/main" id="{5408A903-810C-E333-87FB-ADE97C139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1" name="Freeform 20">
                  <a:extLst>
                    <a:ext uri="{FF2B5EF4-FFF2-40B4-BE49-F238E27FC236}">
                      <a16:creationId xmlns:a16="http://schemas.microsoft.com/office/drawing/2014/main" id="{2C721251-B241-97F2-BC9E-D1E05DE1F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2" name="Freeform 21">
                  <a:extLst>
                    <a:ext uri="{FF2B5EF4-FFF2-40B4-BE49-F238E27FC236}">
                      <a16:creationId xmlns:a16="http://schemas.microsoft.com/office/drawing/2014/main" id="{6BCB2A1C-365E-E88C-8ADF-3E662EE3F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3" name="Freeform 22">
                  <a:extLst>
                    <a:ext uri="{FF2B5EF4-FFF2-40B4-BE49-F238E27FC236}">
                      <a16:creationId xmlns:a16="http://schemas.microsoft.com/office/drawing/2014/main" id="{7056202E-DD37-0467-EE90-F43B92304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4" name="Freeform 23">
                  <a:extLst>
                    <a:ext uri="{FF2B5EF4-FFF2-40B4-BE49-F238E27FC236}">
                      <a16:creationId xmlns:a16="http://schemas.microsoft.com/office/drawing/2014/main" id="{0A358A09-003E-F826-1FA4-1175D88C2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5" name="Freeform 24">
                  <a:extLst>
                    <a:ext uri="{FF2B5EF4-FFF2-40B4-BE49-F238E27FC236}">
                      <a16:creationId xmlns:a16="http://schemas.microsoft.com/office/drawing/2014/main" id="{59B0DE9E-E626-4785-6985-1407D2CF8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6" name="Freeform 25">
                  <a:extLst>
                    <a:ext uri="{FF2B5EF4-FFF2-40B4-BE49-F238E27FC236}">
                      <a16:creationId xmlns:a16="http://schemas.microsoft.com/office/drawing/2014/main" id="{DE7E8880-9ED2-977E-147B-A65660A37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77594" name="Text Box 26">
              <a:extLst>
                <a:ext uri="{FF2B5EF4-FFF2-40B4-BE49-F238E27FC236}">
                  <a16:creationId xmlns:a16="http://schemas.microsoft.com/office/drawing/2014/main" id="{835E71FF-EE87-32B0-F5AD-87FC44A3F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2711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77595" name="Text Box 27">
              <a:extLst>
                <a:ext uri="{FF2B5EF4-FFF2-40B4-BE49-F238E27FC236}">
                  <a16:creationId xmlns:a16="http://schemas.microsoft.com/office/drawing/2014/main" id="{10A8B587-9F21-0393-508C-03986EA4E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8" y="2711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T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grpSp>
          <p:nvGrpSpPr>
            <p:cNvPr id="22545" name="Group 28">
              <a:extLst>
                <a:ext uri="{FF2B5EF4-FFF2-40B4-BE49-F238E27FC236}">
                  <a16:creationId xmlns:a16="http://schemas.microsoft.com/office/drawing/2014/main" id="{0B7C429E-5EBE-EFF6-C8F1-6095DF2C6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" y="3273"/>
              <a:ext cx="4637" cy="407"/>
              <a:chOff x="1198" y="3273"/>
              <a:chExt cx="4637" cy="407"/>
            </a:xfrm>
          </p:grpSpPr>
          <p:sp>
            <p:nvSpPr>
              <p:cNvPr id="22569" name="Line 29">
                <a:extLst>
                  <a:ext uri="{FF2B5EF4-FFF2-40B4-BE49-F238E27FC236}">
                    <a16:creationId xmlns:a16="http://schemas.microsoft.com/office/drawing/2014/main" id="{5F390A73-F030-131E-4CF1-DC420DAF8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8" y="3680"/>
                <a:ext cx="46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70" name="Group 30">
                <a:extLst>
                  <a:ext uri="{FF2B5EF4-FFF2-40B4-BE49-F238E27FC236}">
                    <a16:creationId xmlns:a16="http://schemas.microsoft.com/office/drawing/2014/main" id="{CFE1E831-F4EC-7AFB-D8E2-8270AB2098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7" y="3273"/>
                <a:ext cx="3369" cy="390"/>
                <a:chOff x="1996" y="2520"/>
                <a:chExt cx="3067" cy="1488"/>
              </a:xfrm>
            </p:grpSpPr>
            <p:sp>
              <p:nvSpPr>
                <p:cNvPr id="22573" name="Line 31">
                  <a:extLst>
                    <a:ext uri="{FF2B5EF4-FFF2-40B4-BE49-F238E27FC236}">
                      <a16:creationId xmlns:a16="http://schemas.microsoft.com/office/drawing/2014/main" id="{CE55D151-7F0A-B555-CEE5-C080E9C8B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96" y="2543"/>
                  <a:ext cx="0" cy="146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4" name="Line 32">
                  <a:extLst>
                    <a:ext uri="{FF2B5EF4-FFF2-40B4-BE49-F238E27FC236}">
                      <a16:creationId xmlns:a16="http://schemas.microsoft.com/office/drawing/2014/main" id="{66D8C84C-6157-7E26-A82F-89A9388CB2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3" y="2520"/>
                  <a:ext cx="0" cy="146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71" name="Text Box 33">
                <a:extLst>
                  <a:ext uri="{FF2B5EF4-FFF2-40B4-BE49-F238E27FC236}">
                    <a16:creationId xmlns:a16="http://schemas.microsoft.com/office/drawing/2014/main" id="{072B1F2B-D7D5-055F-5AD1-2C9A94C84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0" y="3363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400">
                    <a:solidFill>
                      <a:schemeClr val="bg2"/>
                    </a:solidFill>
                    <a:latin typeface="Times" charset="0"/>
                  </a:rPr>
                  <a:t>k</a:t>
                </a:r>
              </a:p>
            </p:txBody>
          </p:sp>
          <p:sp>
            <p:nvSpPr>
              <p:cNvPr id="22572" name="Text Box 34">
                <a:extLst>
                  <a:ext uri="{FF2B5EF4-FFF2-40B4-BE49-F238E27FC236}">
                    <a16:creationId xmlns:a16="http://schemas.microsoft.com/office/drawing/2014/main" id="{94B10853-2B79-7096-0D7D-6A152D8B33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9" y="3363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400">
                    <a:solidFill>
                      <a:schemeClr val="bg2"/>
                    </a:solidFill>
                    <a:latin typeface="Times" charset="0"/>
                  </a:rPr>
                  <a:t>k</a:t>
                </a:r>
              </a:p>
            </p:txBody>
          </p:sp>
        </p:grpSp>
        <p:grpSp>
          <p:nvGrpSpPr>
            <p:cNvPr id="22546" name="Group 35">
              <a:extLst>
                <a:ext uri="{FF2B5EF4-FFF2-40B4-BE49-F238E27FC236}">
                  <a16:creationId xmlns:a16="http://schemas.microsoft.com/office/drawing/2014/main" id="{9580F8A4-7950-C9A0-B05F-CDF5D3161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4" y="2642"/>
              <a:ext cx="817" cy="536"/>
              <a:chOff x="1201" y="391"/>
              <a:chExt cx="4862" cy="2620"/>
            </a:xfrm>
          </p:grpSpPr>
          <p:sp>
            <p:nvSpPr>
              <p:cNvPr id="22547" name="Freeform 36">
                <a:extLst>
                  <a:ext uri="{FF2B5EF4-FFF2-40B4-BE49-F238E27FC236}">
                    <a16:creationId xmlns:a16="http://schemas.microsoft.com/office/drawing/2014/main" id="{7F0DF048-6969-8899-87A0-C07B737CD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8" name="Freeform 37">
                <a:extLst>
                  <a:ext uri="{FF2B5EF4-FFF2-40B4-BE49-F238E27FC236}">
                    <a16:creationId xmlns:a16="http://schemas.microsoft.com/office/drawing/2014/main" id="{B86D04D1-8ED5-895A-34D2-3B927DD5A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49" name="Group 38">
                <a:extLst>
                  <a:ext uri="{FF2B5EF4-FFF2-40B4-BE49-F238E27FC236}">
                    <a16:creationId xmlns:a16="http://schemas.microsoft.com/office/drawing/2014/main" id="{BD8DB012-47E1-206C-6C97-57E3EBF5C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22550" name="Freeform 39">
                  <a:extLst>
                    <a:ext uri="{FF2B5EF4-FFF2-40B4-BE49-F238E27FC236}">
                      <a16:creationId xmlns:a16="http://schemas.microsoft.com/office/drawing/2014/main" id="{0DDF7D9E-B139-DCF1-A926-0DCB5FC20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1" name="Freeform 40">
                  <a:extLst>
                    <a:ext uri="{FF2B5EF4-FFF2-40B4-BE49-F238E27FC236}">
                      <a16:creationId xmlns:a16="http://schemas.microsoft.com/office/drawing/2014/main" id="{F7D75D5C-B7AB-6626-661F-0FA16AD14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2" name="Freeform 41">
                  <a:extLst>
                    <a:ext uri="{FF2B5EF4-FFF2-40B4-BE49-F238E27FC236}">
                      <a16:creationId xmlns:a16="http://schemas.microsoft.com/office/drawing/2014/main" id="{51595108-A586-59A2-8E27-76F2F1336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3" name="Freeform 42">
                  <a:extLst>
                    <a:ext uri="{FF2B5EF4-FFF2-40B4-BE49-F238E27FC236}">
                      <a16:creationId xmlns:a16="http://schemas.microsoft.com/office/drawing/2014/main" id="{22008FAB-C15B-8772-06B0-52E781D922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4" name="Freeform 43">
                  <a:extLst>
                    <a:ext uri="{FF2B5EF4-FFF2-40B4-BE49-F238E27FC236}">
                      <a16:creationId xmlns:a16="http://schemas.microsoft.com/office/drawing/2014/main" id="{57DA89F6-22B5-C460-9FA0-C394CC0F4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5" name="Freeform 44">
                  <a:extLst>
                    <a:ext uri="{FF2B5EF4-FFF2-40B4-BE49-F238E27FC236}">
                      <a16:creationId xmlns:a16="http://schemas.microsoft.com/office/drawing/2014/main" id="{A6823BAD-58D8-4155-5D31-1ABE68B73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6" name="Freeform 45">
                  <a:extLst>
                    <a:ext uri="{FF2B5EF4-FFF2-40B4-BE49-F238E27FC236}">
                      <a16:creationId xmlns:a16="http://schemas.microsoft.com/office/drawing/2014/main" id="{31EA3706-7D35-BA3D-8792-D0BB5890D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7" name="Freeform 46">
                  <a:extLst>
                    <a:ext uri="{FF2B5EF4-FFF2-40B4-BE49-F238E27FC236}">
                      <a16:creationId xmlns:a16="http://schemas.microsoft.com/office/drawing/2014/main" id="{AFD8983A-C3CD-6822-642F-7984F5088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8" name="Freeform 47">
                  <a:extLst>
                    <a:ext uri="{FF2B5EF4-FFF2-40B4-BE49-F238E27FC236}">
                      <a16:creationId xmlns:a16="http://schemas.microsoft.com/office/drawing/2014/main" id="{7DA515F3-6430-3FC1-0384-40CF35E53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9" name="Freeform 48">
                  <a:extLst>
                    <a:ext uri="{FF2B5EF4-FFF2-40B4-BE49-F238E27FC236}">
                      <a16:creationId xmlns:a16="http://schemas.microsoft.com/office/drawing/2014/main" id="{4FCBD036-A619-EFD8-0A03-33C5CE8AB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0" name="Freeform 49">
                  <a:extLst>
                    <a:ext uri="{FF2B5EF4-FFF2-40B4-BE49-F238E27FC236}">
                      <a16:creationId xmlns:a16="http://schemas.microsoft.com/office/drawing/2014/main" id="{E1C1F00E-815D-D147-E9CC-B3E833B09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1" name="Freeform 50">
                  <a:extLst>
                    <a:ext uri="{FF2B5EF4-FFF2-40B4-BE49-F238E27FC236}">
                      <a16:creationId xmlns:a16="http://schemas.microsoft.com/office/drawing/2014/main" id="{F024CABB-FFFD-6451-9D41-699A04864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2" name="Freeform 51">
                  <a:extLst>
                    <a:ext uri="{FF2B5EF4-FFF2-40B4-BE49-F238E27FC236}">
                      <a16:creationId xmlns:a16="http://schemas.microsoft.com/office/drawing/2014/main" id="{015EDB2C-2C6E-A2AF-FF3D-690DED6C9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3" name="Freeform 52">
                  <a:extLst>
                    <a:ext uri="{FF2B5EF4-FFF2-40B4-BE49-F238E27FC236}">
                      <a16:creationId xmlns:a16="http://schemas.microsoft.com/office/drawing/2014/main" id="{3BCAECFA-E244-3C4E-B56F-68E2A0963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4" name="Freeform 53">
                  <a:extLst>
                    <a:ext uri="{FF2B5EF4-FFF2-40B4-BE49-F238E27FC236}">
                      <a16:creationId xmlns:a16="http://schemas.microsoft.com/office/drawing/2014/main" id="{6E221769-F17B-156F-A44A-37E9F7401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5" name="Freeform 54">
                  <a:extLst>
                    <a:ext uri="{FF2B5EF4-FFF2-40B4-BE49-F238E27FC236}">
                      <a16:creationId xmlns:a16="http://schemas.microsoft.com/office/drawing/2014/main" id="{72FA2E58-B9A9-85F8-3758-322114C84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6" name="Freeform 55">
                  <a:extLst>
                    <a:ext uri="{FF2B5EF4-FFF2-40B4-BE49-F238E27FC236}">
                      <a16:creationId xmlns:a16="http://schemas.microsoft.com/office/drawing/2014/main" id="{B12BE6FC-43D1-67AF-4A02-F7B8A69CA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7" name="Freeform 56">
                  <a:extLst>
                    <a:ext uri="{FF2B5EF4-FFF2-40B4-BE49-F238E27FC236}">
                      <a16:creationId xmlns:a16="http://schemas.microsoft.com/office/drawing/2014/main" id="{6DE7F7E0-FAC9-48D9-17F6-1BFE177728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8" name="Freeform 57">
                  <a:extLst>
                    <a:ext uri="{FF2B5EF4-FFF2-40B4-BE49-F238E27FC236}">
                      <a16:creationId xmlns:a16="http://schemas.microsoft.com/office/drawing/2014/main" id="{DE540FD4-532F-E5C6-CF06-5B13D60D6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77626" name="Text Box 58">
            <a:extLst>
              <a:ext uri="{FF2B5EF4-FFF2-40B4-BE49-F238E27FC236}">
                <a16:creationId xmlns:a16="http://schemas.microsoft.com/office/drawing/2014/main" id="{EFD08721-7E02-3623-862B-A0B954FC1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80988"/>
            <a:ext cx="4502150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66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Given a modulation k, g: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 </a:t>
            </a:r>
            <a:r>
              <a:rPr lang="de-CH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2" charset="2"/>
              </a:rPr>
              <a:t>®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2" charset="2"/>
              </a:rPr>
              <a:t>T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</a:t>
            </a:r>
          </a:p>
        </p:txBody>
      </p:sp>
      <p:grpSp>
        <p:nvGrpSpPr>
          <p:cNvPr id="9" name="Group 59">
            <a:extLst>
              <a:ext uri="{FF2B5EF4-FFF2-40B4-BE49-F238E27FC236}">
                <a16:creationId xmlns:a16="http://schemas.microsoft.com/office/drawing/2014/main" id="{05E9A05B-B208-C3D5-0CAB-D61997CBAB53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5383213"/>
            <a:ext cx="3724275" cy="815975"/>
            <a:chOff x="2331" y="3391"/>
            <a:chExt cx="2346" cy="514"/>
          </a:xfrm>
        </p:grpSpPr>
        <p:grpSp>
          <p:nvGrpSpPr>
            <p:cNvPr id="22536" name="Group 60">
              <a:extLst>
                <a:ext uri="{FF2B5EF4-FFF2-40B4-BE49-F238E27FC236}">
                  <a16:creationId xmlns:a16="http://schemas.microsoft.com/office/drawing/2014/main" id="{0603DD37-80E3-4D3F-1857-45E783E0BD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1" y="3391"/>
              <a:ext cx="2346" cy="214"/>
              <a:chOff x="2638" y="2052"/>
              <a:chExt cx="1111" cy="332"/>
            </a:xfrm>
          </p:grpSpPr>
          <p:sp>
            <p:nvSpPr>
              <p:cNvPr id="22538" name="AutoShape 61">
                <a:extLst>
                  <a:ext uri="{FF2B5EF4-FFF2-40B4-BE49-F238E27FC236}">
                    <a16:creationId xmlns:a16="http://schemas.microsoft.com/office/drawing/2014/main" id="{0919F173-63E1-4BF8-8DCA-9B2C4F3F8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052"/>
                <a:ext cx="277" cy="308"/>
              </a:xfrm>
              <a:prstGeom prst="wave">
                <a:avLst>
                  <a:gd name="adj1" fmla="val 20644"/>
                  <a:gd name="adj2" fmla="val 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39" name="AutoShape 62">
                <a:extLst>
                  <a:ext uri="{FF2B5EF4-FFF2-40B4-BE49-F238E27FC236}">
                    <a16:creationId xmlns:a16="http://schemas.microsoft.com/office/drawing/2014/main" id="{514B0033-912D-D264-3961-980D677A3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2060"/>
                <a:ext cx="277" cy="308"/>
              </a:xfrm>
              <a:prstGeom prst="wave">
                <a:avLst>
                  <a:gd name="adj1" fmla="val 20644"/>
                  <a:gd name="adj2" fmla="val 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40" name="AutoShape 63">
                <a:extLst>
                  <a:ext uri="{FF2B5EF4-FFF2-40B4-BE49-F238E27FC236}">
                    <a16:creationId xmlns:a16="http://schemas.microsoft.com/office/drawing/2014/main" id="{C8BEC63F-0CF4-08CF-1C4A-CC698940F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068"/>
                <a:ext cx="277" cy="308"/>
              </a:xfrm>
              <a:prstGeom prst="wave">
                <a:avLst>
                  <a:gd name="adj1" fmla="val 20644"/>
                  <a:gd name="adj2" fmla="val 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41" name="AutoShape 64">
                <a:extLst>
                  <a:ext uri="{FF2B5EF4-FFF2-40B4-BE49-F238E27FC236}">
                    <a16:creationId xmlns:a16="http://schemas.microsoft.com/office/drawing/2014/main" id="{25CCFB2A-A721-D100-C959-58D2E32E6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076"/>
                <a:ext cx="277" cy="308"/>
              </a:xfrm>
              <a:prstGeom prst="wave">
                <a:avLst>
                  <a:gd name="adj1" fmla="val 20644"/>
                  <a:gd name="adj2" fmla="val 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537" name="Text Box 65">
              <a:extLst>
                <a:ext uri="{FF2B5EF4-FFF2-40B4-BE49-F238E27FC236}">
                  <a16:creationId xmlns:a16="http://schemas.microsoft.com/office/drawing/2014/main" id="{C14835DF-EC91-A466-F2A6-ABB4987DE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" y="361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g</a:t>
              </a:r>
            </a:p>
          </p:txBody>
        </p:sp>
      </p:grpSp>
      <p:grpSp>
        <p:nvGrpSpPr>
          <p:cNvPr id="11" name="Group 66">
            <a:extLst>
              <a:ext uri="{FF2B5EF4-FFF2-40B4-BE49-F238E27FC236}">
                <a16:creationId xmlns:a16="http://schemas.microsoft.com/office/drawing/2014/main" id="{A24F1ECF-D03F-CD5D-F8F5-127C980AC84B}"/>
              </a:ext>
            </a:extLst>
          </p:cNvPr>
          <p:cNvGrpSpPr>
            <a:grpSpLocks/>
          </p:cNvGrpSpPr>
          <p:nvPr/>
        </p:nvGrpSpPr>
        <p:grpSpPr bwMode="auto">
          <a:xfrm>
            <a:off x="4983163" y="4533900"/>
            <a:ext cx="1511300" cy="1119188"/>
            <a:chOff x="3139" y="2856"/>
            <a:chExt cx="952" cy="705"/>
          </a:xfrm>
        </p:grpSpPr>
        <p:sp>
          <p:nvSpPr>
            <p:cNvPr id="22534" name="AutoShape 67">
              <a:extLst>
                <a:ext uri="{FF2B5EF4-FFF2-40B4-BE49-F238E27FC236}">
                  <a16:creationId xmlns:a16="http://schemas.microsoft.com/office/drawing/2014/main" id="{37505FE0-6FD6-3DFB-2FCD-885EC6D37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2856"/>
              <a:ext cx="680" cy="705"/>
            </a:xfrm>
            <a:prstGeom prst="irregularSeal1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7636" name="Text Box 68">
              <a:extLst>
                <a:ext uri="{FF2B5EF4-FFF2-40B4-BE49-F238E27FC236}">
                  <a16:creationId xmlns:a16="http://schemas.microsoft.com/office/drawing/2014/main" id="{765B8291-3BAD-C486-930D-164F714F7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4" y="2918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M</a:t>
              </a:r>
            </a:p>
          </p:txBody>
        </p:sp>
      </p:grpSp>
      <p:sp>
        <p:nvSpPr>
          <p:cNvPr id="877637" name="Text Box 69">
            <a:extLst>
              <a:ext uri="{FF2B5EF4-FFF2-40B4-BE49-F238E27FC236}">
                <a16:creationId xmlns:a16="http://schemas.microsoft.com/office/drawing/2014/main" id="{15CEBC58-7336-980D-9E45-939FD892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282700"/>
            <a:ext cx="84486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quantum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for the modulation (k,g) is a set </a:t>
            </a:r>
            <a:r>
              <a:rPr lang="de-CH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M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 pitch classes such that:</a:t>
            </a:r>
          </a:p>
          <a:p>
            <a:pPr>
              <a:defRPr/>
            </a:pP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buFontTx/>
              <a:buChar char="•"/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the symmetry g is a symmery of </a:t>
            </a:r>
            <a:r>
              <a:rPr lang="de-CH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M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g(</a:t>
            </a:r>
            <a:r>
              <a:rPr lang="de-CH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M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= </a:t>
            </a:r>
            <a:r>
              <a:rPr lang="de-CH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M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buFontTx/>
              <a:buChar char="•"/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the degrees in k(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2" charset="2"/>
              </a:rPr>
              <a:t>T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 contained in </a:t>
            </a:r>
            <a:r>
              <a:rPr lang="de-CH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M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buFontTx/>
              <a:buChar char="•"/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CH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M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2" charset="2"/>
              </a:rPr>
              <a:t>Ç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T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is rigid, i.e., has no non-trivial symmetries</a:t>
            </a:r>
          </a:p>
          <a:p>
            <a:pPr>
              <a:buFontTx/>
              <a:buChar char="•"/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CH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M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is minimal with the first two conditions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7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7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7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7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626" grpId="0" animBg="1" autoUpdateAnimBg="0"/>
      <p:bldP spid="87763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Text Box 2">
            <a:extLst>
              <a:ext uri="{FF2B5EF4-FFF2-40B4-BE49-F238E27FC236}">
                <a16:creationId xmlns:a16="http://schemas.microsoft.com/office/drawing/2014/main" id="{46DC9D47-CECE-8A7E-9E14-74A8A27B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701675"/>
            <a:ext cx="77978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0013" defTabSz="288925"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Modulation theorem for 12-tempered tuning</a:t>
            </a:r>
            <a:endParaRPr lang="de-CH" sz="24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+mn-ea"/>
            </a:endParaRPr>
          </a:p>
          <a:p>
            <a:pPr marL="100013" defTabSz="288925">
              <a:defRPr/>
            </a:pPr>
            <a:endParaRPr lang="de-CH" sz="24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+mn-ea"/>
            </a:endParaRPr>
          </a:p>
          <a:p>
            <a:pPr marL="100013" defTabSz="288925"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For two different tonalities </a:t>
            </a:r>
            <a:r>
              <a: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S</a:t>
            </a:r>
            <a:r>
              <a:rPr lang="de-CH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(3)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,</a:t>
            </a:r>
            <a:r>
              <a:rPr lang="de-CH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 </a:t>
            </a:r>
            <a:r>
              <a: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</a:rPr>
              <a:t>T</a:t>
            </a:r>
            <a:r>
              <a:rPr lang="de-CH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(3)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there exist</a:t>
            </a:r>
          </a:p>
          <a:p>
            <a:pPr marL="100013" defTabSz="288925">
              <a:buFontTx/>
              <a:buChar char="•"/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a modulation  (k,g) and</a:t>
            </a:r>
          </a:p>
          <a:p>
            <a:pPr marL="100013" defTabSz="288925">
              <a:buFontTx/>
              <a:buChar char="•"/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a quantum </a:t>
            </a:r>
            <a:r>
              <a:rPr lang="de-CH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M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for (k,g) </a:t>
            </a:r>
          </a:p>
          <a:p>
            <a:pPr marL="100013" defTabSz="288925"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(= </a:t>
            </a:r>
            <a:r>
              <a:rPr lang="de-CH" sz="2400" i="1">
                <a:solidFill>
                  <a:srgbClr val="FF0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quantized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</a:t>
            </a:r>
            <a:r>
              <a:rPr lang="de-CH" sz="2400" i="1">
                <a:solidFill>
                  <a:srgbClr val="FF0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modulation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)</a:t>
            </a:r>
          </a:p>
          <a:p>
            <a:pPr marL="100013" defTabSz="288925">
              <a:buFontTx/>
              <a:buChar char="•"/>
              <a:defRPr/>
            </a:pPr>
            <a:endParaRPr lang="de-CH" sz="24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+mn-ea"/>
            </a:endParaRPr>
          </a:p>
          <a:p>
            <a:pPr marL="100013" defTabSz="288925"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Moreover:</a:t>
            </a:r>
            <a:endParaRPr lang="de-CH" sz="24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</a:endParaRPr>
          </a:p>
          <a:p>
            <a:pPr marL="100013" defTabSz="288925">
              <a:buFontTx/>
              <a:buChar char="•"/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</a:t>
            </a:r>
            <a:r>
              <a:rPr lang="de-CH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M 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is the union of the degrees in </a:t>
            </a:r>
            <a:r>
              <a: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S</a:t>
            </a:r>
            <a:r>
              <a:rPr lang="de-CH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(3)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,</a:t>
            </a:r>
            <a:r>
              <a:rPr lang="de-CH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 </a:t>
            </a:r>
            <a:r>
              <a: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</a:rPr>
              <a:t>T</a:t>
            </a:r>
            <a:r>
              <a:rPr lang="de-CH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(3)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contained in </a:t>
            </a:r>
            <a:r>
              <a:rPr lang="de-CH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M </a:t>
            </a:r>
            <a:br>
              <a:rPr lang="de-CH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</a:br>
            <a:r>
              <a:rPr lang="de-CH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	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which thereby define the </a:t>
            </a:r>
            <a:r>
              <a: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triadic interpretation M</a:t>
            </a:r>
            <a:r>
              <a:rPr lang="de-CH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(3)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of </a:t>
            </a:r>
            <a:r>
              <a:rPr lang="de-CH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M</a:t>
            </a:r>
            <a:endParaRPr lang="de-CH" sz="24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+mn-ea"/>
            </a:endParaRPr>
          </a:p>
          <a:p>
            <a:pPr marL="100013" defTabSz="288925">
              <a:buFontTx/>
              <a:buChar char="•"/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the common degrees of </a:t>
            </a:r>
            <a:r>
              <a: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</a:rPr>
              <a:t>T</a:t>
            </a:r>
            <a:r>
              <a:rPr lang="de-CH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(3)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and </a:t>
            </a:r>
            <a:r>
              <a: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M</a:t>
            </a:r>
            <a:r>
              <a:rPr lang="de-CH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(3)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are called the </a:t>
            </a:r>
            <a:b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	</a:t>
            </a:r>
            <a:r>
              <a: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modulation degrees 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of (k,g)</a:t>
            </a:r>
            <a:endParaRPr lang="de-CH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+mn-ea"/>
            </a:endParaRPr>
          </a:p>
          <a:p>
            <a:pPr marL="100013" defTabSz="288925">
              <a:buFontTx/>
              <a:buChar char="•"/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the modulation (k,g) is </a:t>
            </a:r>
            <a:r>
              <a:rPr lang="de-CH" sz="2400">
                <a:solidFill>
                  <a:srgbClr val="FF08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uniquely 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determined by the </a:t>
            </a:r>
            <a:b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	modulation degrees.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9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9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9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9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9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9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9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9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69E791-8825-9CC4-AF33-12ABE8AA0ABE}"/>
              </a:ext>
            </a:extLst>
          </p:cNvPr>
          <p:cNvGrpSpPr>
            <a:grpSpLocks/>
          </p:cNvGrpSpPr>
          <p:nvPr/>
        </p:nvGrpSpPr>
        <p:grpSpPr bwMode="auto">
          <a:xfrm>
            <a:off x="1466850" y="4699000"/>
            <a:ext cx="8289925" cy="828675"/>
            <a:chOff x="924" y="2960"/>
            <a:chExt cx="5222" cy="522"/>
          </a:xfrm>
        </p:grpSpPr>
        <p:grpSp>
          <p:nvGrpSpPr>
            <p:cNvPr id="26669" name="Group 3">
              <a:extLst>
                <a:ext uri="{FF2B5EF4-FFF2-40B4-BE49-F238E27FC236}">
                  <a16:creationId xmlns:a16="http://schemas.microsoft.com/office/drawing/2014/main" id="{87B2B37A-702D-76B5-2996-F5F17D7D6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4" y="2960"/>
              <a:ext cx="5222" cy="522"/>
              <a:chOff x="924" y="2960"/>
              <a:chExt cx="5222" cy="522"/>
            </a:xfrm>
          </p:grpSpPr>
          <p:sp>
            <p:nvSpPr>
              <p:cNvPr id="881668" name="Text Box 4">
                <a:extLst>
                  <a:ext uri="{FF2B5EF4-FFF2-40B4-BE49-F238E27FC236}">
                    <a16:creationId xmlns:a16="http://schemas.microsoft.com/office/drawing/2014/main" id="{C94F85F5-049A-8072-3C97-EA5BDDC5FE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" y="3117"/>
                <a:ext cx="48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CH" sz="3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C</a:t>
                </a:r>
                <a:r>
                  <a:rPr lang="de-CH" sz="3200" baseline="30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(3)</a:t>
                </a:r>
              </a:p>
            </p:txBody>
          </p:sp>
          <p:sp>
            <p:nvSpPr>
              <p:cNvPr id="881669" name="Text Box 5">
                <a:extLst>
                  <a:ext uri="{FF2B5EF4-FFF2-40B4-BE49-F238E27FC236}">
                    <a16:creationId xmlns:a16="http://schemas.microsoft.com/office/drawing/2014/main" id="{31A3073E-1216-1AD7-7576-5BDB80FB68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0" y="2960"/>
                <a:ext cx="70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E</a:t>
                </a:r>
                <a:r>
                  <a:rPr lang="de-CH" altLang="en-US" sz="3200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nata" charset="0"/>
                    <a:ea typeface="Osaka" pitchFamily="4" charset="-128"/>
                  </a:rPr>
                  <a:t>♭</a:t>
                </a:r>
                <a:r>
                  <a:rPr lang="de-CH" alt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nata" charset="0"/>
                    <a:ea typeface="Osaka" pitchFamily="4" charset="-128"/>
                  </a:rPr>
                  <a:t> </a:t>
                </a:r>
                <a:r>
                  <a:rPr lang="de-CH" altLang="en-US" sz="3200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  <a:ea typeface="Osaka" pitchFamily="4" charset="-128"/>
                  </a:rPr>
                  <a:t>(3)</a:t>
                </a:r>
              </a:p>
            </p:txBody>
          </p:sp>
        </p:grpSp>
        <p:sp>
          <p:nvSpPr>
            <p:cNvPr id="26670" name="AutoShape 6">
              <a:extLst>
                <a:ext uri="{FF2B5EF4-FFF2-40B4-BE49-F238E27FC236}">
                  <a16:creationId xmlns:a16="http://schemas.microsoft.com/office/drawing/2014/main" id="{9A7F3425-7C89-3CB0-3897-36A3BD6F2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" y="3264"/>
              <a:ext cx="689" cy="198"/>
            </a:xfrm>
            <a:prstGeom prst="notchedRightArrow">
              <a:avLst>
                <a:gd name="adj1" fmla="val 50000"/>
                <a:gd name="adj2" fmla="val 86995"/>
              </a:avLst>
            </a:prstGeom>
            <a:gradFill rotWithShape="0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de-CH" altLang="en-US" sz="2400">
                <a:latin typeface="Times" charset="0"/>
              </a:endParaRPr>
            </a:p>
          </p:txBody>
        </p:sp>
      </p:grpSp>
      <p:sp>
        <p:nvSpPr>
          <p:cNvPr id="881671" name="Oval 7">
            <a:extLst>
              <a:ext uri="{FF2B5EF4-FFF2-40B4-BE49-F238E27FC236}">
                <a16:creationId xmlns:a16="http://schemas.microsoft.com/office/drawing/2014/main" id="{5291043A-EB0F-1FA5-1146-4E0090664DBC}"/>
              </a:ext>
            </a:extLst>
          </p:cNvPr>
          <p:cNvSpPr>
            <a:spLocks noChangeArrowheads="1"/>
          </p:cNvSpPr>
          <p:nvPr/>
        </p:nvSpPr>
        <p:spPr bwMode="auto">
          <a:xfrm rot="-2594907">
            <a:off x="5394325" y="-206375"/>
            <a:ext cx="2563813" cy="3813175"/>
          </a:xfrm>
          <a:prstGeom prst="ellipse">
            <a:avLst/>
          </a:prstGeom>
          <a:solidFill>
            <a:srgbClr val="CCE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696EDC62-CF26-D591-1105-7ABED0C27B8C}"/>
              </a:ext>
            </a:extLst>
          </p:cNvPr>
          <p:cNvGrpSpPr>
            <a:grpSpLocks/>
          </p:cNvGrpSpPr>
          <p:nvPr/>
        </p:nvGrpSpPr>
        <p:grpSpPr bwMode="auto">
          <a:xfrm>
            <a:off x="2219325" y="4313238"/>
            <a:ext cx="6497638" cy="2119312"/>
            <a:chOff x="1358" y="1981"/>
            <a:chExt cx="4093" cy="1335"/>
          </a:xfrm>
        </p:grpSpPr>
        <p:sp>
          <p:nvSpPr>
            <p:cNvPr id="26650" name="AutoShape 9">
              <a:extLst>
                <a:ext uri="{FF2B5EF4-FFF2-40B4-BE49-F238E27FC236}">
                  <a16:creationId xmlns:a16="http://schemas.microsoft.com/office/drawing/2014/main" id="{B11F8514-B8A2-D530-7ECD-46632DC4F4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44628">
              <a:off x="4235" y="2850"/>
              <a:ext cx="1216" cy="355"/>
            </a:xfrm>
            <a:prstGeom prst="triangle">
              <a:avLst>
                <a:gd name="adj" fmla="val 41889"/>
              </a:avLst>
            </a:prstGeom>
            <a:solidFill>
              <a:srgbClr val="E9E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1" name="AutoShape 10">
              <a:extLst>
                <a:ext uri="{FF2B5EF4-FFF2-40B4-BE49-F238E27FC236}">
                  <a16:creationId xmlns:a16="http://schemas.microsoft.com/office/drawing/2014/main" id="{D159BB6F-490F-71C6-2382-ADFEA1FD01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34909">
              <a:off x="3993" y="2019"/>
              <a:ext cx="1362" cy="313"/>
            </a:xfrm>
            <a:prstGeom prst="triangle">
              <a:avLst>
                <a:gd name="adj" fmla="val 55991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652" name="Group 11">
              <a:extLst>
                <a:ext uri="{FF2B5EF4-FFF2-40B4-BE49-F238E27FC236}">
                  <a16:creationId xmlns:a16="http://schemas.microsoft.com/office/drawing/2014/main" id="{2EE48680-5723-7F34-BD42-261B2F56F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9" y="2402"/>
              <a:ext cx="490" cy="518"/>
              <a:chOff x="2677" y="2148"/>
              <a:chExt cx="490" cy="518"/>
            </a:xfrm>
          </p:grpSpPr>
          <p:sp>
            <p:nvSpPr>
              <p:cNvPr id="26667" name="AutoShape 12">
                <a:extLst>
                  <a:ext uri="{FF2B5EF4-FFF2-40B4-BE49-F238E27FC236}">
                    <a16:creationId xmlns:a16="http://schemas.microsoft.com/office/drawing/2014/main" id="{0BE6530D-6C8E-3AD2-8FA6-D75B6A390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13134">
                <a:off x="2706" y="2205"/>
                <a:ext cx="437" cy="485"/>
              </a:xfrm>
              <a:prstGeom prst="triangle">
                <a:avLst>
                  <a:gd name="adj" fmla="val 74556"/>
                </a:avLst>
              </a:prstGeom>
              <a:gradFill rotWithShape="0">
                <a:gsLst>
                  <a:gs pos="0">
                    <a:srgbClr val="000099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68" name="AutoShape 13">
                <a:extLst>
                  <a:ext uri="{FF2B5EF4-FFF2-40B4-BE49-F238E27FC236}">
                    <a16:creationId xmlns:a16="http://schemas.microsoft.com/office/drawing/2014/main" id="{5FC3539B-6467-2565-703A-1E8E4C77A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509630">
                <a:off x="2683" y="2142"/>
                <a:ext cx="437" cy="449"/>
              </a:xfrm>
              <a:prstGeom prst="triangle">
                <a:avLst>
                  <a:gd name="adj" fmla="val 84032"/>
                </a:avLst>
              </a:prstGeom>
              <a:gradFill rotWithShape="0">
                <a:gsLst>
                  <a:gs pos="0">
                    <a:srgbClr val="6699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6653" name="AutoShape 14">
              <a:extLst>
                <a:ext uri="{FF2B5EF4-FFF2-40B4-BE49-F238E27FC236}">
                  <a16:creationId xmlns:a16="http://schemas.microsoft.com/office/drawing/2014/main" id="{82ABEA55-6230-662B-2874-3F2FBB4582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5656">
              <a:off x="1358" y="2018"/>
              <a:ext cx="1216" cy="355"/>
            </a:xfrm>
            <a:prstGeom prst="triangle">
              <a:avLst>
                <a:gd name="adj" fmla="val 41889"/>
              </a:avLst>
            </a:prstGeom>
            <a:solidFill>
              <a:srgbClr val="E9E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4" name="AutoShape 15">
              <a:extLst>
                <a:ext uri="{FF2B5EF4-FFF2-40B4-BE49-F238E27FC236}">
                  <a16:creationId xmlns:a16="http://schemas.microsoft.com/office/drawing/2014/main" id="{60437387-1F38-652F-A7FF-004A2F4CF4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364531">
              <a:off x="1393" y="2904"/>
              <a:ext cx="1362" cy="313"/>
            </a:xfrm>
            <a:prstGeom prst="triangle">
              <a:avLst>
                <a:gd name="adj" fmla="val 55991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5" name="AutoShape 16">
              <a:extLst>
                <a:ext uri="{FF2B5EF4-FFF2-40B4-BE49-F238E27FC236}">
                  <a16:creationId xmlns:a16="http://schemas.microsoft.com/office/drawing/2014/main" id="{62EAF1D7-0C08-EC36-6974-C0068EA901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61161">
              <a:off x="1950" y="3079"/>
              <a:ext cx="1243" cy="152"/>
            </a:xfrm>
            <a:prstGeom prst="triangle">
              <a:avLst>
                <a:gd name="adj" fmla="val 3493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6" name="AutoShape 17">
              <a:extLst>
                <a:ext uri="{FF2B5EF4-FFF2-40B4-BE49-F238E27FC236}">
                  <a16:creationId xmlns:a16="http://schemas.microsoft.com/office/drawing/2014/main" id="{FCFC27CB-2C71-4513-19FC-70F5973D7F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20442">
              <a:off x="2474" y="2424"/>
              <a:ext cx="1021" cy="161"/>
            </a:xfrm>
            <a:prstGeom prst="triangle">
              <a:avLst>
                <a:gd name="adj" fmla="val 61468"/>
              </a:avLst>
            </a:prstGeom>
            <a:gradFill rotWithShape="0">
              <a:gsLst>
                <a:gs pos="0">
                  <a:srgbClr val="99CCFF"/>
                </a:gs>
                <a:gs pos="100000">
                  <a:srgbClr val="0000CC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7" name="AutoShape 18">
              <a:extLst>
                <a:ext uri="{FF2B5EF4-FFF2-40B4-BE49-F238E27FC236}">
                  <a16:creationId xmlns:a16="http://schemas.microsoft.com/office/drawing/2014/main" id="{878F0248-E007-BD1D-35CA-AC06270558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58074">
              <a:off x="1140" y="2472"/>
              <a:ext cx="1112" cy="355"/>
            </a:xfrm>
            <a:prstGeom prst="triangle">
              <a:avLst>
                <a:gd name="adj" fmla="val 52343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8" name="AutoShape 19">
              <a:extLst>
                <a:ext uri="{FF2B5EF4-FFF2-40B4-BE49-F238E27FC236}">
                  <a16:creationId xmlns:a16="http://schemas.microsoft.com/office/drawing/2014/main" id="{41F44E5F-907F-DE10-3800-1A0029CC40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24109">
              <a:off x="2700" y="2802"/>
              <a:ext cx="738" cy="289"/>
            </a:xfrm>
            <a:prstGeom prst="triangle">
              <a:avLst>
                <a:gd name="adj" fmla="val 42505"/>
              </a:avLst>
            </a:prstGeom>
            <a:gradFill rotWithShape="0">
              <a:gsLst>
                <a:gs pos="0">
                  <a:srgbClr val="99CCFF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9" name="AutoShape 20">
              <a:extLst>
                <a:ext uri="{FF2B5EF4-FFF2-40B4-BE49-F238E27FC236}">
                  <a16:creationId xmlns:a16="http://schemas.microsoft.com/office/drawing/2014/main" id="{1ADD4E64-B751-2D80-BC90-30DA4F523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9233">
              <a:off x="3566" y="2037"/>
              <a:ext cx="1243" cy="152"/>
            </a:xfrm>
            <a:prstGeom prst="triangle">
              <a:avLst>
                <a:gd name="adj" fmla="val 3493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0" name="AutoShape 21">
              <a:extLst>
                <a:ext uri="{FF2B5EF4-FFF2-40B4-BE49-F238E27FC236}">
                  <a16:creationId xmlns:a16="http://schemas.microsoft.com/office/drawing/2014/main" id="{C79F3723-C5DF-D23D-7155-DE38DC4A6A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679951">
              <a:off x="3302" y="2705"/>
              <a:ext cx="1021" cy="161"/>
            </a:xfrm>
            <a:prstGeom prst="triangle">
              <a:avLst>
                <a:gd name="adj" fmla="val 61468"/>
              </a:avLst>
            </a:prstGeom>
            <a:gradFill rotWithShape="0">
              <a:gsLst>
                <a:gs pos="0">
                  <a:srgbClr val="000099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1" name="AutoShape 22">
              <a:extLst>
                <a:ext uri="{FF2B5EF4-FFF2-40B4-BE49-F238E27FC236}">
                  <a16:creationId xmlns:a16="http://schemas.microsoft.com/office/drawing/2014/main" id="{AC2BCCE2-394D-B776-0F85-403C3E2180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1533">
              <a:off x="4536" y="2388"/>
              <a:ext cx="1112" cy="355"/>
            </a:xfrm>
            <a:prstGeom prst="triangle">
              <a:avLst>
                <a:gd name="adj" fmla="val 52343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2" name="AutoShape 23">
              <a:extLst>
                <a:ext uri="{FF2B5EF4-FFF2-40B4-BE49-F238E27FC236}">
                  <a16:creationId xmlns:a16="http://schemas.microsoft.com/office/drawing/2014/main" id="{EBAACE44-8B9C-A41C-1B03-2A07306779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76284">
              <a:off x="3335" y="2205"/>
              <a:ext cx="738" cy="289"/>
            </a:xfrm>
            <a:prstGeom prst="triangle">
              <a:avLst>
                <a:gd name="adj" fmla="val 42505"/>
              </a:avLst>
            </a:prstGeom>
            <a:gradFill rotWithShape="0">
              <a:gsLst>
                <a:gs pos="0">
                  <a:srgbClr val="99CC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3" name="AutoShape 24">
              <a:extLst>
                <a:ext uri="{FF2B5EF4-FFF2-40B4-BE49-F238E27FC236}">
                  <a16:creationId xmlns:a16="http://schemas.microsoft.com/office/drawing/2014/main" id="{BF58558C-7468-4E63-5D03-AB74475BA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4820" flipV="1">
              <a:off x="2795" y="2320"/>
              <a:ext cx="972" cy="68"/>
            </a:xfrm>
            <a:prstGeom prst="cube">
              <a:avLst>
                <a:gd name="adj" fmla="val 45074"/>
              </a:avLst>
            </a:prstGeom>
            <a:gradFill rotWithShape="0">
              <a:gsLst>
                <a:gs pos="0">
                  <a:srgbClr val="000099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CH" altLang="en-US" sz="2400">
                  <a:latin typeface="Times" charset="0"/>
                </a:rPr>
                <a:t> </a:t>
              </a:r>
            </a:p>
          </p:txBody>
        </p:sp>
        <p:sp>
          <p:nvSpPr>
            <p:cNvPr id="26664" name="AutoShape 25">
              <a:extLst>
                <a:ext uri="{FF2B5EF4-FFF2-40B4-BE49-F238E27FC236}">
                  <a16:creationId xmlns:a16="http://schemas.microsoft.com/office/drawing/2014/main" id="{56151761-6192-D664-6E93-E40F5D049F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6207">
              <a:off x="1807" y="2037"/>
              <a:ext cx="1411" cy="289"/>
            </a:xfrm>
            <a:prstGeom prst="triangle">
              <a:avLst>
                <a:gd name="adj" fmla="val 51458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5" name="AutoShape 26">
              <a:extLst>
                <a:ext uri="{FF2B5EF4-FFF2-40B4-BE49-F238E27FC236}">
                  <a16:creationId xmlns:a16="http://schemas.microsoft.com/office/drawing/2014/main" id="{DB3DE448-E770-B57C-72EC-3C969C87D8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286">
              <a:off x="3000" y="2894"/>
              <a:ext cx="991" cy="70"/>
            </a:xfrm>
            <a:prstGeom prst="cube">
              <a:avLst>
                <a:gd name="adj" fmla="val 45074"/>
              </a:avLst>
            </a:prstGeom>
            <a:gradFill rotWithShape="0">
              <a:gsLst>
                <a:gs pos="0">
                  <a:srgbClr val="000099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CH" altLang="en-US" sz="2400">
                  <a:latin typeface="Times" charset="0"/>
                </a:rPr>
                <a:t> </a:t>
              </a:r>
            </a:p>
          </p:txBody>
        </p:sp>
        <p:sp>
          <p:nvSpPr>
            <p:cNvPr id="26666" name="AutoShape 27">
              <a:extLst>
                <a:ext uri="{FF2B5EF4-FFF2-40B4-BE49-F238E27FC236}">
                  <a16:creationId xmlns:a16="http://schemas.microsoft.com/office/drawing/2014/main" id="{D073AE1E-6D24-A18D-98CE-0AE299B09A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24187">
              <a:off x="3597" y="2936"/>
              <a:ext cx="1411" cy="289"/>
            </a:xfrm>
            <a:prstGeom prst="triangle">
              <a:avLst>
                <a:gd name="adj" fmla="val 51458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87474609-4B2B-DF85-FBDD-7DB79696472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90525"/>
            <a:ext cx="4413250" cy="2813050"/>
            <a:chOff x="1344" y="246"/>
            <a:chExt cx="2780" cy="1772"/>
          </a:xfrm>
        </p:grpSpPr>
        <p:grpSp>
          <p:nvGrpSpPr>
            <p:cNvPr id="26639" name="Group 29">
              <a:extLst>
                <a:ext uri="{FF2B5EF4-FFF2-40B4-BE49-F238E27FC236}">
                  <a16:creationId xmlns:a16="http://schemas.microsoft.com/office/drawing/2014/main" id="{7D8969A5-7E5B-87AE-4774-0AE62072A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246"/>
              <a:ext cx="1517" cy="1772"/>
              <a:chOff x="2729" y="358"/>
              <a:chExt cx="1150" cy="1343"/>
            </a:xfrm>
          </p:grpSpPr>
          <p:grpSp>
            <p:nvGrpSpPr>
              <p:cNvPr id="26641" name="Group 30">
                <a:extLst>
                  <a:ext uri="{FF2B5EF4-FFF2-40B4-BE49-F238E27FC236}">
                    <a16:creationId xmlns:a16="http://schemas.microsoft.com/office/drawing/2014/main" id="{25406B41-985B-25E0-0A6A-D98890B5E5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1" y="787"/>
                <a:ext cx="490" cy="518"/>
                <a:chOff x="2677" y="2148"/>
                <a:chExt cx="490" cy="518"/>
              </a:xfrm>
            </p:grpSpPr>
            <p:sp>
              <p:nvSpPr>
                <p:cNvPr id="26648" name="AutoShape 31">
                  <a:extLst>
                    <a:ext uri="{FF2B5EF4-FFF2-40B4-BE49-F238E27FC236}">
                      <a16:creationId xmlns:a16="http://schemas.microsoft.com/office/drawing/2014/main" id="{D6753B7E-2C70-6B6E-D345-427D2FEB8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613134">
                  <a:off x="2706" y="2205"/>
                  <a:ext cx="437" cy="485"/>
                </a:xfrm>
                <a:prstGeom prst="triangle">
                  <a:avLst>
                    <a:gd name="adj" fmla="val 74556"/>
                  </a:avLst>
                </a:prstGeom>
                <a:gradFill rotWithShape="0">
                  <a:gsLst>
                    <a:gs pos="0">
                      <a:srgbClr val="000099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649" name="AutoShape 32">
                  <a:extLst>
                    <a:ext uri="{FF2B5EF4-FFF2-40B4-BE49-F238E27FC236}">
                      <a16:creationId xmlns:a16="http://schemas.microsoft.com/office/drawing/2014/main" id="{BF40CFA1-0B06-6794-0C24-1912DFB6C9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509630">
                  <a:off x="2683" y="2142"/>
                  <a:ext cx="437" cy="449"/>
                </a:xfrm>
                <a:prstGeom prst="triangle">
                  <a:avLst>
                    <a:gd name="adj" fmla="val 84032"/>
                  </a:avLst>
                </a:prstGeom>
                <a:gradFill rotWithShape="0">
                  <a:gsLst>
                    <a:gs pos="0">
                      <a:srgbClr val="6699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6642" name="AutoShape 33">
                <a:extLst>
                  <a:ext uri="{FF2B5EF4-FFF2-40B4-BE49-F238E27FC236}">
                    <a16:creationId xmlns:a16="http://schemas.microsoft.com/office/drawing/2014/main" id="{F156B940-F701-8F40-81B6-9D9167175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24109">
                <a:off x="2622" y="1187"/>
                <a:ext cx="738" cy="289"/>
              </a:xfrm>
              <a:prstGeom prst="triangle">
                <a:avLst>
                  <a:gd name="adj" fmla="val 42505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43" name="AutoShape 34">
                <a:extLst>
                  <a:ext uri="{FF2B5EF4-FFF2-40B4-BE49-F238E27FC236}">
                    <a16:creationId xmlns:a16="http://schemas.microsoft.com/office/drawing/2014/main" id="{283608C6-F86A-504A-F07B-161D0582C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286">
                <a:off x="2888" y="1253"/>
                <a:ext cx="991" cy="70"/>
              </a:xfrm>
              <a:prstGeom prst="cube">
                <a:avLst>
                  <a:gd name="adj" fmla="val 45074"/>
                </a:avLst>
              </a:prstGeom>
              <a:gradFill rotWithShape="0">
                <a:gsLst>
                  <a:gs pos="0">
                    <a:srgbClr val="000099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CH" altLang="en-US" sz="2400">
                    <a:latin typeface="Times" charset="0"/>
                  </a:rPr>
                  <a:t> </a:t>
                </a:r>
              </a:p>
            </p:txBody>
          </p:sp>
          <p:sp>
            <p:nvSpPr>
              <p:cNvPr id="26644" name="AutoShape 35">
                <a:extLst>
                  <a:ext uri="{FF2B5EF4-FFF2-40B4-BE49-F238E27FC236}">
                    <a16:creationId xmlns:a16="http://schemas.microsoft.com/office/drawing/2014/main" id="{5B1FF28E-B81A-287F-BDD3-8A612369E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679951">
                <a:off x="3224" y="1090"/>
                <a:ext cx="1021" cy="161"/>
              </a:xfrm>
              <a:prstGeom prst="triangle">
                <a:avLst>
                  <a:gd name="adj" fmla="val 61468"/>
                </a:avLst>
              </a:prstGeom>
              <a:gradFill rotWithShape="0">
                <a:gsLst>
                  <a:gs pos="0">
                    <a:srgbClr val="000099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45" name="AutoShape 36">
                <a:extLst>
                  <a:ext uri="{FF2B5EF4-FFF2-40B4-BE49-F238E27FC236}">
                    <a16:creationId xmlns:a16="http://schemas.microsoft.com/office/drawing/2014/main" id="{CAA79543-DEF8-845E-048B-A9B8D0677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876284">
                <a:off x="3257" y="590"/>
                <a:ext cx="738" cy="289"/>
              </a:xfrm>
              <a:prstGeom prst="triangle">
                <a:avLst>
                  <a:gd name="adj" fmla="val 42505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0000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46" name="AutoShape 37">
                <a:extLst>
                  <a:ext uri="{FF2B5EF4-FFF2-40B4-BE49-F238E27FC236}">
                    <a16:creationId xmlns:a16="http://schemas.microsoft.com/office/drawing/2014/main" id="{79BC66CD-84E6-3D6B-33A9-F846C5F9D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4820" flipV="1">
                <a:off x="2746" y="734"/>
                <a:ext cx="972" cy="68"/>
              </a:xfrm>
              <a:prstGeom prst="cube">
                <a:avLst>
                  <a:gd name="adj" fmla="val 45074"/>
                </a:avLst>
              </a:prstGeom>
              <a:gradFill rotWithShape="0">
                <a:gsLst>
                  <a:gs pos="0">
                    <a:srgbClr val="000099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CH" altLang="en-US" sz="2400">
                    <a:latin typeface="Times" charset="0"/>
                  </a:rPr>
                  <a:t> </a:t>
                </a:r>
              </a:p>
            </p:txBody>
          </p:sp>
          <p:sp>
            <p:nvSpPr>
              <p:cNvPr id="26647" name="AutoShape 38">
                <a:extLst>
                  <a:ext uri="{FF2B5EF4-FFF2-40B4-BE49-F238E27FC236}">
                    <a16:creationId xmlns:a16="http://schemas.microsoft.com/office/drawing/2014/main" id="{B6A06610-D2BB-9431-062F-E2CE8B2BE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428020">
                <a:off x="2439" y="648"/>
                <a:ext cx="765" cy="186"/>
              </a:xfrm>
              <a:prstGeom prst="triangle">
                <a:avLst>
                  <a:gd name="adj" fmla="val 85389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81703" name="Text Box 39">
              <a:extLst>
                <a:ext uri="{FF2B5EF4-FFF2-40B4-BE49-F238E27FC236}">
                  <a16:creationId xmlns:a16="http://schemas.microsoft.com/office/drawing/2014/main" id="{120018AC-0EBE-25E9-8F95-B8EB83D7D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986"/>
              <a:ext cx="5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M</a:t>
              </a:r>
              <a:r>
                <a:rPr lang="de-CH" sz="32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12B78187-66F6-A0C4-3EA5-DE01BF91CE93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52413"/>
            <a:ext cx="2836863" cy="2963862"/>
            <a:chOff x="3168" y="159"/>
            <a:chExt cx="1787" cy="1867"/>
          </a:xfrm>
        </p:grpSpPr>
        <p:sp>
          <p:nvSpPr>
            <p:cNvPr id="881705" name="Text Box 41">
              <a:extLst>
                <a:ext uri="{FF2B5EF4-FFF2-40B4-BE49-F238E27FC236}">
                  <a16:creationId xmlns:a16="http://schemas.microsoft.com/office/drawing/2014/main" id="{78F8B5E9-9BCB-D069-1F3A-17A37B505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" y="1100"/>
              <a:ext cx="4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 b="1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V</a:t>
              </a:r>
              <a:r>
                <a:rPr lang="de-CH" altLang="en-US" sz="2400" b="1" baseline="-2500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E</a:t>
              </a:r>
              <a:r>
                <a:rPr lang="en-US" altLang="en-US" sz="2400" b="1" baseline="-2500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nata" charset="0"/>
                </a:rPr>
                <a:t>♭</a:t>
              </a:r>
              <a:endParaRPr lang="de-CH" alt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881706" name="Text Box 42">
              <a:extLst>
                <a:ext uri="{FF2B5EF4-FFF2-40B4-BE49-F238E27FC236}">
                  <a16:creationId xmlns:a16="http://schemas.microsoft.com/office/drawing/2014/main" id="{3398D3B2-0FBB-DE20-9710-54CED9721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427"/>
              <a:ext cx="6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 b="1">
                  <a:solidFill>
                    <a:srgbClr val="32A7D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VII</a:t>
              </a:r>
              <a:r>
                <a:rPr lang="de-CH" altLang="en-US" sz="2400" b="1" baseline="-25000">
                  <a:solidFill>
                    <a:srgbClr val="32A7D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E</a:t>
              </a:r>
              <a:r>
                <a:rPr lang="en-US" altLang="en-US" sz="2400" b="1" baseline="-25000">
                  <a:solidFill>
                    <a:srgbClr val="32A7D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nata" charset="0"/>
                </a:rPr>
                <a:t>♭</a:t>
              </a:r>
              <a:endParaRPr lang="de-CH" altLang="en-US" sz="2400" b="1" baseline="-25000">
                <a:solidFill>
                  <a:srgbClr val="32A7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</a:endParaRPr>
            </a:p>
          </p:txBody>
        </p:sp>
        <p:sp>
          <p:nvSpPr>
            <p:cNvPr id="881707" name="Text Box 43">
              <a:extLst>
                <a:ext uri="{FF2B5EF4-FFF2-40B4-BE49-F238E27FC236}">
                  <a16:creationId xmlns:a16="http://schemas.microsoft.com/office/drawing/2014/main" id="{4E9CB2B9-062A-7285-CBE1-5E0605D4C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1" y="159"/>
              <a:ext cx="4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 b="1">
                  <a:solidFill>
                    <a:srgbClr val="32A7D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II</a:t>
              </a:r>
              <a:r>
                <a:rPr lang="de-CH" altLang="en-US" sz="2400" b="1" baseline="-25000">
                  <a:solidFill>
                    <a:srgbClr val="32A7D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E</a:t>
              </a:r>
              <a:r>
                <a:rPr lang="en-US" altLang="en-US" sz="2400" b="1" baseline="-25000">
                  <a:solidFill>
                    <a:srgbClr val="32A7D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nata" charset="0"/>
                </a:rPr>
                <a:t>♭</a:t>
              </a:r>
              <a:endParaRPr lang="de-CH" altLang="en-US" sz="2400" b="1" baseline="-25000">
                <a:solidFill>
                  <a:srgbClr val="32A7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</a:endParaRPr>
            </a:p>
          </p:txBody>
        </p:sp>
        <p:sp>
          <p:nvSpPr>
            <p:cNvPr id="881708" name="Text Box 44">
              <a:extLst>
                <a:ext uri="{FF2B5EF4-FFF2-40B4-BE49-F238E27FC236}">
                  <a16:creationId xmlns:a16="http://schemas.microsoft.com/office/drawing/2014/main" id="{89AD98E1-8D07-2A89-8531-7F9926DD6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7" y="1735"/>
              <a:ext cx="55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 b="1">
                  <a:solidFill>
                    <a:srgbClr val="32A7D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III</a:t>
              </a:r>
              <a:r>
                <a:rPr lang="de-CH" altLang="en-US" sz="2400" b="1" baseline="-25000">
                  <a:solidFill>
                    <a:srgbClr val="32A7D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E</a:t>
              </a:r>
              <a:r>
                <a:rPr lang="en-US" altLang="en-US" sz="2400" b="1" baseline="-25000">
                  <a:solidFill>
                    <a:srgbClr val="32A7D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nata" charset="0"/>
                </a:rPr>
                <a:t>♭</a:t>
              </a:r>
              <a:endParaRPr lang="de-CH" altLang="en-US" sz="2400" b="1" baseline="-25000">
                <a:solidFill>
                  <a:srgbClr val="32A7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</a:endParaRPr>
            </a:p>
          </p:txBody>
        </p:sp>
      </p:grpSp>
      <p:grpSp>
        <p:nvGrpSpPr>
          <p:cNvPr id="10" name="Group 45">
            <a:extLst>
              <a:ext uri="{FF2B5EF4-FFF2-40B4-BE49-F238E27FC236}">
                <a16:creationId xmlns:a16="http://schemas.microsoft.com/office/drawing/2014/main" id="{AC5B8F2E-82E8-FDF3-BE3C-D38629161B13}"/>
              </a:ext>
            </a:extLst>
          </p:cNvPr>
          <p:cNvGrpSpPr>
            <a:grpSpLocks/>
          </p:cNvGrpSpPr>
          <p:nvPr/>
        </p:nvGrpSpPr>
        <p:grpSpPr bwMode="auto">
          <a:xfrm>
            <a:off x="3127375" y="246063"/>
            <a:ext cx="2465388" cy="3082925"/>
            <a:chOff x="1970" y="155"/>
            <a:chExt cx="1553" cy="1942"/>
          </a:xfrm>
        </p:grpSpPr>
        <p:sp>
          <p:nvSpPr>
            <p:cNvPr id="26631" name="Text Box 46">
              <a:extLst>
                <a:ext uri="{FF2B5EF4-FFF2-40B4-BE49-F238E27FC236}">
                  <a16:creationId xmlns:a16="http://schemas.microsoft.com/office/drawing/2014/main" id="{B8BF3D2D-9B7E-0632-4502-7EADEB3B1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" y="1809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V</a:t>
              </a:r>
              <a:r>
                <a:rPr lang="de-CH" altLang="en-US" sz="2400" baseline="-25000">
                  <a:latin typeface="Times" charset="0"/>
                </a:rPr>
                <a:t>C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26632" name="Text Box 47">
              <a:extLst>
                <a:ext uri="{FF2B5EF4-FFF2-40B4-BE49-F238E27FC236}">
                  <a16:creationId xmlns:a16="http://schemas.microsoft.com/office/drawing/2014/main" id="{CBA2C287-7115-BD04-2923-4C8C78CE5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155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IV</a:t>
              </a:r>
              <a:r>
                <a:rPr lang="de-CH" altLang="en-US" sz="2400" baseline="-25000">
                  <a:latin typeface="Times" charset="0"/>
                </a:rPr>
                <a:t>C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26633" name="Text Box 48">
              <a:extLst>
                <a:ext uri="{FF2B5EF4-FFF2-40B4-BE49-F238E27FC236}">
                  <a16:creationId xmlns:a16="http://schemas.microsoft.com/office/drawing/2014/main" id="{F3061359-356A-8CD1-4EEF-321C105C2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5" y="1573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VII</a:t>
              </a:r>
              <a:r>
                <a:rPr lang="de-CH" altLang="en-US" sz="2400" baseline="-25000">
                  <a:latin typeface="Times" charset="0"/>
                </a:rPr>
                <a:t>C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26634" name="Text Box 49">
              <a:extLst>
                <a:ext uri="{FF2B5EF4-FFF2-40B4-BE49-F238E27FC236}">
                  <a16:creationId xmlns:a16="http://schemas.microsoft.com/office/drawing/2014/main" id="{BFAC9953-6935-37C1-3FB4-93063C4DB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987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solidFill>
                    <a:srgbClr val="FFFFCC"/>
                  </a:solidFill>
                  <a:latin typeface="Times" charset="0"/>
                </a:rPr>
                <a:t>II</a:t>
              </a:r>
              <a:r>
                <a:rPr lang="de-CH" altLang="en-US" sz="2400" baseline="-25000">
                  <a:solidFill>
                    <a:srgbClr val="FFFFCC"/>
                  </a:solidFill>
                  <a:latin typeface="Times" charset="0"/>
                </a:rPr>
                <a:t>C</a:t>
              </a:r>
              <a:endParaRPr lang="de-CH" altLang="en-US" sz="2400">
                <a:solidFill>
                  <a:srgbClr val="FFFFCC"/>
                </a:solidFill>
                <a:latin typeface="Time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8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714" name="Picture 2" descr="allmodquanta.pdf                                               000262E4Macintosh HD                   B746CC0A:">
            <a:extLst>
              <a:ext uri="{FF2B5EF4-FFF2-40B4-BE49-F238E27FC236}">
                <a16:creationId xmlns:a16="http://schemas.microsoft.com/office/drawing/2014/main" id="{9FD93CFE-2281-1E5F-6638-41481E0F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438" y="182563"/>
            <a:ext cx="8248650" cy="648017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B21AAFB5-5E98-B05C-00B7-D55ACFD7C647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1938338"/>
            <a:ext cx="1458912" cy="1343025"/>
            <a:chOff x="723" y="1221"/>
            <a:chExt cx="919" cy="846"/>
          </a:xfrm>
        </p:grpSpPr>
        <p:sp>
          <p:nvSpPr>
            <p:cNvPr id="883715" name="Text Box 3">
              <a:extLst>
                <a:ext uri="{FF2B5EF4-FFF2-40B4-BE49-F238E27FC236}">
                  <a16:creationId xmlns:a16="http://schemas.microsoft.com/office/drawing/2014/main" id="{E0483A8F-1F87-BCC9-75B9-A44CAA469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" y="1221"/>
              <a:ext cx="9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# fourths</a:t>
              </a:r>
            </a:p>
          </p:txBody>
        </p:sp>
        <p:sp>
          <p:nvSpPr>
            <p:cNvPr id="28679" name="Freeform 5">
              <a:extLst>
                <a:ext uri="{FF2B5EF4-FFF2-40B4-BE49-F238E27FC236}">
                  <a16:creationId xmlns:a16="http://schemas.microsoft.com/office/drawing/2014/main" id="{7E07743D-2A0D-2F45-C66E-7CA305306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1472"/>
              <a:ext cx="156" cy="595"/>
            </a:xfrm>
            <a:custGeom>
              <a:avLst/>
              <a:gdLst>
                <a:gd name="T0" fmla="*/ 0 w 118"/>
                <a:gd name="T1" fmla="*/ 0 h 550"/>
                <a:gd name="T2" fmla="*/ 476 w 118"/>
                <a:gd name="T3" fmla="*/ 228 h 550"/>
                <a:gd name="T4" fmla="*/ 615 w 118"/>
                <a:gd name="T5" fmla="*/ 604 h 550"/>
                <a:gd name="T6" fmla="*/ 375 w 118"/>
                <a:gd name="T7" fmla="*/ 883 h 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550"/>
                <a:gd name="T14" fmla="*/ 118 w 118"/>
                <a:gd name="T15" fmla="*/ 550 h 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550">
                  <a:moveTo>
                    <a:pt x="0" y="0"/>
                  </a:moveTo>
                  <a:cubicBezTo>
                    <a:pt x="35" y="39"/>
                    <a:pt x="70" y="78"/>
                    <a:pt x="89" y="141"/>
                  </a:cubicBezTo>
                  <a:cubicBezTo>
                    <a:pt x="108" y="204"/>
                    <a:pt x="118" y="309"/>
                    <a:pt x="115" y="377"/>
                  </a:cubicBezTo>
                  <a:cubicBezTo>
                    <a:pt x="112" y="445"/>
                    <a:pt x="91" y="497"/>
                    <a:pt x="70" y="55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33D66050-1146-2A77-72A7-BA210EDBFE29}"/>
              </a:ext>
            </a:extLst>
          </p:cNvPr>
          <p:cNvGrpSpPr>
            <a:grpSpLocks/>
          </p:cNvGrpSpPr>
          <p:nvPr/>
        </p:nvGrpSpPr>
        <p:grpSpPr bwMode="auto">
          <a:xfrm>
            <a:off x="260350" y="3965575"/>
            <a:ext cx="1595438" cy="2738438"/>
            <a:chOff x="281751" y="3965483"/>
            <a:chExt cx="1727779" cy="2737906"/>
          </a:xfrm>
        </p:grpSpPr>
        <p:pic>
          <p:nvPicPr>
            <p:cNvPr id="7" name="Picture 6" descr="schoenberg.jpg">
              <a:extLst>
                <a:ext uri="{FF2B5EF4-FFF2-40B4-BE49-F238E27FC236}">
                  <a16:creationId xmlns:a16="http://schemas.microsoft.com/office/drawing/2014/main" id="{BD858678-24FF-6869-864C-98EDC8CE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36765" y="3965483"/>
              <a:ext cx="1617751" cy="2193499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ACE85B-D84D-B781-B202-DAD77FDE4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51" y="6179616"/>
              <a:ext cx="1727779" cy="5237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>
                  <a:alpha val="84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>
                  <a:latin typeface="Times" pitchFamily="-65" charset="0"/>
                  <a:ea typeface="ＭＳ Ｐゴシック" pitchFamily="-65" charset="-128"/>
                  <a:cs typeface="ＭＳ Ｐゴシック" pitchFamily="-65" charset="-128"/>
                </a:rPr>
                <a:t>Arnold Schoenberg</a:t>
              </a:r>
            </a:p>
            <a:p>
              <a:pPr algn="ctr">
                <a:defRPr/>
              </a:pPr>
              <a:r>
                <a:rPr lang="en-US" sz="1400">
                  <a:latin typeface="Times" pitchFamily="-65" charset="0"/>
                  <a:ea typeface="ＭＳ Ｐゴシック" pitchFamily="-65" charset="-128"/>
                  <a:cs typeface="ＭＳ Ｐゴシック" pitchFamily="-65" charset="-128"/>
                </a:rPr>
                <a:t>(1874-1951)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5.pdf">
            <a:extLst>
              <a:ext uri="{FF2B5EF4-FFF2-40B4-BE49-F238E27FC236}">
                <a16:creationId xmlns:a16="http://schemas.microsoft.com/office/drawing/2014/main" id="{DE617347-1576-F6B2-7ACB-2BBC4353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98" t="11757" r="19359" b="20195"/>
          <a:stretch>
            <a:fillRect/>
          </a:stretch>
        </p:blipFill>
        <p:spPr bwMode="auto">
          <a:xfrm>
            <a:off x="2420938" y="139700"/>
            <a:ext cx="5192712" cy="65008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A40C94-FC2B-7084-BF8F-4ECA9800C3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14475" y="3541713"/>
            <a:ext cx="1111250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ulationen.pdf">
            <a:extLst>
              <a:ext uri="{FF2B5EF4-FFF2-40B4-BE49-F238E27FC236}">
                <a16:creationId xmlns:a16="http://schemas.microsoft.com/office/drawing/2014/main" id="{1582D9FA-E906-57EE-E3C2-9CD9148812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60338"/>
            <a:ext cx="4895850" cy="6524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4035" name="modulation.m4a" descr="/Users/mazzola/MaMuTh/Artikel/modulation/modulation.m4a">
            <a:hlinkClick r:id="" action="ppaction://media"/>
            <a:extLst>
              <a:ext uri="{FF2B5EF4-FFF2-40B4-BE49-F238E27FC236}">
                <a16:creationId xmlns:a16="http://schemas.microsoft.com/office/drawing/2014/main" id="{BEE8F659-0CE8-269E-EA26-B0E142D490D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9075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106_A_5.jpg">
            <a:extLst>
              <a:ext uri="{FF2B5EF4-FFF2-40B4-BE49-F238E27FC236}">
                <a16:creationId xmlns:a16="http://schemas.microsoft.com/office/drawing/2014/main" id="{B60B9143-6ACB-4D69-9986-456422A759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8000" contrast="28000"/>
          </a:blip>
          <a:srcRect/>
          <a:stretch>
            <a:fillRect/>
          </a:stretch>
        </p:blipFill>
        <p:spPr bwMode="auto">
          <a:xfrm>
            <a:off x="2903538" y="128588"/>
            <a:ext cx="4764087" cy="65833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778002F0-E261-1E7A-FFC0-01445E437D26}"/>
              </a:ext>
            </a:extLst>
          </p:cNvPr>
          <p:cNvGrpSpPr>
            <a:grpSpLocks/>
          </p:cNvGrpSpPr>
          <p:nvPr/>
        </p:nvGrpSpPr>
        <p:grpSpPr bwMode="auto">
          <a:xfrm>
            <a:off x="7743825" y="750888"/>
            <a:ext cx="806450" cy="2381250"/>
            <a:chOff x="7743613" y="750389"/>
            <a:chExt cx="806906" cy="2381043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816775D9-9015-1D91-B04E-90254702B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1265" y="2761576"/>
              <a:ext cx="492403" cy="369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rPr>
                <a:t>E</a:t>
              </a:r>
              <a:r>
                <a:rPr lang="de-CH" altLang="en-US" sz="1800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Sonata" charset="0"/>
                  <a:ea typeface="Osaka" pitchFamily="4" charset="-128"/>
                </a:rPr>
                <a:t>♭</a:t>
              </a:r>
              <a:endParaRPr lang="de-CH" altLang="en-US" sz="18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Osaka" pitchFamily="4" charset="-128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5AA935EA-9999-50BB-EF1A-395ED14A2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3613" y="750389"/>
              <a:ext cx="363744" cy="369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rPr>
                <a:t>G</a:t>
              </a:r>
              <a:endParaRPr lang="de-CH" altLang="en-US" sz="18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Osaka" pitchFamily="4" charset="-128"/>
              </a:endParaRPr>
            </a:p>
          </p:txBody>
        </p:sp>
        <p:sp>
          <p:nvSpPr>
            <p:cNvPr id="34832" name="Freeform 10">
              <a:extLst>
                <a:ext uri="{FF2B5EF4-FFF2-40B4-BE49-F238E27FC236}">
                  <a16:creationId xmlns:a16="http://schemas.microsoft.com/office/drawing/2014/main" id="{CD7EAA51-A96C-598B-DA0A-BE086F5A2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492" y="1077857"/>
              <a:ext cx="450027" cy="1675481"/>
            </a:xfrm>
            <a:custGeom>
              <a:avLst/>
              <a:gdLst>
                <a:gd name="T0" fmla="*/ 0 w 450027"/>
                <a:gd name="T1" fmla="*/ 0 h 1675481"/>
                <a:gd name="T2" fmla="*/ 437576 w 450027"/>
                <a:gd name="T3" fmla="*/ 768374 h 1675481"/>
                <a:gd name="T4" fmla="*/ 74708 w 450027"/>
                <a:gd name="T5" fmla="*/ 1675481 h 1675481"/>
                <a:gd name="T6" fmla="*/ 0 60000 65536"/>
                <a:gd name="T7" fmla="*/ 0 60000 65536"/>
                <a:gd name="T8" fmla="*/ 0 60000 65536"/>
                <a:gd name="T9" fmla="*/ 0 w 450027"/>
                <a:gd name="T10" fmla="*/ 0 h 1675481"/>
                <a:gd name="T11" fmla="*/ 450027 w 450027"/>
                <a:gd name="T12" fmla="*/ 1675481 h 16754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0027" h="1675481">
                  <a:moveTo>
                    <a:pt x="0" y="0"/>
                  </a:moveTo>
                  <a:cubicBezTo>
                    <a:pt x="212562" y="244563"/>
                    <a:pt x="425125" y="489127"/>
                    <a:pt x="437576" y="768374"/>
                  </a:cubicBezTo>
                  <a:cubicBezTo>
                    <a:pt x="450027" y="1047621"/>
                    <a:pt x="74708" y="1675481"/>
                    <a:pt x="74708" y="16754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2826470F-1ED1-6554-9A1F-CBD6324AC5AD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1408113"/>
            <a:ext cx="5773737" cy="1035050"/>
            <a:chOff x="2134517" y="1408685"/>
            <a:chExt cx="5773868" cy="1035170"/>
          </a:xfrm>
        </p:grpSpPr>
        <p:sp>
          <p:nvSpPr>
            <p:cNvPr id="34828" name="Rounded Rectangle 5">
              <a:extLst>
                <a:ext uri="{FF2B5EF4-FFF2-40B4-BE49-F238E27FC236}">
                  <a16:creationId xmlns:a16="http://schemas.microsoft.com/office/drawing/2014/main" id="{14C5FD1C-B3C4-06CF-1787-0099095FA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128" y="1408685"/>
              <a:ext cx="5272257" cy="103517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3137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F286F-BF2A-96DF-5510-2D05248BD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517" y="1537287"/>
              <a:ext cx="441335" cy="7081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  <a:ea typeface="Osaka" pitchFamily="4" charset="-128"/>
                </a:rPr>
                <a:t>?</a:t>
              </a:r>
              <a:endParaRPr lang="de-CH" altLang="en-US" sz="40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itchFamily="4" charset="-128"/>
              </a:endParaRPr>
            </a:p>
          </p:txBody>
        </p: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95BAE5C0-F10E-3735-CC95-00809BFBEF95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2517775"/>
            <a:ext cx="2976563" cy="1871663"/>
            <a:chOff x="1323400" y="2518557"/>
            <a:chExt cx="2977652" cy="1870869"/>
          </a:xfrm>
        </p:grpSpPr>
        <p:grpSp>
          <p:nvGrpSpPr>
            <p:cNvPr id="34822" name="Group 21">
              <a:extLst>
                <a:ext uri="{FF2B5EF4-FFF2-40B4-BE49-F238E27FC236}">
                  <a16:creationId xmlns:a16="http://schemas.microsoft.com/office/drawing/2014/main" id="{00FC2E8D-1948-F287-899F-4785F34CA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3400" y="2518557"/>
              <a:ext cx="1974429" cy="1135530"/>
              <a:chOff x="1323400" y="2518557"/>
              <a:chExt cx="1974429" cy="113553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FFCADE-8F4E-902A-9719-94908969077B}"/>
                  </a:ext>
                </a:extLst>
              </p:cNvPr>
              <p:cNvSpPr txBox="1"/>
              <p:nvPr/>
            </p:nvSpPr>
            <p:spPr>
              <a:xfrm>
                <a:off x="1323400" y="2699455"/>
                <a:ext cx="959201" cy="9552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dirty="0">
                    <a:latin typeface="Times" pitchFamily="2" charset="0"/>
                  </a:rPr>
                  <a:t>VII</a:t>
                </a:r>
                <a:r>
                  <a:rPr lang="de-CH" altLang="en-US" b="1" baseline="-25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  <a:ea typeface="Osaka" pitchFamily="4" charset="-128"/>
                  </a:rPr>
                  <a:t>E</a:t>
                </a:r>
                <a:r>
                  <a:rPr lang="de-CH" altLang="en-US" baseline="-25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onata" charset="0"/>
                    <a:ea typeface="Osaka" pitchFamily="4" charset="-128"/>
                  </a:rPr>
                  <a:t>♭</a:t>
                </a:r>
                <a:endParaRPr lang="de-CH" altLang="en-US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endParaRPr>
              </a:p>
              <a:p>
                <a:pPr>
                  <a:defRPr/>
                </a:pPr>
                <a:endParaRPr lang="en-US" altLang="en-US" dirty="0">
                  <a:latin typeface="Times" pitchFamily="2" charset="0"/>
                  <a:ea typeface="Osaka" pitchFamily="4" charset="-128"/>
                </a:endParaRPr>
              </a:p>
            </p:txBody>
          </p:sp>
          <p:cxnSp>
            <p:nvCxnSpPr>
              <p:cNvPr id="34827" name="Straight Arrow Connector 17">
                <a:extLst>
                  <a:ext uri="{FF2B5EF4-FFF2-40B4-BE49-F238E27FC236}">
                    <a16:creationId xmlns:a16="http://schemas.microsoft.com/office/drawing/2014/main" id="{8605E240-E5DB-7DD3-1B0A-2A2847181C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123844" y="2518557"/>
                <a:ext cx="1173985" cy="3521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4823" name="Group 22">
              <a:extLst>
                <a:ext uri="{FF2B5EF4-FFF2-40B4-BE49-F238E27FC236}">
                  <a16:creationId xmlns:a16="http://schemas.microsoft.com/office/drawing/2014/main" id="{4ED77512-F0D6-422A-7DBD-B30E9AD98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5889" y="2806698"/>
              <a:ext cx="2665163" cy="1582728"/>
              <a:chOff x="1635889" y="2806698"/>
              <a:chExt cx="2665163" cy="158272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D3E120-D214-0588-9E1C-E084D54D3971}"/>
                  </a:ext>
                </a:extLst>
              </p:cNvPr>
              <p:cNvSpPr txBox="1"/>
              <p:nvPr/>
            </p:nvSpPr>
            <p:spPr>
              <a:xfrm>
                <a:off x="1636252" y="3865773"/>
                <a:ext cx="722576" cy="5236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>
                    <a:latin typeface="Times" pitchFamily="2" charset="0"/>
                  </a:rPr>
                  <a:t>V</a:t>
                </a:r>
                <a:r>
                  <a:rPr lang="de-CH" altLang="en-US" b="1" baseline="-25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  <a:ea typeface="Osaka" pitchFamily="4" charset="-128"/>
                  </a:rPr>
                  <a:t>E</a:t>
                </a:r>
                <a:r>
                  <a:rPr lang="de-CH" altLang="en-US" baseline="-25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onata" charset="0"/>
                    <a:ea typeface="Osaka" pitchFamily="4" charset="-128"/>
                  </a:rPr>
                  <a:t>♭</a:t>
                </a:r>
                <a:endParaRPr lang="en-US" altLang="en-US">
                  <a:latin typeface="Times" pitchFamily="2" charset="0"/>
                  <a:ea typeface="Osaka" pitchFamily="4" charset="-128"/>
                </a:endParaRPr>
              </a:p>
            </p:txBody>
          </p:sp>
          <p:cxnSp>
            <p:nvCxnSpPr>
              <p:cNvPr id="34825" name="Straight Arrow Connector 18">
                <a:extLst>
                  <a:ext uri="{FF2B5EF4-FFF2-40B4-BE49-F238E27FC236}">
                    <a16:creationId xmlns:a16="http://schemas.microsoft.com/office/drawing/2014/main" id="{E45209DE-AFF8-CF80-E543-27E961B081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134517" y="2806698"/>
                <a:ext cx="2166535" cy="12272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4821" name="Text Box 107">
            <a:extLst>
              <a:ext uri="{FF2B5EF4-FFF2-40B4-BE49-F238E27FC236}">
                <a16:creationId xmlns:a16="http://schemas.microsoft.com/office/drawing/2014/main" id="{08CE122F-C3DA-7E2F-681D-619684E96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6099175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CH" altLang="en-US" sz="1800">
                <a:solidFill>
                  <a:schemeClr val="bg2"/>
                </a:solidFill>
                <a:latin typeface="Times" charset="0"/>
              </a:rPr>
              <a:t>4:50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ext Box 2">
            <a:extLst>
              <a:ext uri="{FF2B5EF4-FFF2-40B4-BE49-F238E27FC236}">
                <a16:creationId xmlns:a16="http://schemas.microsoft.com/office/drawing/2014/main" id="{D343D930-D60D-0E66-3F95-DB5F84A45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147638"/>
            <a:ext cx="7596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de-CH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Inversion</a:t>
            </a:r>
            <a:r>
              <a:rPr lang="de-CH" alt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</a:t>
            </a:r>
            <a:r>
              <a:rPr lang="en-US" altLang="en-US" sz="24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Sonata" charset="0"/>
              </a:rPr>
              <a:t>♭</a:t>
            </a:r>
            <a:r>
              <a:rPr lang="de-CH" altLang="en-US" sz="2400" dirty="0">
                <a:latin typeface="Times" pitchFamily="2" charset="0"/>
              </a:rPr>
              <a:t> : </a:t>
            </a:r>
            <a:r>
              <a:rPr lang="de-CH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G</a:t>
            </a:r>
            <a:r>
              <a:rPr lang="de-CH" altLang="en-US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 </a:t>
            </a:r>
            <a:r>
              <a:rPr lang="de-CH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2" charset="2"/>
              </a:rPr>
              <a:t>® </a:t>
            </a:r>
            <a:r>
              <a:rPr lang="de-CH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E</a:t>
            </a:r>
            <a:r>
              <a:rPr lang="de-CH" altLang="en-US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  <a:ea typeface="Osaka" pitchFamily="4" charset="-128"/>
              </a:rPr>
              <a:t>♭</a:t>
            </a:r>
            <a:r>
              <a:rPr lang="de-CH" altLang="en-US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itchFamily="4" charset="-128"/>
              </a:rPr>
              <a:t>(3)</a:t>
            </a:r>
            <a:endParaRPr lang="de-CH" altLang="en-US" sz="2400" dirty="0">
              <a:latin typeface="Times" pitchFamily="2" charset="0"/>
              <a:ea typeface="Osaka" pitchFamily="4" charset="-128"/>
            </a:endParaRPr>
          </a:p>
          <a:p>
            <a:pPr algn="ctr">
              <a:defRPr/>
            </a:pPr>
            <a:endParaRPr lang="de-CH" altLang="en-US" sz="2400" dirty="0">
              <a:latin typeface="Times" pitchFamily="2" charset="0"/>
              <a:ea typeface="Osaka" pitchFamily="4" charset="-128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F954AD5C-10F9-5389-53B8-B732A93FC7C7}"/>
              </a:ext>
            </a:extLst>
          </p:cNvPr>
          <p:cNvGrpSpPr>
            <a:grpSpLocks/>
          </p:cNvGrpSpPr>
          <p:nvPr/>
        </p:nvGrpSpPr>
        <p:grpSpPr bwMode="auto">
          <a:xfrm>
            <a:off x="7854950" y="4076700"/>
            <a:ext cx="930275" cy="2578100"/>
            <a:chOff x="4948" y="2568"/>
            <a:chExt cx="586" cy="1624"/>
          </a:xfrm>
        </p:grpSpPr>
        <p:sp>
          <p:nvSpPr>
            <p:cNvPr id="36953" name="Rectangle 4">
              <a:extLst>
                <a:ext uri="{FF2B5EF4-FFF2-40B4-BE49-F238E27FC236}">
                  <a16:creationId xmlns:a16="http://schemas.microsoft.com/office/drawing/2014/main" id="{FA3FFCE4-0C4A-23BA-1DAD-A0B0AFBB6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" y="3071"/>
              <a:ext cx="583" cy="1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54" name="Rectangle 5">
              <a:extLst>
                <a:ext uri="{FF2B5EF4-FFF2-40B4-BE49-F238E27FC236}">
                  <a16:creationId xmlns:a16="http://schemas.microsoft.com/office/drawing/2014/main" id="{A62D42CA-4B47-E27B-245E-58A417B12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3531"/>
              <a:ext cx="586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55" name="Rectangle 6">
              <a:extLst>
                <a:ext uri="{FF2B5EF4-FFF2-40B4-BE49-F238E27FC236}">
                  <a16:creationId xmlns:a16="http://schemas.microsoft.com/office/drawing/2014/main" id="{DACAAC70-46B9-F0E1-3168-CD8D717B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3666"/>
              <a:ext cx="586" cy="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56" name="Rectangle 7">
              <a:extLst>
                <a:ext uri="{FF2B5EF4-FFF2-40B4-BE49-F238E27FC236}">
                  <a16:creationId xmlns:a16="http://schemas.microsoft.com/office/drawing/2014/main" id="{67B615C3-787C-3AAD-8611-A4E26255B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" y="3854"/>
              <a:ext cx="583" cy="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57" name="Rectangle 8">
              <a:extLst>
                <a:ext uri="{FF2B5EF4-FFF2-40B4-BE49-F238E27FC236}">
                  <a16:creationId xmlns:a16="http://schemas.microsoft.com/office/drawing/2014/main" id="{DDF2D289-ADD4-0D4F-EA76-3D633738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" y="4029"/>
              <a:ext cx="583" cy="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58" name="Rectangle 9">
              <a:extLst>
                <a:ext uri="{FF2B5EF4-FFF2-40B4-BE49-F238E27FC236}">
                  <a16:creationId xmlns:a16="http://schemas.microsoft.com/office/drawing/2014/main" id="{C61BD105-5EB9-5E05-BBD7-EBE0E3EBE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3967"/>
              <a:ext cx="380" cy="1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59" name="Rectangle 10">
              <a:extLst>
                <a:ext uri="{FF2B5EF4-FFF2-40B4-BE49-F238E27FC236}">
                  <a16:creationId xmlns:a16="http://schemas.microsoft.com/office/drawing/2014/main" id="{B1166293-9919-6A0F-D3E0-B9C71CDA2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3796"/>
              <a:ext cx="380" cy="1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60" name="Rectangle 11">
              <a:extLst>
                <a:ext uri="{FF2B5EF4-FFF2-40B4-BE49-F238E27FC236}">
                  <a16:creationId xmlns:a16="http://schemas.microsoft.com/office/drawing/2014/main" id="{9B996FCA-8159-FE99-5162-DA06C847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3610"/>
              <a:ext cx="380" cy="11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61" name="Rectangle 12">
              <a:extLst>
                <a:ext uri="{FF2B5EF4-FFF2-40B4-BE49-F238E27FC236}">
                  <a16:creationId xmlns:a16="http://schemas.microsoft.com/office/drawing/2014/main" id="{85ABBA67-B212-FA17-7C7A-7B1FC9DE7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3396"/>
              <a:ext cx="583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62" name="Rectangle 13">
              <a:extLst>
                <a:ext uri="{FF2B5EF4-FFF2-40B4-BE49-F238E27FC236}">
                  <a16:creationId xmlns:a16="http://schemas.microsoft.com/office/drawing/2014/main" id="{E540B9F3-D8B2-ADF3-0984-B97A0C327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3210"/>
              <a:ext cx="583" cy="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63" name="Rectangle 14">
              <a:extLst>
                <a:ext uri="{FF2B5EF4-FFF2-40B4-BE49-F238E27FC236}">
                  <a16:creationId xmlns:a16="http://schemas.microsoft.com/office/drawing/2014/main" id="{D3D83188-DE06-A9E4-DAB2-3641EFA66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3323"/>
              <a:ext cx="380" cy="1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64" name="Rectangle 15">
              <a:extLst>
                <a:ext uri="{FF2B5EF4-FFF2-40B4-BE49-F238E27FC236}">
                  <a16:creationId xmlns:a16="http://schemas.microsoft.com/office/drawing/2014/main" id="{01349C88-C2BA-32CF-286F-CD801E2F3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2941"/>
              <a:ext cx="586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65" name="Rectangle 16">
              <a:extLst>
                <a:ext uri="{FF2B5EF4-FFF2-40B4-BE49-F238E27FC236}">
                  <a16:creationId xmlns:a16="http://schemas.microsoft.com/office/drawing/2014/main" id="{43EAC503-F058-D462-BB90-314BADF3E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3153"/>
              <a:ext cx="380" cy="1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66" name="Rectangle 17">
              <a:extLst>
                <a:ext uri="{FF2B5EF4-FFF2-40B4-BE49-F238E27FC236}">
                  <a16:creationId xmlns:a16="http://schemas.microsoft.com/office/drawing/2014/main" id="{24979BCE-A9B2-CA03-0D27-201A3A536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" y="2568"/>
              <a:ext cx="585" cy="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67" name="Rectangle 18">
              <a:extLst>
                <a:ext uri="{FF2B5EF4-FFF2-40B4-BE49-F238E27FC236}">
                  <a16:creationId xmlns:a16="http://schemas.microsoft.com/office/drawing/2014/main" id="{FF7B5D41-D33B-1625-E27C-39D27F557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755"/>
              <a:ext cx="584" cy="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68" name="Rectangle 19">
              <a:extLst>
                <a:ext uri="{FF2B5EF4-FFF2-40B4-BE49-F238E27FC236}">
                  <a16:creationId xmlns:a16="http://schemas.microsoft.com/office/drawing/2014/main" id="{61B7CC27-7DE1-16AA-F876-7EEB89227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2878"/>
              <a:ext cx="380" cy="1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69" name="Rectangle 20">
              <a:extLst>
                <a:ext uri="{FF2B5EF4-FFF2-40B4-BE49-F238E27FC236}">
                  <a16:creationId xmlns:a16="http://schemas.microsoft.com/office/drawing/2014/main" id="{5075DF08-3E3E-496E-F094-4AB0678A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2691"/>
              <a:ext cx="380" cy="1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73AF22B2-E126-43F8-72A1-61375BF1194C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4292600"/>
            <a:ext cx="7407275" cy="2192338"/>
            <a:chOff x="1283" y="2704"/>
            <a:chExt cx="4666" cy="1381"/>
          </a:xfrm>
        </p:grpSpPr>
        <p:grpSp>
          <p:nvGrpSpPr>
            <p:cNvPr id="36947" name="Group 22">
              <a:extLst>
                <a:ext uri="{FF2B5EF4-FFF2-40B4-BE49-F238E27FC236}">
                  <a16:creationId xmlns:a16="http://schemas.microsoft.com/office/drawing/2014/main" id="{B79E2640-D056-13BE-283B-CE405E527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3" y="2954"/>
              <a:ext cx="4356" cy="998"/>
              <a:chOff x="1283" y="2954"/>
              <a:chExt cx="4356" cy="998"/>
            </a:xfrm>
          </p:grpSpPr>
          <p:sp>
            <p:nvSpPr>
              <p:cNvPr id="36951" name="AutoShape 23">
                <a:extLst>
                  <a:ext uri="{FF2B5EF4-FFF2-40B4-BE49-F238E27FC236}">
                    <a16:creationId xmlns:a16="http://schemas.microsoft.com/office/drawing/2014/main" id="{043D1506-C9F4-A8A4-133E-2791E82F5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2954"/>
                <a:ext cx="341" cy="998"/>
              </a:xfrm>
              <a:prstGeom prst="curvedLeftArrow">
                <a:avLst>
                  <a:gd name="adj1" fmla="val 44686"/>
                  <a:gd name="adj2" fmla="val 103220"/>
                  <a:gd name="adj3" fmla="val 33333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52" name="Line 24">
                <a:extLst>
                  <a:ext uri="{FF2B5EF4-FFF2-40B4-BE49-F238E27FC236}">
                    <a16:creationId xmlns:a16="http://schemas.microsoft.com/office/drawing/2014/main" id="{42B7E7F6-7289-3797-E72E-683643A50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3396"/>
                <a:ext cx="435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3257" name="Rectangle 25">
              <a:extLst>
                <a:ext uri="{FF2B5EF4-FFF2-40B4-BE49-F238E27FC236}">
                  <a16:creationId xmlns:a16="http://schemas.microsoft.com/office/drawing/2014/main" id="{A6D00AB4-729E-D199-CA07-5CA59D095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2" y="3115"/>
              <a:ext cx="3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d</a:t>
              </a:r>
              <a:r>
                <a:rPr lang="de-CH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nata" charset="0"/>
                  <a:ea typeface="Osaka" pitchFamily="4" charset="-128"/>
                </a:rPr>
                <a:t>♭</a:t>
              </a:r>
            </a:p>
          </p:txBody>
        </p:sp>
        <p:sp>
          <p:nvSpPr>
            <p:cNvPr id="863258" name="Rectangle 26">
              <a:extLst>
                <a:ext uri="{FF2B5EF4-FFF2-40B4-BE49-F238E27FC236}">
                  <a16:creationId xmlns:a16="http://schemas.microsoft.com/office/drawing/2014/main" id="{80959087-C756-DA12-1C28-3672CA14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2" y="270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g</a:t>
              </a:r>
              <a:endPara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</a:endParaRPr>
            </a:p>
          </p:txBody>
        </p:sp>
        <p:sp>
          <p:nvSpPr>
            <p:cNvPr id="863259" name="Rectangle 27">
              <a:extLst>
                <a:ext uri="{FF2B5EF4-FFF2-40B4-BE49-F238E27FC236}">
                  <a16:creationId xmlns:a16="http://schemas.microsoft.com/office/drawing/2014/main" id="{E403FE2A-F553-943A-10AF-34F93072A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2" y="379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g</a:t>
              </a:r>
              <a:endPara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</a:endParaRPr>
            </a:p>
          </p:txBody>
        </p:sp>
      </p:grpSp>
      <p:pic>
        <p:nvPicPr>
          <p:cNvPr id="863260" name="Picture 28" descr="&#10;LvB124.JPG                                                     00005ACAusr                            000138EF:">
            <a:hlinkClick r:id="rId3"/>
            <a:extLst>
              <a:ext uri="{FF2B5EF4-FFF2-40B4-BE49-F238E27FC236}">
                <a16:creationId xmlns:a16="http://schemas.microsoft.com/office/drawing/2014/main" id="{54F82796-E161-578F-F907-4CE5016E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1044575"/>
            <a:ext cx="6737350" cy="286385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5" name="Group 29">
            <a:extLst>
              <a:ext uri="{FF2B5EF4-FFF2-40B4-BE49-F238E27FC236}">
                <a16:creationId xmlns:a16="http://schemas.microsoft.com/office/drawing/2014/main" id="{417547E9-7EC6-22FF-ED44-AA90EE81813D}"/>
              </a:ext>
            </a:extLst>
          </p:cNvPr>
          <p:cNvGrpSpPr>
            <a:grpSpLocks/>
          </p:cNvGrpSpPr>
          <p:nvPr/>
        </p:nvGrpSpPr>
        <p:grpSpPr bwMode="auto">
          <a:xfrm>
            <a:off x="1957388" y="1052513"/>
            <a:ext cx="3279775" cy="5278437"/>
            <a:chOff x="1233" y="663"/>
            <a:chExt cx="2066" cy="3325"/>
          </a:xfrm>
        </p:grpSpPr>
        <p:grpSp>
          <p:nvGrpSpPr>
            <p:cNvPr id="36909" name="Group 30">
              <a:extLst>
                <a:ext uri="{FF2B5EF4-FFF2-40B4-BE49-F238E27FC236}">
                  <a16:creationId xmlns:a16="http://schemas.microsoft.com/office/drawing/2014/main" id="{AE434255-9BA7-013D-A548-CFC979241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2477"/>
              <a:ext cx="1421" cy="1511"/>
              <a:chOff x="1233" y="2477"/>
              <a:chExt cx="1421" cy="1511"/>
            </a:xfrm>
          </p:grpSpPr>
          <p:grpSp>
            <p:nvGrpSpPr>
              <p:cNvPr id="36911" name="Group 31">
                <a:extLst>
                  <a:ext uri="{FF2B5EF4-FFF2-40B4-BE49-F238E27FC236}">
                    <a16:creationId xmlns:a16="http://schemas.microsoft.com/office/drawing/2014/main" id="{583BA184-1429-9B7F-C70A-65A0EF2A7F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5" y="2802"/>
                <a:ext cx="1369" cy="1186"/>
                <a:chOff x="1254" y="2193"/>
                <a:chExt cx="1369" cy="1186"/>
              </a:xfrm>
            </p:grpSpPr>
            <p:sp>
              <p:nvSpPr>
                <p:cNvPr id="36913" name="Freeform 32">
                  <a:extLst>
                    <a:ext uri="{FF2B5EF4-FFF2-40B4-BE49-F238E27FC236}">
                      <a16:creationId xmlns:a16="http://schemas.microsoft.com/office/drawing/2014/main" id="{B7591EE5-9339-70FB-1A96-B96972734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6" y="2877"/>
                  <a:ext cx="1212" cy="103"/>
                </a:xfrm>
                <a:custGeom>
                  <a:avLst/>
                  <a:gdLst>
                    <a:gd name="T0" fmla="*/ 0 w 1212"/>
                    <a:gd name="T1" fmla="*/ 103 h 103"/>
                    <a:gd name="T2" fmla="*/ 341 w 1212"/>
                    <a:gd name="T3" fmla="*/ 103 h 103"/>
                    <a:gd name="T4" fmla="*/ 515 w 1212"/>
                    <a:gd name="T5" fmla="*/ 0 h 103"/>
                    <a:gd name="T6" fmla="*/ 689 w 1212"/>
                    <a:gd name="T7" fmla="*/ 103 h 103"/>
                    <a:gd name="T8" fmla="*/ 872 w 1212"/>
                    <a:gd name="T9" fmla="*/ 0 h 103"/>
                    <a:gd name="T10" fmla="*/ 1038 w 1212"/>
                    <a:gd name="T11" fmla="*/ 103 h 103"/>
                    <a:gd name="T12" fmla="*/ 1212 w 1212"/>
                    <a:gd name="T13" fmla="*/ 103 h 1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12"/>
                    <a:gd name="T22" fmla="*/ 0 h 103"/>
                    <a:gd name="T23" fmla="*/ 1212 w 1212"/>
                    <a:gd name="T24" fmla="*/ 103 h 1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12" h="103">
                      <a:moveTo>
                        <a:pt x="0" y="103"/>
                      </a:moveTo>
                      <a:lnTo>
                        <a:pt x="341" y="103"/>
                      </a:lnTo>
                      <a:lnTo>
                        <a:pt x="515" y="0"/>
                      </a:lnTo>
                      <a:lnTo>
                        <a:pt x="689" y="103"/>
                      </a:lnTo>
                      <a:lnTo>
                        <a:pt x="872" y="0"/>
                      </a:lnTo>
                      <a:lnTo>
                        <a:pt x="1038" y="103"/>
                      </a:lnTo>
                      <a:lnTo>
                        <a:pt x="1212" y="103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14" name="Freeform 33">
                  <a:extLst>
                    <a:ext uri="{FF2B5EF4-FFF2-40B4-BE49-F238E27FC236}">
                      <a16:creationId xmlns:a16="http://schemas.microsoft.com/office/drawing/2014/main" id="{A66F1FA3-7ABA-4719-D706-91B1689AD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6" y="2590"/>
                  <a:ext cx="1212" cy="103"/>
                </a:xfrm>
                <a:custGeom>
                  <a:avLst/>
                  <a:gdLst>
                    <a:gd name="T0" fmla="*/ 0 w 1212"/>
                    <a:gd name="T1" fmla="*/ 103 h 103"/>
                    <a:gd name="T2" fmla="*/ 341 w 1212"/>
                    <a:gd name="T3" fmla="*/ 103 h 103"/>
                    <a:gd name="T4" fmla="*/ 515 w 1212"/>
                    <a:gd name="T5" fmla="*/ 0 h 103"/>
                    <a:gd name="T6" fmla="*/ 689 w 1212"/>
                    <a:gd name="T7" fmla="*/ 103 h 103"/>
                    <a:gd name="T8" fmla="*/ 872 w 1212"/>
                    <a:gd name="T9" fmla="*/ 0 h 103"/>
                    <a:gd name="T10" fmla="*/ 1038 w 1212"/>
                    <a:gd name="T11" fmla="*/ 103 h 103"/>
                    <a:gd name="T12" fmla="*/ 1212 w 1212"/>
                    <a:gd name="T13" fmla="*/ 103 h 1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12"/>
                    <a:gd name="T22" fmla="*/ 0 h 103"/>
                    <a:gd name="T23" fmla="*/ 1212 w 1212"/>
                    <a:gd name="T24" fmla="*/ 103 h 1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12" h="103">
                      <a:moveTo>
                        <a:pt x="0" y="103"/>
                      </a:moveTo>
                      <a:lnTo>
                        <a:pt x="341" y="103"/>
                      </a:lnTo>
                      <a:lnTo>
                        <a:pt x="515" y="0"/>
                      </a:lnTo>
                      <a:lnTo>
                        <a:pt x="689" y="103"/>
                      </a:lnTo>
                      <a:lnTo>
                        <a:pt x="872" y="0"/>
                      </a:lnTo>
                      <a:lnTo>
                        <a:pt x="1038" y="103"/>
                      </a:lnTo>
                      <a:lnTo>
                        <a:pt x="1212" y="103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15" name="Rectangle 34">
                  <a:extLst>
                    <a:ext uri="{FF2B5EF4-FFF2-40B4-BE49-F238E27FC236}">
                      <a16:creationId xmlns:a16="http://schemas.microsoft.com/office/drawing/2014/main" id="{A22CFD78-9EC5-BB79-2152-CE980C89E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6" y="3320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16" name="Rectangle 35">
                  <a:extLst>
                    <a:ext uri="{FF2B5EF4-FFF2-40B4-BE49-F238E27FC236}">
                      <a16:creationId xmlns:a16="http://schemas.microsoft.com/office/drawing/2014/main" id="{7EFE8C86-3BA3-77E1-38B5-605D22BB8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9" y="3320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17" name="Rectangle 36">
                  <a:extLst>
                    <a:ext uri="{FF2B5EF4-FFF2-40B4-BE49-F238E27FC236}">
                      <a16:creationId xmlns:a16="http://schemas.microsoft.com/office/drawing/2014/main" id="{70B301F9-CF23-E011-52AF-ED0614F99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2" y="3320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18" name="Rectangle 37">
                  <a:extLst>
                    <a:ext uri="{FF2B5EF4-FFF2-40B4-BE49-F238E27FC236}">
                      <a16:creationId xmlns:a16="http://schemas.microsoft.com/office/drawing/2014/main" id="{1A6BB4A0-6588-E8BA-D018-4C3614EE9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" y="3320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19" name="Rectangle 38">
                  <a:extLst>
                    <a:ext uri="{FF2B5EF4-FFF2-40B4-BE49-F238E27FC236}">
                      <a16:creationId xmlns:a16="http://schemas.microsoft.com/office/drawing/2014/main" id="{80775581-1FD2-7E2D-51EB-8A26BC723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9" y="3320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20" name="Rectangle 39">
                  <a:extLst>
                    <a:ext uri="{FF2B5EF4-FFF2-40B4-BE49-F238E27FC236}">
                      <a16:creationId xmlns:a16="http://schemas.microsoft.com/office/drawing/2014/main" id="{73E47391-BE6B-5644-843C-7FBA6395C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" y="3320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21" name="Rectangle 40">
                  <a:extLst>
                    <a:ext uri="{FF2B5EF4-FFF2-40B4-BE49-F238E27FC236}">
                      <a16:creationId xmlns:a16="http://schemas.microsoft.com/office/drawing/2014/main" id="{4BB595B9-13AD-C302-5CEC-DFC4EF4C0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5" y="3321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22" name="Rectangle 41">
                  <a:extLst>
                    <a:ext uri="{FF2B5EF4-FFF2-40B4-BE49-F238E27FC236}">
                      <a16:creationId xmlns:a16="http://schemas.microsoft.com/office/drawing/2014/main" id="{E3391312-C31B-FC44-5699-670E698CB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8" y="3321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23" name="Rectangle 42">
                  <a:extLst>
                    <a:ext uri="{FF2B5EF4-FFF2-40B4-BE49-F238E27FC236}">
                      <a16:creationId xmlns:a16="http://schemas.microsoft.com/office/drawing/2014/main" id="{5863E066-E45F-9560-A5F4-2FAC21160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" y="2948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24" name="Rectangle 43">
                  <a:extLst>
                    <a:ext uri="{FF2B5EF4-FFF2-40B4-BE49-F238E27FC236}">
                      <a16:creationId xmlns:a16="http://schemas.microsoft.com/office/drawing/2014/main" id="{92676A8A-1B61-2EB2-55D8-E8C552CA6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5" y="2853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25" name="Rectangle 44">
                  <a:extLst>
                    <a:ext uri="{FF2B5EF4-FFF2-40B4-BE49-F238E27FC236}">
                      <a16:creationId xmlns:a16="http://schemas.microsoft.com/office/drawing/2014/main" id="{83E6DB8A-551E-C11C-F990-759BA66F3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7" y="2664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26" name="Rectangle 45">
                  <a:extLst>
                    <a:ext uri="{FF2B5EF4-FFF2-40B4-BE49-F238E27FC236}">
                      <a16:creationId xmlns:a16="http://schemas.microsoft.com/office/drawing/2014/main" id="{F88DA600-E6CA-4A88-6F8D-7D7E70F9D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2" y="2862"/>
                  <a:ext cx="65" cy="5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27" name="Rectangle 46">
                  <a:extLst>
                    <a:ext uri="{FF2B5EF4-FFF2-40B4-BE49-F238E27FC236}">
                      <a16:creationId xmlns:a16="http://schemas.microsoft.com/office/drawing/2014/main" id="{0B586C15-CD20-EB41-E568-3AB243951B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9" y="2944"/>
                  <a:ext cx="65" cy="5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28" name="Rectangle 47">
                  <a:extLst>
                    <a:ext uri="{FF2B5EF4-FFF2-40B4-BE49-F238E27FC236}">
                      <a16:creationId xmlns:a16="http://schemas.microsoft.com/office/drawing/2014/main" id="{7B210223-D8AB-0655-5693-0476E019F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7" y="2667"/>
                  <a:ext cx="64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29" name="Rectangle 48">
                  <a:extLst>
                    <a:ext uri="{FF2B5EF4-FFF2-40B4-BE49-F238E27FC236}">
                      <a16:creationId xmlns:a16="http://schemas.microsoft.com/office/drawing/2014/main" id="{9290F0D8-F28F-616C-9437-5AC21C216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4" y="2668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30" name="Rectangle 49">
                  <a:extLst>
                    <a:ext uri="{FF2B5EF4-FFF2-40B4-BE49-F238E27FC236}">
                      <a16:creationId xmlns:a16="http://schemas.microsoft.com/office/drawing/2014/main" id="{9B128713-2428-D1AD-7B45-AFE4926267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" y="2948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31" name="Rectangle 50">
                  <a:extLst>
                    <a:ext uri="{FF2B5EF4-FFF2-40B4-BE49-F238E27FC236}">
                      <a16:creationId xmlns:a16="http://schemas.microsoft.com/office/drawing/2014/main" id="{A80D2021-DFCE-BBE5-6A39-86CADA0F4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1" y="2948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32" name="Rectangle 51">
                  <a:extLst>
                    <a:ext uri="{FF2B5EF4-FFF2-40B4-BE49-F238E27FC236}">
                      <a16:creationId xmlns:a16="http://schemas.microsoft.com/office/drawing/2014/main" id="{BC391607-F6B5-F5B7-BA00-277E4BC53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" y="2193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33" name="Rectangle 52">
                  <a:extLst>
                    <a:ext uri="{FF2B5EF4-FFF2-40B4-BE49-F238E27FC236}">
                      <a16:creationId xmlns:a16="http://schemas.microsoft.com/office/drawing/2014/main" id="{49E97068-03BB-868D-73ED-20271F690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1" y="2193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34" name="Rectangle 53">
                  <a:extLst>
                    <a:ext uri="{FF2B5EF4-FFF2-40B4-BE49-F238E27FC236}">
                      <a16:creationId xmlns:a16="http://schemas.microsoft.com/office/drawing/2014/main" id="{1B6278C3-D20D-6980-E9C6-FFDC90170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7" y="2193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35" name="Rectangle 54">
                  <a:extLst>
                    <a:ext uri="{FF2B5EF4-FFF2-40B4-BE49-F238E27FC236}">
                      <a16:creationId xmlns:a16="http://schemas.microsoft.com/office/drawing/2014/main" id="{679C642A-A252-9209-6B1B-6EFF917FA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0" y="2193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36" name="Rectangle 55">
                  <a:extLst>
                    <a:ext uri="{FF2B5EF4-FFF2-40B4-BE49-F238E27FC236}">
                      <a16:creationId xmlns:a16="http://schemas.microsoft.com/office/drawing/2014/main" id="{3CD7EC19-5FE8-B020-E96F-BE0DBC8ED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3" y="2193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37" name="Rectangle 56">
                  <a:extLst>
                    <a:ext uri="{FF2B5EF4-FFF2-40B4-BE49-F238E27FC236}">
                      <a16:creationId xmlns:a16="http://schemas.microsoft.com/office/drawing/2014/main" id="{76185F39-FDFC-450B-BB34-A815A254A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6" y="2194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38" name="Rectangle 57">
                  <a:extLst>
                    <a:ext uri="{FF2B5EF4-FFF2-40B4-BE49-F238E27FC236}">
                      <a16:creationId xmlns:a16="http://schemas.microsoft.com/office/drawing/2014/main" id="{E0AA3E5B-AA04-92AA-3B4D-14DD7E09A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9" y="2194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39" name="Rectangle 58">
                  <a:extLst>
                    <a:ext uri="{FF2B5EF4-FFF2-40B4-BE49-F238E27FC236}">
                      <a16:creationId xmlns:a16="http://schemas.microsoft.com/office/drawing/2014/main" id="{F99C0F9D-F113-83CA-5B8F-F49D68C71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4" y="2664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40" name="Rectangle 59">
                  <a:extLst>
                    <a:ext uri="{FF2B5EF4-FFF2-40B4-BE49-F238E27FC236}">
                      <a16:creationId xmlns:a16="http://schemas.microsoft.com/office/drawing/2014/main" id="{02594D6A-39BB-E664-D6BB-63ACBE2C9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7" y="2664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41" name="Rectangle 60">
                  <a:extLst>
                    <a:ext uri="{FF2B5EF4-FFF2-40B4-BE49-F238E27FC236}">
                      <a16:creationId xmlns:a16="http://schemas.microsoft.com/office/drawing/2014/main" id="{CE244E47-685C-8B72-0CE8-1C1EACA11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1" y="2664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42" name="Rectangle 61">
                  <a:extLst>
                    <a:ext uri="{FF2B5EF4-FFF2-40B4-BE49-F238E27FC236}">
                      <a16:creationId xmlns:a16="http://schemas.microsoft.com/office/drawing/2014/main" id="{49FE4986-AFAE-9873-80A5-95BA325D2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562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de-CH" altLang="en-US" sz="2400">
                    <a:latin typeface="Times" charset="0"/>
                  </a:endParaRPr>
                </a:p>
              </p:txBody>
            </p:sp>
            <p:sp>
              <p:nvSpPr>
                <p:cNvPr id="36943" name="Rectangle 62">
                  <a:extLst>
                    <a:ext uri="{FF2B5EF4-FFF2-40B4-BE49-F238E27FC236}">
                      <a16:creationId xmlns:a16="http://schemas.microsoft.com/office/drawing/2014/main" id="{AA159C74-6532-0BA5-C132-2FAF72B85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" y="2194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44" name="Rectangle 63">
                  <a:extLst>
                    <a:ext uri="{FF2B5EF4-FFF2-40B4-BE49-F238E27FC236}">
                      <a16:creationId xmlns:a16="http://schemas.microsoft.com/office/drawing/2014/main" id="{C2BF8805-1BB9-8D30-6280-985714591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8" y="2949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45" name="Rectangle 64">
                  <a:extLst>
                    <a:ext uri="{FF2B5EF4-FFF2-40B4-BE49-F238E27FC236}">
                      <a16:creationId xmlns:a16="http://schemas.microsoft.com/office/drawing/2014/main" id="{963F6570-406E-D9D7-0BF2-3550868EE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4" y="2944"/>
                  <a:ext cx="65" cy="5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46" name="Rectangle 65">
                  <a:extLst>
                    <a:ext uri="{FF2B5EF4-FFF2-40B4-BE49-F238E27FC236}">
                      <a16:creationId xmlns:a16="http://schemas.microsoft.com/office/drawing/2014/main" id="{036BFAD1-11D0-54A6-36FB-45D5CB97E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2" y="2563"/>
                  <a:ext cx="65" cy="5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de-CH" altLang="en-US" sz="2400">
                    <a:latin typeface="Times" charset="0"/>
                  </a:endParaRPr>
                </a:p>
              </p:txBody>
            </p:sp>
          </p:grpSp>
          <p:sp>
            <p:nvSpPr>
              <p:cNvPr id="36912" name="Text Box 66">
                <a:extLst>
                  <a:ext uri="{FF2B5EF4-FFF2-40B4-BE49-F238E27FC236}">
                    <a16:creationId xmlns:a16="http://schemas.microsoft.com/office/drawing/2014/main" id="{29380356-BD67-D512-CD50-2D04E9A589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3" y="2477"/>
                <a:ext cx="9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400">
                    <a:latin typeface="Times" charset="0"/>
                  </a:rPr>
                  <a:t>#124 - 125</a:t>
                </a:r>
              </a:p>
            </p:txBody>
          </p:sp>
        </p:grpSp>
        <p:sp>
          <p:nvSpPr>
            <p:cNvPr id="36910" name="Rectangle 67">
              <a:extLst>
                <a:ext uri="{FF2B5EF4-FFF2-40B4-BE49-F238E27FC236}">
                  <a16:creationId xmlns:a16="http://schemas.microsoft.com/office/drawing/2014/main" id="{22DAE4DD-3D21-80B1-5FF4-24167517A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663"/>
              <a:ext cx="1874" cy="8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" name="Group 68">
            <a:extLst>
              <a:ext uri="{FF2B5EF4-FFF2-40B4-BE49-F238E27FC236}">
                <a16:creationId xmlns:a16="http://schemas.microsoft.com/office/drawing/2014/main" id="{E7365178-37F4-9E83-B6DE-31968BF67C0C}"/>
              </a:ext>
            </a:extLst>
          </p:cNvPr>
          <p:cNvGrpSpPr>
            <a:grpSpLocks/>
          </p:cNvGrpSpPr>
          <p:nvPr/>
        </p:nvGrpSpPr>
        <p:grpSpPr bwMode="auto">
          <a:xfrm>
            <a:off x="5284788" y="1049338"/>
            <a:ext cx="3121025" cy="5297487"/>
            <a:chOff x="3329" y="661"/>
            <a:chExt cx="1966" cy="3337"/>
          </a:xfrm>
        </p:grpSpPr>
        <p:grpSp>
          <p:nvGrpSpPr>
            <p:cNvPr id="36871" name="Group 69">
              <a:extLst>
                <a:ext uri="{FF2B5EF4-FFF2-40B4-BE49-F238E27FC236}">
                  <a16:creationId xmlns:a16="http://schemas.microsoft.com/office/drawing/2014/main" id="{CD192BC9-4120-21C6-A463-1ACBB2CAF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7" y="2488"/>
              <a:ext cx="1409" cy="1510"/>
              <a:chOff x="3417" y="2477"/>
              <a:chExt cx="1409" cy="1512"/>
            </a:xfrm>
          </p:grpSpPr>
          <p:grpSp>
            <p:nvGrpSpPr>
              <p:cNvPr id="36873" name="Group 70">
                <a:extLst>
                  <a:ext uri="{FF2B5EF4-FFF2-40B4-BE49-F238E27FC236}">
                    <a16:creationId xmlns:a16="http://schemas.microsoft.com/office/drawing/2014/main" id="{6C63523D-F64A-ED2D-0547-89402C7E4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7" y="2803"/>
                <a:ext cx="1409" cy="1186"/>
                <a:chOff x="3608" y="2194"/>
                <a:chExt cx="1409" cy="1186"/>
              </a:xfrm>
            </p:grpSpPr>
            <p:sp>
              <p:nvSpPr>
                <p:cNvPr id="36875" name="Freeform 71">
                  <a:extLst>
                    <a:ext uri="{FF2B5EF4-FFF2-40B4-BE49-F238E27FC236}">
                      <a16:creationId xmlns:a16="http://schemas.microsoft.com/office/drawing/2014/main" id="{9742D220-9AE2-9AC8-2FF6-9455B3312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677" y="2591"/>
                  <a:ext cx="1212" cy="103"/>
                </a:xfrm>
                <a:custGeom>
                  <a:avLst/>
                  <a:gdLst>
                    <a:gd name="T0" fmla="*/ 0 w 1212"/>
                    <a:gd name="T1" fmla="*/ 103 h 103"/>
                    <a:gd name="T2" fmla="*/ 341 w 1212"/>
                    <a:gd name="T3" fmla="*/ 103 h 103"/>
                    <a:gd name="T4" fmla="*/ 515 w 1212"/>
                    <a:gd name="T5" fmla="*/ 0 h 103"/>
                    <a:gd name="T6" fmla="*/ 689 w 1212"/>
                    <a:gd name="T7" fmla="*/ 103 h 103"/>
                    <a:gd name="T8" fmla="*/ 872 w 1212"/>
                    <a:gd name="T9" fmla="*/ 0 h 103"/>
                    <a:gd name="T10" fmla="*/ 1038 w 1212"/>
                    <a:gd name="T11" fmla="*/ 103 h 103"/>
                    <a:gd name="T12" fmla="*/ 1212 w 1212"/>
                    <a:gd name="T13" fmla="*/ 103 h 1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12"/>
                    <a:gd name="T22" fmla="*/ 0 h 103"/>
                    <a:gd name="T23" fmla="*/ 1212 w 1212"/>
                    <a:gd name="T24" fmla="*/ 103 h 1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12" h="103">
                      <a:moveTo>
                        <a:pt x="0" y="103"/>
                      </a:moveTo>
                      <a:lnTo>
                        <a:pt x="341" y="103"/>
                      </a:lnTo>
                      <a:lnTo>
                        <a:pt x="515" y="0"/>
                      </a:lnTo>
                      <a:lnTo>
                        <a:pt x="689" y="103"/>
                      </a:lnTo>
                      <a:lnTo>
                        <a:pt x="872" y="0"/>
                      </a:lnTo>
                      <a:lnTo>
                        <a:pt x="1038" y="103"/>
                      </a:lnTo>
                      <a:lnTo>
                        <a:pt x="1212" y="103"/>
                      </a:lnTo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76" name="Freeform 72">
                  <a:extLst>
                    <a:ext uri="{FF2B5EF4-FFF2-40B4-BE49-F238E27FC236}">
                      <a16:creationId xmlns:a16="http://schemas.microsoft.com/office/drawing/2014/main" id="{314F36C0-04D4-8F93-66DC-9E6553BF7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677" y="2878"/>
                  <a:ext cx="1212" cy="103"/>
                </a:xfrm>
                <a:custGeom>
                  <a:avLst/>
                  <a:gdLst>
                    <a:gd name="T0" fmla="*/ 0 w 1212"/>
                    <a:gd name="T1" fmla="*/ 103 h 103"/>
                    <a:gd name="T2" fmla="*/ 341 w 1212"/>
                    <a:gd name="T3" fmla="*/ 103 h 103"/>
                    <a:gd name="T4" fmla="*/ 515 w 1212"/>
                    <a:gd name="T5" fmla="*/ 0 h 103"/>
                    <a:gd name="T6" fmla="*/ 689 w 1212"/>
                    <a:gd name="T7" fmla="*/ 103 h 103"/>
                    <a:gd name="T8" fmla="*/ 872 w 1212"/>
                    <a:gd name="T9" fmla="*/ 0 h 103"/>
                    <a:gd name="T10" fmla="*/ 1038 w 1212"/>
                    <a:gd name="T11" fmla="*/ 103 h 103"/>
                    <a:gd name="T12" fmla="*/ 1212 w 1212"/>
                    <a:gd name="T13" fmla="*/ 103 h 1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12"/>
                    <a:gd name="T22" fmla="*/ 0 h 103"/>
                    <a:gd name="T23" fmla="*/ 1212 w 1212"/>
                    <a:gd name="T24" fmla="*/ 103 h 1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12" h="103">
                      <a:moveTo>
                        <a:pt x="0" y="103"/>
                      </a:moveTo>
                      <a:lnTo>
                        <a:pt x="341" y="103"/>
                      </a:lnTo>
                      <a:lnTo>
                        <a:pt x="515" y="0"/>
                      </a:lnTo>
                      <a:lnTo>
                        <a:pt x="689" y="103"/>
                      </a:lnTo>
                      <a:lnTo>
                        <a:pt x="872" y="0"/>
                      </a:lnTo>
                      <a:lnTo>
                        <a:pt x="1038" y="103"/>
                      </a:lnTo>
                      <a:lnTo>
                        <a:pt x="1212" y="103"/>
                      </a:lnTo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77" name="Rectangle 73">
                  <a:extLst>
                    <a:ext uri="{FF2B5EF4-FFF2-40B4-BE49-F238E27FC236}">
                      <a16:creationId xmlns:a16="http://schemas.microsoft.com/office/drawing/2014/main" id="{D9F528E9-F22C-8D1F-108E-5A66A3705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703" y="2195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78" name="Rectangle 74">
                  <a:extLst>
                    <a:ext uri="{FF2B5EF4-FFF2-40B4-BE49-F238E27FC236}">
                      <a16:creationId xmlns:a16="http://schemas.microsoft.com/office/drawing/2014/main" id="{E8F42A5A-124F-E7F4-AC35-E77A6CC4B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881" y="2195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79" name="Rectangle 75">
                  <a:extLst>
                    <a:ext uri="{FF2B5EF4-FFF2-40B4-BE49-F238E27FC236}">
                      <a16:creationId xmlns:a16="http://schemas.microsoft.com/office/drawing/2014/main" id="{9C47D188-89C4-A138-BCD8-A0D3A46FC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059" y="2195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80" name="Rectangle 76">
                  <a:extLst>
                    <a:ext uri="{FF2B5EF4-FFF2-40B4-BE49-F238E27FC236}">
                      <a16:creationId xmlns:a16="http://schemas.microsoft.com/office/drawing/2014/main" id="{B17B2695-D232-61EE-0D38-7DCEFC7C5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237" y="2195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81" name="Rectangle 77">
                  <a:extLst>
                    <a:ext uri="{FF2B5EF4-FFF2-40B4-BE49-F238E27FC236}">
                      <a16:creationId xmlns:a16="http://schemas.microsoft.com/office/drawing/2014/main" id="{67160548-DD03-AC3E-A665-A5829FE89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416" y="2195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82" name="Rectangle 78">
                  <a:extLst>
                    <a:ext uri="{FF2B5EF4-FFF2-40B4-BE49-F238E27FC236}">
                      <a16:creationId xmlns:a16="http://schemas.microsoft.com/office/drawing/2014/main" id="{9886A116-7244-ED61-1638-ACF76B99F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594" y="2195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83" name="Rectangle 79">
                  <a:extLst>
                    <a:ext uri="{FF2B5EF4-FFF2-40B4-BE49-F238E27FC236}">
                      <a16:creationId xmlns:a16="http://schemas.microsoft.com/office/drawing/2014/main" id="{8B43BC02-F7D8-80A8-67A8-E1356CBE6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772" y="2194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84" name="Rectangle 80">
                  <a:extLst>
                    <a:ext uri="{FF2B5EF4-FFF2-40B4-BE49-F238E27FC236}">
                      <a16:creationId xmlns:a16="http://schemas.microsoft.com/office/drawing/2014/main" id="{2A7FDA94-735D-B532-11DE-C5E90C2E0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50" y="2194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85" name="Rectangle 81">
                  <a:extLst>
                    <a:ext uri="{FF2B5EF4-FFF2-40B4-BE49-F238E27FC236}">
                      <a16:creationId xmlns:a16="http://schemas.microsoft.com/office/drawing/2014/main" id="{17C8D370-B780-FE9F-6456-A06A5DA247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79" y="2567"/>
                  <a:ext cx="66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86" name="Rectangle 82">
                  <a:extLst>
                    <a:ext uri="{FF2B5EF4-FFF2-40B4-BE49-F238E27FC236}">
                      <a16:creationId xmlns:a16="http://schemas.microsoft.com/office/drawing/2014/main" id="{774F5DF3-38C1-A26E-1E0E-67A5BEDEF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144" y="2662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87" name="Rectangle 83">
                  <a:extLst>
                    <a:ext uri="{FF2B5EF4-FFF2-40B4-BE49-F238E27FC236}">
                      <a16:creationId xmlns:a16="http://schemas.microsoft.com/office/drawing/2014/main" id="{84FC14E1-B3A0-0727-3E2A-ADF56DA27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332" y="2851"/>
                  <a:ext cx="66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88" name="Rectangle 84">
                  <a:extLst>
                    <a:ext uri="{FF2B5EF4-FFF2-40B4-BE49-F238E27FC236}">
                      <a16:creationId xmlns:a16="http://schemas.microsoft.com/office/drawing/2014/main" id="{110343AA-8F91-A1B5-CDB1-B8338FBC5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512" y="2652"/>
                  <a:ext cx="67" cy="59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89" name="Rectangle 85">
                  <a:extLst>
                    <a:ext uri="{FF2B5EF4-FFF2-40B4-BE49-F238E27FC236}">
                      <a16:creationId xmlns:a16="http://schemas.microsoft.com/office/drawing/2014/main" id="{6C9B3A63-DE0B-5A82-6880-4379EE54C5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684" y="2570"/>
                  <a:ext cx="66" cy="59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90" name="Rectangle 86">
                  <a:extLst>
                    <a:ext uri="{FF2B5EF4-FFF2-40B4-BE49-F238E27FC236}">
                      <a16:creationId xmlns:a16="http://schemas.microsoft.com/office/drawing/2014/main" id="{7102DD8C-115F-EBBF-B7A0-2FD39ED6F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856" y="2848"/>
                  <a:ext cx="66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91" name="Rectangle 87">
                  <a:extLst>
                    <a:ext uri="{FF2B5EF4-FFF2-40B4-BE49-F238E27FC236}">
                      <a16:creationId xmlns:a16="http://schemas.microsoft.com/office/drawing/2014/main" id="{52ED1DE7-889E-A627-25DA-C951B4443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678" y="2847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92" name="Rectangle 88">
                  <a:extLst>
                    <a:ext uri="{FF2B5EF4-FFF2-40B4-BE49-F238E27FC236}">
                      <a16:creationId xmlns:a16="http://schemas.microsoft.com/office/drawing/2014/main" id="{DA25DFA1-68EA-4654-E418-C0F81C696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22" y="2567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93" name="Rectangle 89">
                  <a:extLst>
                    <a:ext uri="{FF2B5EF4-FFF2-40B4-BE49-F238E27FC236}">
                      <a16:creationId xmlns:a16="http://schemas.microsoft.com/office/drawing/2014/main" id="{DBE8451F-3666-5D43-AADC-8E8FE59C4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800" y="2567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94" name="Rectangle 90">
                  <a:extLst>
                    <a:ext uri="{FF2B5EF4-FFF2-40B4-BE49-F238E27FC236}">
                      <a16:creationId xmlns:a16="http://schemas.microsoft.com/office/drawing/2014/main" id="{BA16FE8C-70FB-76B1-27AF-3302B3F41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22" y="3322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95" name="Rectangle 91">
                  <a:extLst>
                    <a:ext uri="{FF2B5EF4-FFF2-40B4-BE49-F238E27FC236}">
                      <a16:creationId xmlns:a16="http://schemas.microsoft.com/office/drawing/2014/main" id="{90DD96B9-6466-E31B-CA2F-4D400090B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800" y="3322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96" name="Rectangle 92">
                  <a:extLst>
                    <a:ext uri="{FF2B5EF4-FFF2-40B4-BE49-F238E27FC236}">
                      <a16:creationId xmlns:a16="http://schemas.microsoft.com/office/drawing/2014/main" id="{F14A8FF0-C513-5CB2-947A-7EEC2A60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157" y="3322"/>
                  <a:ext cx="66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97" name="Rectangle 93">
                  <a:extLst>
                    <a:ext uri="{FF2B5EF4-FFF2-40B4-BE49-F238E27FC236}">
                      <a16:creationId xmlns:a16="http://schemas.microsoft.com/office/drawing/2014/main" id="{82533B5C-1C9E-78C1-75F1-E06558DE7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335" y="3322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98" name="Rectangle 94">
                  <a:extLst>
                    <a:ext uri="{FF2B5EF4-FFF2-40B4-BE49-F238E27FC236}">
                      <a16:creationId xmlns:a16="http://schemas.microsoft.com/office/drawing/2014/main" id="{24941BEA-109F-91A7-82BF-C289E560F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513" y="3322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899" name="Rectangle 95">
                  <a:extLst>
                    <a:ext uri="{FF2B5EF4-FFF2-40B4-BE49-F238E27FC236}">
                      <a16:creationId xmlns:a16="http://schemas.microsoft.com/office/drawing/2014/main" id="{C3BD97A8-4A31-38B7-9C41-99BFEACF42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691" y="3321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00" name="Rectangle 96">
                  <a:extLst>
                    <a:ext uri="{FF2B5EF4-FFF2-40B4-BE49-F238E27FC236}">
                      <a16:creationId xmlns:a16="http://schemas.microsoft.com/office/drawing/2014/main" id="{4BF2233D-F603-E477-31EB-963A7D9B9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869" y="3321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01" name="Rectangle 97">
                  <a:extLst>
                    <a:ext uri="{FF2B5EF4-FFF2-40B4-BE49-F238E27FC236}">
                      <a16:creationId xmlns:a16="http://schemas.microsoft.com/office/drawing/2014/main" id="{AE0C542E-7E60-0C63-D176-FECD2E991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8" y="2851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02" name="Rectangle 98">
                  <a:extLst>
                    <a:ext uri="{FF2B5EF4-FFF2-40B4-BE49-F238E27FC236}">
                      <a16:creationId xmlns:a16="http://schemas.microsoft.com/office/drawing/2014/main" id="{9E2D3BAA-6ABB-1811-4E1D-E10B87F09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786" y="2851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03" name="Rectangle 99">
                  <a:extLst>
                    <a:ext uri="{FF2B5EF4-FFF2-40B4-BE49-F238E27FC236}">
                      <a16:creationId xmlns:a16="http://schemas.microsoft.com/office/drawing/2014/main" id="{120A661C-48E3-0BC5-B5FE-B6BCEC32F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65" y="2851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04" name="Rectangle 100">
                  <a:extLst>
                    <a:ext uri="{FF2B5EF4-FFF2-40B4-BE49-F238E27FC236}">
                      <a16:creationId xmlns:a16="http://schemas.microsoft.com/office/drawing/2014/main" id="{95DDE412-0277-79AF-38A2-37443D2B0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145" y="2953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de-CH" altLang="en-US" sz="2400">
                    <a:latin typeface="Times" charset="0"/>
                  </a:endParaRPr>
                </a:p>
              </p:txBody>
            </p:sp>
            <p:sp>
              <p:nvSpPr>
                <p:cNvPr id="36905" name="Rectangle 101">
                  <a:extLst>
                    <a:ext uri="{FF2B5EF4-FFF2-40B4-BE49-F238E27FC236}">
                      <a16:creationId xmlns:a16="http://schemas.microsoft.com/office/drawing/2014/main" id="{B06936EE-A0DF-1722-2BC9-C81605EAB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73" y="3321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06" name="Rectangle 102">
                  <a:extLst>
                    <a:ext uri="{FF2B5EF4-FFF2-40B4-BE49-F238E27FC236}">
                      <a16:creationId xmlns:a16="http://schemas.microsoft.com/office/drawing/2014/main" id="{FE1B048A-26DC-0F34-9FD2-AE5C25772A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322" y="2566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07" name="Rectangle 103">
                  <a:extLst>
                    <a:ext uri="{FF2B5EF4-FFF2-40B4-BE49-F238E27FC236}">
                      <a16:creationId xmlns:a16="http://schemas.microsoft.com/office/drawing/2014/main" id="{290264AB-9104-A5FD-C724-3163A2A41D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864" y="2570"/>
                  <a:ext cx="67" cy="59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08" name="Rectangle 104">
                  <a:extLst>
                    <a:ext uri="{FF2B5EF4-FFF2-40B4-BE49-F238E27FC236}">
                      <a16:creationId xmlns:a16="http://schemas.microsoft.com/office/drawing/2014/main" id="{A5BAD92D-14B0-F904-F935-C33EB89A4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512" y="2952"/>
                  <a:ext cx="67" cy="5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de-CH" altLang="en-US" sz="2400">
                    <a:latin typeface="Times" charset="0"/>
                  </a:endParaRPr>
                </a:p>
              </p:txBody>
            </p:sp>
          </p:grpSp>
          <p:sp>
            <p:nvSpPr>
              <p:cNvPr id="36874" name="Text Box 105">
                <a:extLst>
                  <a:ext uri="{FF2B5EF4-FFF2-40B4-BE49-F238E27FC236}">
                    <a16:creationId xmlns:a16="http://schemas.microsoft.com/office/drawing/2014/main" id="{244231F0-52D8-FC10-55F4-0602D6B86F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3" y="2477"/>
                <a:ext cx="9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400">
                    <a:latin typeface="Times" charset="0"/>
                  </a:rPr>
                  <a:t>#126 - 127</a:t>
                </a:r>
              </a:p>
            </p:txBody>
          </p:sp>
        </p:grpSp>
        <p:sp>
          <p:nvSpPr>
            <p:cNvPr id="36872" name="Rectangle 106">
              <a:extLst>
                <a:ext uri="{FF2B5EF4-FFF2-40B4-BE49-F238E27FC236}">
                  <a16:creationId xmlns:a16="http://schemas.microsoft.com/office/drawing/2014/main" id="{32F7B94A-661A-6ABF-9ECC-6B389588E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661"/>
              <a:ext cx="1966" cy="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60" name="Rectangle 44">
            <a:extLst>
              <a:ext uri="{FF2B5EF4-FFF2-40B4-BE49-F238E27FC236}">
                <a16:creationId xmlns:a16="http://schemas.microsoft.com/office/drawing/2014/main" id="{7D57FB3A-12B1-7753-986D-985A4663B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54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„Hammerklavier“ Sonata, Allegro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B</a:t>
            </a:r>
            <a:r>
              <a:rPr lang="de-DE" altLang="en-US" sz="24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♭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-&gt; G, p. 2, (Topos 62.4.2)</a:t>
            </a:r>
          </a:p>
        </p:txBody>
      </p:sp>
      <p:pic>
        <p:nvPicPr>
          <p:cNvPr id="6" name="Picture 5" descr="31_45.pdf">
            <a:extLst>
              <a:ext uri="{FF2B5EF4-FFF2-40B4-BE49-F238E27FC236}">
                <a16:creationId xmlns:a16="http://schemas.microsoft.com/office/drawing/2014/main" id="{44AEFB28-0035-6C10-7070-54DB7EE0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925" y="1335088"/>
            <a:ext cx="7950200" cy="53832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01DCAD-B3EB-8C9B-40A8-9B09CFCDBFAC}"/>
              </a:ext>
            </a:extLst>
          </p:cNvPr>
          <p:cNvSpPr txBox="1"/>
          <p:nvPr/>
        </p:nvSpPr>
        <p:spPr>
          <a:xfrm>
            <a:off x="727075" y="6192838"/>
            <a:ext cx="6810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0:38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BE6F579D-70ED-5F0D-78B8-E75D8AEE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528638"/>
            <a:ext cx="8027987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Schoenberg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(Harmonielehre 1911):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a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popular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harmony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treatise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in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modulations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nearly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exclusively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made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using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dominant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seventh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diminished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seventh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chord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author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only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demonstrates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after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each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major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minor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trriad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those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two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chords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can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played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thereby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go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tonality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If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wanted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I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could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finished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even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earlier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In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fact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 am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capable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show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using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„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gauged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“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literature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you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triad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after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other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triad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So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if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reaches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every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tonality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thereby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modulation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been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realized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procedure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would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even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simpler. But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if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somebody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tell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story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makes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journey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he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would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not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choose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air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line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The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shortest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path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worst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The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bird‘s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perspective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perspective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bird‘s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brain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If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everything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blurred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everything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possible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Differences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disappear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then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irrelevant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if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made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modulation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dominant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diminished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seventh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chord</a:t>
            </a:r>
            <a:r>
              <a:rPr lang="de-DE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The essential </a:t>
            </a:r>
            <a:r>
              <a:rPr lang="de-DE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modulation</a:t>
            </a:r>
            <a:r>
              <a:rPr lang="de-DE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not </a:t>
            </a:r>
            <a:r>
              <a:rPr lang="de-DE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target</a:t>
            </a:r>
            <a:r>
              <a:rPr lang="de-DE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, but </a:t>
            </a:r>
            <a:r>
              <a:rPr lang="de-DE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trajectory</a:t>
            </a:r>
            <a:r>
              <a:rPr lang="de-DE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.</a:t>
            </a:r>
            <a:endParaRPr lang="de-DE" altLang="en-US" sz="2200" b="1" dirty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60" name="Rectangle 44">
            <a:extLst>
              <a:ext uri="{FF2B5EF4-FFF2-40B4-BE49-F238E27FC236}">
                <a16:creationId xmlns:a16="http://schemas.microsoft.com/office/drawing/2014/main" id="{CAE9407E-71E9-7A52-386B-284E13DAC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54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Example: „Hammerklavier“ Sonata, Allegro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part A: hypergesture</a:t>
            </a:r>
          </a:p>
        </p:txBody>
      </p:sp>
      <p:pic>
        <p:nvPicPr>
          <p:cNvPr id="4" name="Picture 3" descr="alar.pdf">
            <a:extLst>
              <a:ext uri="{FF2B5EF4-FFF2-40B4-BE49-F238E27FC236}">
                <a16:creationId xmlns:a16="http://schemas.microsoft.com/office/drawing/2014/main" id="{85D62020-A4F0-DB27-09D7-42F79688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2620963"/>
            <a:ext cx="8551863" cy="33543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60" name="Rectangle 44">
            <a:extLst>
              <a:ext uri="{FF2B5EF4-FFF2-40B4-BE49-F238E27FC236}">
                <a16:creationId xmlns:a16="http://schemas.microsoft.com/office/drawing/2014/main" id="{7321255A-2144-6D64-2F8A-C6E3E067C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54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Example: „Hammerklavier“ Sonata, Allegro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part A: hypergesture</a:t>
            </a:r>
          </a:p>
        </p:txBody>
      </p:sp>
      <p:pic>
        <p:nvPicPr>
          <p:cNvPr id="5" name="Picture 4" descr="hypgest31.pdf">
            <a:extLst>
              <a:ext uri="{FF2B5EF4-FFF2-40B4-BE49-F238E27FC236}">
                <a16:creationId xmlns:a16="http://schemas.microsoft.com/office/drawing/2014/main" id="{DA895027-D86A-A7EA-2746-6BC28C46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2182813"/>
            <a:ext cx="8343900" cy="3022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60" name="Rectangle 44">
            <a:extLst>
              <a:ext uri="{FF2B5EF4-FFF2-40B4-BE49-F238E27FC236}">
                <a16:creationId xmlns:a16="http://schemas.microsoft.com/office/drawing/2014/main" id="{FE0DF3B6-E229-A9DC-3C68-BD324E3D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54000"/>
            <a:ext cx="582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Example: „Hammerklavier“ Sonata, Allegro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part D: beginning of modulation hypergesture</a:t>
            </a:r>
          </a:p>
        </p:txBody>
      </p:sp>
      <p:pic>
        <p:nvPicPr>
          <p:cNvPr id="6" name="Picture 5" descr="D_echo.pdf">
            <a:extLst>
              <a:ext uri="{FF2B5EF4-FFF2-40B4-BE49-F238E27FC236}">
                <a16:creationId xmlns:a16="http://schemas.microsoft.com/office/drawing/2014/main" id="{A2B79CFE-04AF-AAF3-9B85-F7B05CF4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9563" y="2578100"/>
            <a:ext cx="5080000" cy="254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60" name="Rectangle 44">
            <a:extLst>
              <a:ext uri="{FF2B5EF4-FFF2-40B4-BE49-F238E27FC236}">
                <a16:creationId xmlns:a16="http://schemas.microsoft.com/office/drawing/2014/main" id="{47EB64CD-88DD-00B8-1B53-5B6E0445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54000"/>
            <a:ext cx="5629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„Hammerklavier“ Sonata, Allegro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part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modulated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hypergesture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4" name="Picture 3" descr="D_hypgest.pdf">
            <a:extLst>
              <a:ext uri="{FF2B5EF4-FFF2-40B4-BE49-F238E27FC236}">
                <a16:creationId xmlns:a16="http://schemas.microsoft.com/office/drawing/2014/main" id="{4794F45E-74C8-24A9-424F-D5F782066B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8413" y="2355850"/>
            <a:ext cx="8356600" cy="3568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2">
            <a:extLst>
              <a:ext uri="{FF2B5EF4-FFF2-40B4-BE49-F238E27FC236}">
                <a16:creationId xmlns:a16="http://schemas.microsoft.com/office/drawing/2014/main" id="{BD24B49E-8533-20F9-2D05-73A4CF37BF8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95275"/>
            <a:ext cx="4583113" cy="6369050"/>
            <a:chOff x="864" y="186"/>
            <a:chExt cx="2887" cy="4012"/>
          </a:xfrm>
        </p:grpSpPr>
        <p:pic>
          <p:nvPicPr>
            <p:cNvPr id="44174" name="Picture 3" descr="modulation.jpg                                                 0029ED76Macintosh HD                   B746CC0A:">
              <a:extLst>
                <a:ext uri="{FF2B5EF4-FFF2-40B4-BE49-F238E27FC236}">
                  <a16:creationId xmlns:a16="http://schemas.microsoft.com/office/drawing/2014/main" id="{46304DC1-983F-29B9-03E9-5A0834DEF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84" r="42317" b="10968"/>
            <a:stretch>
              <a:fillRect/>
            </a:stretch>
          </p:blipFill>
          <p:spPr bwMode="auto">
            <a:xfrm>
              <a:off x="864" y="458"/>
              <a:ext cx="2887" cy="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75" name="Line 4">
              <a:extLst>
                <a:ext uri="{FF2B5EF4-FFF2-40B4-BE49-F238E27FC236}">
                  <a16:creationId xmlns:a16="http://schemas.microsoft.com/office/drawing/2014/main" id="{E9E7B883-AB71-4367-D1D5-12A0F8658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3" y="186"/>
              <a:ext cx="25" cy="390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6" name="Line 5">
              <a:extLst>
                <a:ext uri="{FF2B5EF4-FFF2-40B4-BE49-F238E27FC236}">
                  <a16:creationId xmlns:a16="http://schemas.microsoft.com/office/drawing/2014/main" id="{6185F6AF-2726-E77B-10BB-8D18F154AE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6" y="186"/>
              <a:ext cx="32" cy="38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7" name="Line 6">
              <a:extLst>
                <a:ext uri="{FF2B5EF4-FFF2-40B4-BE49-F238E27FC236}">
                  <a16:creationId xmlns:a16="http://schemas.microsoft.com/office/drawing/2014/main" id="{1D7AD463-96B6-FC6D-81C2-ED7D6AAF6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314"/>
              <a:ext cx="32" cy="38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974FB430-5494-1E44-7E22-B825DAE8A0B5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995363"/>
            <a:ext cx="6297613" cy="2378075"/>
            <a:chOff x="1218" y="627"/>
            <a:chExt cx="3967" cy="1498"/>
          </a:xfrm>
        </p:grpSpPr>
        <p:grpSp>
          <p:nvGrpSpPr>
            <p:cNvPr id="44128" name="Group 8">
              <a:extLst>
                <a:ext uri="{FF2B5EF4-FFF2-40B4-BE49-F238E27FC236}">
                  <a16:creationId xmlns:a16="http://schemas.microsoft.com/office/drawing/2014/main" id="{68FB8017-4E91-BF07-844B-0D96EDDC0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" y="627"/>
              <a:ext cx="3967" cy="1498"/>
              <a:chOff x="1218" y="627"/>
              <a:chExt cx="3967" cy="1498"/>
            </a:xfrm>
          </p:grpSpPr>
          <p:grpSp>
            <p:nvGrpSpPr>
              <p:cNvPr id="44157" name="Group 9">
                <a:extLst>
                  <a:ext uri="{FF2B5EF4-FFF2-40B4-BE49-F238E27FC236}">
                    <a16:creationId xmlns:a16="http://schemas.microsoft.com/office/drawing/2014/main" id="{FD51BA6A-0FDE-F989-C465-6D883778E9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8" y="1040"/>
                <a:ext cx="3286" cy="905"/>
                <a:chOff x="1218" y="1040"/>
                <a:chExt cx="3286" cy="905"/>
              </a:xfrm>
            </p:grpSpPr>
            <p:sp>
              <p:nvSpPr>
                <p:cNvPr id="44160" name="Line 10">
                  <a:extLst>
                    <a:ext uri="{FF2B5EF4-FFF2-40B4-BE49-F238E27FC236}">
                      <a16:creationId xmlns:a16="http://schemas.microsoft.com/office/drawing/2014/main" id="{51C707C3-423C-01AE-328F-0AF74889C2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2" y="1747"/>
                  <a:ext cx="2746" cy="1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1" name="Line 11">
                  <a:extLst>
                    <a:ext uri="{FF2B5EF4-FFF2-40B4-BE49-F238E27FC236}">
                      <a16:creationId xmlns:a16="http://schemas.microsoft.com/office/drawing/2014/main" id="{B1908BFA-C528-C4B9-346C-4D7F68F91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2" y="1606"/>
                  <a:ext cx="2746" cy="1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2" name="Line 12">
                  <a:extLst>
                    <a:ext uri="{FF2B5EF4-FFF2-40B4-BE49-F238E27FC236}">
                      <a16:creationId xmlns:a16="http://schemas.microsoft.com/office/drawing/2014/main" id="{0E398CC8-3A9D-E75C-C2F8-DE5F068A93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8" y="1548"/>
                  <a:ext cx="2906" cy="7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3" name="Line 13">
                  <a:extLst>
                    <a:ext uri="{FF2B5EF4-FFF2-40B4-BE49-F238E27FC236}">
                      <a16:creationId xmlns:a16="http://schemas.microsoft.com/office/drawing/2014/main" id="{6131B6FC-893D-AACE-7E43-158E78A87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8" y="1407"/>
                  <a:ext cx="2746" cy="1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4" name="Line 14">
                  <a:extLst>
                    <a:ext uri="{FF2B5EF4-FFF2-40B4-BE49-F238E27FC236}">
                      <a16:creationId xmlns:a16="http://schemas.microsoft.com/office/drawing/2014/main" id="{D03F05BF-72B7-5E68-7716-6477516FE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8" y="1273"/>
                  <a:ext cx="2746" cy="1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5" name="Line 15">
                  <a:extLst>
                    <a:ext uri="{FF2B5EF4-FFF2-40B4-BE49-F238E27FC236}">
                      <a16:creationId xmlns:a16="http://schemas.microsoft.com/office/drawing/2014/main" id="{52E12432-9B99-D79E-0FAA-C143D03D58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8" y="1132"/>
                  <a:ext cx="2746" cy="1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5296" name="Text Box 16">
                  <a:extLst>
                    <a:ext uri="{FF2B5EF4-FFF2-40B4-BE49-F238E27FC236}">
                      <a16:creationId xmlns:a16="http://schemas.microsoft.com/office/drawing/2014/main" id="{3B6DFC17-A413-2B75-D554-CA8ED86118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2" y="1642"/>
                  <a:ext cx="17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6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c</a:t>
                  </a:r>
                </a:p>
              </p:txBody>
            </p:sp>
            <p:sp>
              <p:nvSpPr>
                <p:cNvPr id="865297" name="Text Box 17">
                  <a:extLst>
                    <a:ext uri="{FF2B5EF4-FFF2-40B4-BE49-F238E27FC236}">
                      <a16:creationId xmlns:a16="http://schemas.microsoft.com/office/drawing/2014/main" id="{98A9C8B6-7726-A0E0-618B-6FF2968396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2" y="1509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6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d</a:t>
                  </a:r>
                </a:p>
              </p:txBody>
            </p:sp>
            <p:sp>
              <p:nvSpPr>
                <p:cNvPr id="865298" name="Text Box 18">
                  <a:extLst>
                    <a:ext uri="{FF2B5EF4-FFF2-40B4-BE49-F238E27FC236}">
                      <a16:creationId xmlns:a16="http://schemas.microsoft.com/office/drawing/2014/main" id="{FF9BB166-C2A4-3C66-9F5C-E1961F87BF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6" y="1458"/>
                  <a:ext cx="3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6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e-flat</a:t>
                  </a:r>
                </a:p>
              </p:txBody>
            </p:sp>
            <p:sp>
              <p:nvSpPr>
                <p:cNvPr id="865299" name="Text Box 19">
                  <a:extLst>
                    <a:ext uri="{FF2B5EF4-FFF2-40B4-BE49-F238E27FC236}">
                      <a16:creationId xmlns:a16="http://schemas.microsoft.com/office/drawing/2014/main" id="{22B18DEE-BA51-624F-9743-A98112430B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2" y="1316"/>
                  <a:ext cx="15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6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f</a:t>
                  </a:r>
                </a:p>
              </p:txBody>
            </p:sp>
            <p:sp>
              <p:nvSpPr>
                <p:cNvPr id="865300" name="Text Box 20">
                  <a:extLst>
                    <a:ext uri="{FF2B5EF4-FFF2-40B4-BE49-F238E27FC236}">
                      <a16:creationId xmlns:a16="http://schemas.microsoft.com/office/drawing/2014/main" id="{664BD52F-5705-0437-B0D5-3E2DB0E9A2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2" y="1188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6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g</a:t>
                  </a:r>
                </a:p>
              </p:txBody>
            </p:sp>
            <p:sp>
              <p:nvSpPr>
                <p:cNvPr id="865301" name="Text Box 21">
                  <a:extLst>
                    <a:ext uri="{FF2B5EF4-FFF2-40B4-BE49-F238E27FC236}">
                      <a16:creationId xmlns:a16="http://schemas.microsoft.com/office/drawing/2014/main" id="{E41EB800-C544-FB0B-6912-AF85887D6F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2" y="1040"/>
                  <a:ext cx="17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6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a</a:t>
                  </a:r>
                </a:p>
              </p:txBody>
            </p:sp>
            <p:sp>
              <p:nvSpPr>
                <p:cNvPr id="865302" name="Text Box 22">
                  <a:extLst>
                    <a:ext uri="{FF2B5EF4-FFF2-40B4-BE49-F238E27FC236}">
                      <a16:creationId xmlns:a16="http://schemas.microsoft.com/office/drawing/2014/main" id="{0CB54E54-B5B4-00B1-28C7-DD531FB4F5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2" y="1732"/>
                  <a:ext cx="389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6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b-flat</a:t>
                  </a:r>
                </a:p>
              </p:txBody>
            </p:sp>
            <p:sp>
              <p:nvSpPr>
                <p:cNvPr id="44173" name="Line 23">
                  <a:extLst>
                    <a:ext uri="{FF2B5EF4-FFF2-40B4-BE49-F238E27FC236}">
                      <a16:creationId xmlns:a16="http://schemas.microsoft.com/office/drawing/2014/main" id="{8D564A01-7C9E-9099-68E3-F67D5D9E7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8" y="1824"/>
                  <a:ext cx="2746" cy="1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58" name="Oval 24">
                <a:extLst>
                  <a:ext uri="{FF2B5EF4-FFF2-40B4-BE49-F238E27FC236}">
                    <a16:creationId xmlns:a16="http://schemas.microsoft.com/office/drawing/2014/main" id="{7A0EF579-A21B-DEEB-28E9-EF6972BB1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0" y="941"/>
                <a:ext cx="858" cy="1184"/>
              </a:xfrm>
              <a:prstGeom prst="ellipse">
                <a:avLst/>
              </a:prstGeom>
              <a:noFill/>
              <a:ln w="9525">
                <a:solidFill>
                  <a:srgbClr val="FF02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5305" name="Text Box 25">
                <a:extLst>
                  <a:ext uri="{FF2B5EF4-FFF2-40B4-BE49-F238E27FC236}">
                    <a16:creationId xmlns:a16="http://schemas.microsoft.com/office/drawing/2014/main" id="{E904D85E-6294-186F-46BA-F4D215D999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4" y="627"/>
                <a:ext cx="121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C-minor melodic</a:t>
                </a:r>
              </a:p>
            </p:txBody>
          </p:sp>
        </p:grpSp>
        <p:sp>
          <p:nvSpPr>
            <p:cNvPr id="44129" name="Oval 26">
              <a:extLst>
                <a:ext uri="{FF2B5EF4-FFF2-40B4-BE49-F238E27FC236}">
                  <a16:creationId xmlns:a16="http://schemas.microsoft.com/office/drawing/2014/main" id="{61D27541-5EF1-918E-45AD-59679ABA3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587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30" name="Oval 27">
              <a:extLst>
                <a:ext uri="{FF2B5EF4-FFF2-40B4-BE49-F238E27FC236}">
                  <a16:creationId xmlns:a16="http://schemas.microsoft.com/office/drawing/2014/main" id="{25E3FA45-C9D7-7A7B-67C8-0F5052317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1587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31" name="Oval 28">
              <a:extLst>
                <a:ext uri="{FF2B5EF4-FFF2-40B4-BE49-F238E27FC236}">
                  <a16:creationId xmlns:a16="http://schemas.microsoft.com/office/drawing/2014/main" id="{1EB7CF6A-1B9F-61BB-3150-232DCAEF3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1594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32" name="Oval 29">
              <a:extLst>
                <a:ext uri="{FF2B5EF4-FFF2-40B4-BE49-F238E27FC236}">
                  <a16:creationId xmlns:a16="http://schemas.microsoft.com/office/drawing/2014/main" id="{6AAACAA5-7926-064B-2968-697B0AA09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1728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33" name="Oval 30">
              <a:extLst>
                <a:ext uri="{FF2B5EF4-FFF2-40B4-BE49-F238E27FC236}">
                  <a16:creationId xmlns:a16="http://schemas.microsoft.com/office/drawing/2014/main" id="{75A1B90C-7B64-C961-8D7D-DA39F868C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1728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34" name="Oval 31">
              <a:extLst>
                <a:ext uri="{FF2B5EF4-FFF2-40B4-BE49-F238E27FC236}">
                  <a16:creationId xmlns:a16="http://schemas.microsoft.com/office/drawing/2014/main" id="{E73BB074-D56E-5F93-24C4-BD543BA95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529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35" name="Oval 32">
              <a:extLst>
                <a:ext uri="{FF2B5EF4-FFF2-40B4-BE49-F238E27FC236}">
                  <a16:creationId xmlns:a16="http://schemas.microsoft.com/office/drawing/2014/main" id="{076AD25F-DFD5-626A-825F-B3F75C46E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523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36" name="Oval 33">
              <a:extLst>
                <a:ext uri="{FF2B5EF4-FFF2-40B4-BE49-F238E27FC236}">
                  <a16:creationId xmlns:a16="http://schemas.microsoft.com/office/drawing/2014/main" id="{F080CC2E-0EAE-998A-B5CC-FA57854A9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1600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37" name="Oval 34">
              <a:extLst>
                <a:ext uri="{FF2B5EF4-FFF2-40B4-BE49-F238E27FC236}">
                  <a16:creationId xmlns:a16="http://schemas.microsoft.com/office/drawing/2014/main" id="{9892534B-9BFC-B006-5B91-38F9B1E4B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1734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38" name="Oval 35">
              <a:extLst>
                <a:ext uri="{FF2B5EF4-FFF2-40B4-BE49-F238E27FC236}">
                  <a16:creationId xmlns:a16="http://schemas.microsoft.com/office/drawing/2014/main" id="{11C83941-56AA-B80A-CAF7-C2A34870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1734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39" name="Oval 36">
              <a:extLst>
                <a:ext uri="{FF2B5EF4-FFF2-40B4-BE49-F238E27FC236}">
                  <a16:creationId xmlns:a16="http://schemas.microsoft.com/office/drawing/2014/main" id="{F5D4B039-AC09-4951-1B32-7DF2A6E7B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1535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40" name="Oval 37">
              <a:extLst>
                <a:ext uri="{FF2B5EF4-FFF2-40B4-BE49-F238E27FC236}">
                  <a16:creationId xmlns:a16="http://schemas.microsoft.com/office/drawing/2014/main" id="{A7C48493-7793-8A55-D88C-7218784ED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" y="1599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41" name="Oval 38">
              <a:extLst>
                <a:ext uri="{FF2B5EF4-FFF2-40B4-BE49-F238E27FC236}">
                  <a16:creationId xmlns:a16="http://schemas.microsoft.com/office/drawing/2014/main" id="{4845C4F4-C47D-B95F-EBA6-766FB8C5B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92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42" name="Oval 39">
              <a:extLst>
                <a:ext uri="{FF2B5EF4-FFF2-40B4-BE49-F238E27FC236}">
                  <a16:creationId xmlns:a16="http://schemas.microsoft.com/office/drawing/2014/main" id="{5F3C7958-216C-F7F9-1964-5881F25A2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1792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43" name="Oval 40">
              <a:extLst>
                <a:ext uri="{FF2B5EF4-FFF2-40B4-BE49-F238E27FC236}">
                  <a16:creationId xmlns:a16="http://schemas.microsoft.com/office/drawing/2014/main" id="{9A05606F-D659-50C1-91E6-7811068E9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792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44" name="Oval 41">
              <a:extLst>
                <a:ext uri="{FF2B5EF4-FFF2-40B4-BE49-F238E27FC236}">
                  <a16:creationId xmlns:a16="http://schemas.microsoft.com/office/drawing/2014/main" id="{37E84983-7C05-68FD-6A57-A1A3B7CEA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1516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45" name="Oval 42">
              <a:extLst>
                <a:ext uri="{FF2B5EF4-FFF2-40B4-BE49-F238E27FC236}">
                  <a16:creationId xmlns:a16="http://schemas.microsoft.com/office/drawing/2014/main" id="{C3A339CC-304D-CBAE-28AB-39F89186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1587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46" name="Oval 43">
              <a:extLst>
                <a:ext uri="{FF2B5EF4-FFF2-40B4-BE49-F238E27FC236}">
                  <a16:creationId xmlns:a16="http://schemas.microsoft.com/office/drawing/2014/main" id="{CF02C3F9-071F-B994-1CD6-37041C688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1516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47" name="Oval 44">
              <a:extLst>
                <a:ext uri="{FF2B5EF4-FFF2-40B4-BE49-F238E27FC236}">
                  <a16:creationId xmlns:a16="http://schemas.microsoft.com/office/drawing/2014/main" id="{5B6E53AE-C5F9-A364-5931-B4F5C5A6A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" y="1798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48" name="Oval 45">
              <a:extLst>
                <a:ext uri="{FF2B5EF4-FFF2-40B4-BE49-F238E27FC236}">
                  <a16:creationId xmlns:a16="http://schemas.microsoft.com/office/drawing/2014/main" id="{E3B88080-B878-9D93-4670-C4E8F6059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587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49" name="Oval 46">
              <a:extLst>
                <a:ext uri="{FF2B5EF4-FFF2-40B4-BE49-F238E27FC236}">
                  <a16:creationId xmlns:a16="http://schemas.microsoft.com/office/drawing/2014/main" id="{28A66550-9CF1-ABC6-3131-5A2E8DB2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1722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50" name="Oval 47">
              <a:extLst>
                <a:ext uri="{FF2B5EF4-FFF2-40B4-BE49-F238E27FC236}">
                  <a16:creationId xmlns:a16="http://schemas.microsoft.com/office/drawing/2014/main" id="{392DA5A6-4C5B-6E11-C9E3-AA2B85143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729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51" name="Oval 48">
              <a:extLst>
                <a:ext uri="{FF2B5EF4-FFF2-40B4-BE49-F238E27FC236}">
                  <a16:creationId xmlns:a16="http://schemas.microsoft.com/office/drawing/2014/main" id="{D3FD1EC9-DF0B-A9C0-BE72-B85EA32A3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1729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52" name="Oval 49">
              <a:extLst>
                <a:ext uri="{FF2B5EF4-FFF2-40B4-BE49-F238E27FC236}">
                  <a16:creationId xmlns:a16="http://schemas.microsoft.com/office/drawing/2014/main" id="{398FEE87-A7CF-9E07-3E63-36237BBBD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1805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53" name="Oval 50">
              <a:extLst>
                <a:ext uri="{FF2B5EF4-FFF2-40B4-BE49-F238E27FC236}">
                  <a16:creationId xmlns:a16="http://schemas.microsoft.com/office/drawing/2014/main" id="{0FE673A5-E3DE-4CE9-3AB3-066AACCB3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1524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54" name="Oval 51">
              <a:extLst>
                <a:ext uri="{FF2B5EF4-FFF2-40B4-BE49-F238E27FC236}">
                  <a16:creationId xmlns:a16="http://schemas.microsoft.com/office/drawing/2014/main" id="{22393D7D-D337-C041-03EB-67F753DDD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1799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55" name="Oval 52">
              <a:extLst>
                <a:ext uri="{FF2B5EF4-FFF2-40B4-BE49-F238E27FC236}">
                  <a16:creationId xmlns:a16="http://schemas.microsoft.com/office/drawing/2014/main" id="{3CF199B5-65C9-F4C7-25C0-A34552881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1729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56" name="Oval 53">
              <a:extLst>
                <a:ext uri="{FF2B5EF4-FFF2-40B4-BE49-F238E27FC236}">
                  <a16:creationId xmlns:a16="http://schemas.microsoft.com/office/drawing/2014/main" id="{0FB7715E-378B-CAE8-2BEA-793D2885D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1537"/>
              <a:ext cx="52" cy="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54">
            <a:extLst>
              <a:ext uri="{FF2B5EF4-FFF2-40B4-BE49-F238E27FC236}">
                <a16:creationId xmlns:a16="http://schemas.microsoft.com/office/drawing/2014/main" id="{335D22FD-1016-25A4-2E72-EA2686DAC161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1106488"/>
            <a:ext cx="3395663" cy="508000"/>
            <a:chOff x="1298" y="697"/>
            <a:chExt cx="2139" cy="320"/>
          </a:xfrm>
        </p:grpSpPr>
        <p:sp>
          <p:nvSpPr>
            <p:cNvPr id="44114" name="Oval 55">
              <a:extLst>
                <a:ext uri="{FF2B5EF4-FFF2-40B4-BE49-F238E27FC236}">
                  <a16:creationId xmlns:a16="http://schemas.microsoft.com/office/drawing/2014/main" id="{B18AB2F0-71C6-4FCB-1F73-1308C8749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761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15" name="Oval 56">
              <a:extLst>
                <a:ext uri="{FF2B5EF4-FFF2-40B4-BE49-F238E27FC236}">
                  <a16:creationId xmlns:a16="http://schemas.microsoft.com/office/drawing/2014/main" id="{30DEDC4B-937B-E30E-7A17-32C4B34E5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" y="761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16" name="Oval 57">
              <a:extLst>
                <a:ext uri="{FF2B5EF4-FFF2-40B4-BE49-F238E27FC236}">
                  <a16:creationId xmlns:a16="http://schemas.microsoft.com/office/drawing/2014/main" id="{38AAB749-9294-55DB-43B8-38542E4DE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768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17" name="Oval 58">
              <a:extLst>
                <a:ext uri="{FF2B5EF4-FFF2-40B4-BE49-F238E27FC236}">
                  <a16:creationId xmlns:a16="http://schemas.microsoft.com/office/drawing/2014/main" id="{06203663-958C-A247-C700-87E112995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902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18" name="Oval 59">
              <a:extLst>
                <a:ext uri="{FF2B5EF4-FFF2-40B4-BE49-F238E27FC236}">
                  <a16:creationId xmlns:a16="http://schemas.microsoft.com/office/drawing/2014/main" id="{3E1E7611-879D-4686-C660-DC401C365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902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19" name="Oval 60">
              <a:extLst>
                <a:ext uri="{FF2B5EF4-FFF2-40B4-BE49-F238E27FC236}">
                  <a16:creationId xmlns:a16="http://schemas.microsoft.com/office/drawing/2014/main" id="{52C6916C-14F9-E12F-0361-95CD084C8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703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20" name="Oval 61">
              <a:extLst>
                <a:ext uri="{FF2B5EF4-FFF2-40B4-BE49-F238E27FC236}">
                  <a16:creationId xmlns:a16="http://schemas.microsoft.com/office/drawing/2014/main" id="{A629A587-E13C-C1FD-F249-79AB18A9D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697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21" name="Oval 62">
              <a:extLst>
                <a:ext uri="{FF2B5EF4-FFF2-40B4-BE49-F238E27FC236}">
                  <a16:creationId xmlns:a16="http://schemas.microsoft.com/office/drawing/2014/main" id="{C444B7B6-8AD1-B725-DA57-75E023876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774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22" name="Oval 63">
              <a:extLst>
                <a:ext uri="{FF2B5EF4-FFF2-40B4-BE49-F238E27FC236}">
                  <a16:creationId xmlns:a16="http://schemas.microsoft.com/office/drawing/2014/main" id="{659C5F93-AF89-240E-72E7-E306CFE9F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908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23" name="Oval 64">
              <a:extLst>
                <a:ext uri="{FF2B5EF4-FFF2-40B4-BE49-F238E27FC236}">
                  <a16:creationId xmlns:a16="http://schemas.microsoft.com/office/drawing/2014/main" id="{62364A1D-A2A8-966C-FD2A-E69500262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908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24" name="Oval 65">
              <a:extLst>
                <a:ext uri="{FF2B5EF4-FFF2-40B4-BE49-F238E27FC236}">
                  <a16:creationId xmlns:a16="http://schemas.microsoft.com/office/drawing/2014/main" id="{EF7B9EC4-68DE-F8A2-CE52-97365A919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709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25" name="Oval 66">
              <a:extLst>
                <a:ext uri="{FF2B5EF4-FFF2-40B4-BE49-F238E27FC236}">
                  <a16:creationId xmlns:a16="http://schemas.microsoft.com/office/drawing/2014/main" id="{15566BCB-E96A-BA56-FCA6-40A5291FC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773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26" name="Oval 67">
              <a:extLst>
                <a:ext uri="{FF2B5EF4-FFF2-40B4-BE49-F238E27FC236}">
                  <a16:creationId xmlns:a16="http://schemas.microsoft.com/office/drawing/2014/main" id="{5BBC06B6-F541-9CE1-12BA-C88EF29D2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965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27" name="Oval 68">
              <a:extLst>
                <a:ext uri="{FF2B5EF4-FFF2-40B4-BE49-F238E27FC236}">
                  <a16:creationId xmlns:a16="http://schemas.microsoft.com/office/drawing/2014/main" id="{93BD4E1B-3E29-51E6-AD15-30E7DE18E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965"/>
              <a:ext cx="52" cy="52"/>
            </a:xfrm>
            <a:prstGeom prst="ellipse">
              <a:avLst/>
            </a:prstGeom>
            <a:solidFill>
              <a:srgbClr val="FF8F0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9">
            <a:extLst>
              <a:ext uri="{FF2B5EF4-FFF2-40B4-BE49-F238E27FC236}">
                <a16:creationId xmlns:a16="http://schemas.microsoft.com/office/drawing/2014/main" id="{E0010EE2-0F64-2914-2602-80A838BA69E5}"/>
              </a:ext>
            </a:extLst>
          </p:cNvPr>
          <p:cNvGrpSpPr>
            <a:grpSpLocks/>
          </p:cNvGrpSpPr>
          <p:nvPr/>
        </p:nvGrpSpPr>
        <p:grpSpPr bwMode="auto">
          <a:xfrm>
            <a:off x="2935288" y="2843213"/>
            <a:ext cx="5595937" cy="1327150"/>
            <a:chOff x="1849" y="1791"/>
            <a:chExt cx="3525" cy="836"/>
          </a:xfrm>
        </p:grpSpPr>
        <p:sp>
          <p:nvSpPr>
            <p:cNvPr id="44109" name="Rectangle 70">
              <a:extLst>
                <a:ext uri="{FF2B5EF4-FFF2-40B4-BE49-F238E27FC236}">
                  <a16:creationId xmlns:a16="http://schemas.microsoft.com/office/drawing/2014/main" id="{414025CE-A230-341F-06D2-7AC234D51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1791"/>
              <a:ext cx="52" cy="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10" name="Rectangle 71">
              <a:extLst>
                <a:ext uri="{FF2B5EF4-FFF2-40B4-BE49-F238E27FC236}">
                  <a16:creationId xmlns:a16="http://schemas.microsoft.com/office/drawing/2014/main" id="{CF90EDF0-B2E3-AFB8-9737-EBE5DA341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91"/>
              <a:ext cx="52" cy="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4111" name="Group 72">
              <a:extLst>
                <a:ext uri="{FF2B5EF4-FFF2-40B4-BE49-F238E27FC236}">
                  <a16:creationId xmlns:a16="http://schemas.microsoft.com/office/drawing/2014/main" id="{4322D24F-06CE-50D4-7B11-81F848DBDD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1" y="2261"/>
              <a:ext cx="1093" cy="366"/>
              <a:chOff x="4281" y="2261"/>
              <a:chExt cx="1093" cy="366"/>
            </a:xfrm>
          </p:grpSpPr>
          <p:sp>
            <p:nvSpPr>
              <p:cNvPr id="44112" name="Rectangle 73">
                <a:extLst>
                  <a:ext uri="{FF2B5EF4-FFF2-40B4-BE49-F238E27FC236}">
                    <a16:creationId xmlns:a16="http://schemas.microsoft.com/office/drawing/2014/main" id="{DB145C82-32A1-A989-71BD-A33FC95E7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2342"/>
                <a:ext cx="52" cy="5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5354" name="Text Box 74">
                <a:extLst>
                  <a:ext uri="{FF2B5EF4-FFF2-40B4-BE49-F238E27FC236}">
                    <a16:creationId xmlns:a16="http://schemas.microsoft.com/office/drawing/2014/main" id="{F47C723D-F03F-46F5-3CEC-07A7B5A0C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6" y="2261"/>
                <a:ext cx="101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replaces tone of a</a:t>
                </a:r>
                <a:br>
                  <a:rPr lang="de-DE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</a:br>
                <a:r>
                  <a:rPr lang="de-DE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higher octave</a:t>
                </a:r>
              </a:p>
            </p:txBody>
          </p:sp>
        </p:grpSp>
      </p:grpSp>
      <p:grpSp>
        <p:nvGrpSpPr>
          <p:cNvPr id="9" name="Group 75">
            <a:extLst>
              <a:ext uri="{FF2B5EF4-FFF2-40B4-BE49-F238E27FC236}">
                <a16:creationId xmlns:a16="http://schemas.microsoft.com/office/drawing/2014/main" id="{407CA20E-D6D5-0C0D-C6F5-F1AF092B9FFF}"/>
              </a:ext>
            </a:extLst>
          </p:cNvPr>
          <p:cNvGrpSpPr>
            <a:grpSpLocks/>
          </p:cNvGrpSpPr>
          <p:nvPr/>
        </p:nvGrpSpPr>
        <p:grpSpPr bwMode="auto">
          <a:xfrm>
            <a:off x="2487613" y="1985963"/>
            <a:ext cx="7367587" cy="2749550"/>
            <a:chOff x="1567" y="1251"/>
            <a:chExt cx="4641" cy="1732"/>
          </a:xfrm>
        </p:grpSpPr>
        <p:grpSp>
          <p:nvGrpSpPr>
            <p:cNvPr id="44100" name="Group 76">
              <a:extLst>
                <a:ext uri="{FF2B5EF4-FFF2-40B4-BE49-F238E27FC236}">
                  <a16:creationId xmlns:a16="http://schemas.microsoft.com/office/drawing/2014/main" id="{CB209C76-FEF3-1FFE-B40F-D8098ED60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7" y="1251"/>
              <a:ext cx="1172" cy="387"/>
              <a:chOff x="1567" y="1251"/>
              <a:chExt cx="1172" cy="387"/>
            </a:xfrm>
          </p:grpSpPr>
          <p:sp>
            <p:nvSpPr>
              <p:cNvPr id="44105" name="Rectangle 77">
                <a:extLst>
                  <a:ext uri="{FF2B5EF4-FFF2-40B4-BE49-F238E27FC236}">
                    <a16:creationId xmlns:a16="http://schemas.microsoft.com/office/drawing/2014/main" id="{7692F562-F0BC-02BB-187C-C22A4A4C3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" y="1586"/>
                <a:ext cx="52" cy="52"/>
              </a:xfrm>
              <a:prstGeom prst="rect">
                <a:avLst/>
              </a:prstGeom>
              <a:solidFill>
                <a:srgbClr val="E1C5B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06" name="Rectangle 78">
                <a:extLst>
                  <a:ext uri="{FF2B5EF4-FFF2-40B4-BE49-F238E27FC236}">
                    <a16:creationId xmlns:a16="http://schemas.microsoft.com/office/drawing/2014/main" id="{2D9BB0D7-483E-D606-8264-F2674DBE0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1522"/>
                <a:ext cx="52" cy="52"/>
              </a:xfrm>
              <a:prstGeom prst="rect">
                <a:avLst/>
              </a:prstGeom>
              <a:solidFill>
                <a:srgbClr val="E1C5B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07" name="Rectangle 79">
                <a:extLst>
                  <a:ext uri="{FF2B5EF4-FFF2-40B4-BE49-F238E27FC236}">
                    <a16:creationId xmlns:a16="http://schemas.microsoft.com/office/drawing/2014/main" id="{32A5B35D-5B07-FC80-546D-F24AECB31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1251"/>
                <a:ext cx="52" cy="5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08" name="Rectangle 80">
                <a:extLst>
                  <a:ext uri="{FF2B5EF4-FFF2-40B4-BE49-F238E27FC236}">
                    <a16:creationId xmlns:a16="http://schemas.microsoft.com/office/drawing/2014/main" id="{16F298B9-8E9B-6822-54C3-A0808B28D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" y="1251"/>
                <a:ext cx="52" cy="5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4101" name="Group 81">
              <a:extLst>
                <a:ext uri="{FF2B5EF4-FFF2-40B4-BE49-F238E27FC236}">
                  <a16:creationId xmlns:a16="http://schemas.microsoft.com/office/drawing/2014/main" id="{857075F9-7288-A667-1EBB-A585427AB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1" y="2771"/>
              <a:ext cx="1927" cy="212"/>
              <a:chOff x="4281" y="2705"/>
              <a:chExt cx="1927" cy="212"/>
            </a:xfrm>
          </p:grpSpPr>
          <p:sp>
            <p:nvSpPr>
              <p:cNvPr id="44102" name="Rectangle 82">
                <a:extLst>
                  <a:ext uri="{FF2B5EF4-FFF2-40B4-BE49-F238E27FC236}">
                    <a16:creationId xmlns:a16="http://schemas.microsoft.com/office/drawing/2014/main" id="{572FC1AE-B54F-2654-4091-82C4FDB61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2729"/>
                <a:ext cx="52" cy="5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5363" name="Text Box 83">
                <a:extLst>
                  <a:ext uri="{FF2B5EF4-FFF2-40B4-BE49-F238E27FC236}">
                    <a16:creationId xmlns:a16="http://schemas.microsoft.com/office/drawing/2014/main" id="{390DB0A6-A81A-E7DA-D96C-964F52D35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6" y="2705"/>
                <a:ext cx="18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instead of tone of double duration</a:t>
                </a:r>
              </a:p>
            </p:txBody>
          </p:sp>
          <p:sp>
            <p:nvSpPr>
              <p:cNvPr id="44104" name="Rectangle 84">
                <a:extLst>
                  <a:ext uri="{FF2B5EF4-FFF2-40B4-BE49-F238E27FC236}">
                    <a16:creationId xmlns:a16="http://schemas.microsoft.com/office/drawing/2014/main" id="{3B6D35BB-3967-985F-9A0E-BE2B2B336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2853"/>
                <a:ext cx="52" cy="52"/>
              </a:xfrm>
              <a:prstGeom prst="rect">
                <a:avLst/>
              </a:prstGeom>
              <a:solidFill>
                <a:srgbClr val="E1C5B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" name="Group 85">
            <a:extLst>
              <a:ext uri="{FF2B5EF4-FFF2-40B4-BE49-F238E27FC236}">
                <a16:creationId xmlns:a16="http://schemas.microsoft.com/office/drawing/2014/main" id="{4476CBB0-2909-9586-8141-DF24751C2878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1985963"/>
            <a:ext cx="6073775" cy="3316287"/>
            <a:chOff x="1292" y="1251"/>
            <a:chExt cx="3826" cy="2089"/>
          </a:xfrm>
        </p:grpSpPr>
        <p:grpSp>
          <p:nvGrpSpPr>
            <p:cNvPr id="44065" name="Group 86">
              <a:extLst>
                <a:ext uri="{FF2B5EF4-FFF2-40B4-BE49-F238E27FC236}">
                  <a16:creationId xmlns:a16="http://schemas.microsoft.com/office/drawing/2014/main" id="{1493B737-1209-08E6-FEB0-9AA3B8B84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251"/>
              <a:ext cx="2144" cy="874"/>
              <a:chOff x="1292" y="1251"/>
              <a:chExt cx="2144" cy="874"/>
            </a:xfrm>
          </p:grpSpPr>
          <p:grpSp>
            <p:nvGrpSpPr>
              <p:cNvPr id="44069" name="Group 87">
                <a:extLst>
                  <a:ext uri="{FF2B5EF4-FFF2-40B4-BE49-F238E27FC236}">
                    <a16:creationId xmlns:a16="http://schemas.microsoft.com/office/drawing/2014/main" id="{13499526-4D39-00E1-9515-83BBBDC99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2" y="1251"/>
                <a:ext cx="2144" cy="53"/>
                <a:chOff x="1292" y="1251"/>
                <a:chExt cx="2144" cy="53"/>
              </a:xfrm>
            </p:grpSpPr>
            <p:sp>
              <p:nvSpPr>
                <p:cNvPr id="44086" name="Oval 88">
                  <a:extLst>
                    <a:ext uri="{FF2B5EF4-FFF2-40B4-BE49-F238E27FC236}">
                      <a16:creationId xmlns:a16="http://schemas.microsoft.com/office/drawing/2014/main" id="{05592610-4DC0-AF08-49EF-1EB84284B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87" name="Oval 89">
                  <a:extLst>
                    <a:ext uri="{FF2B5EF4-FFF2-40B4-BE49-F238E27FC236}">
                      <a16:creationId xmlns:a16="http://schemas.microsoft.com/office/drawing/2014/main" id="{BBCE2F24-0B73-198B-BBA8-A4D617F47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88" name="Oval 90">
                  <a:extLst>
                    <a:ext uri="{FF2B5EF4-FFF2-40B4-BE49-F238E27FC236}">
                      <a16:creationId xmlns:a16="http://schemas.microsoft.com/office/drawing/2014/main" id="{DDBEEE4E-AA8E-125D-6DE4-6F0A27AB7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9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89" name="Oval 91">
                  <a:extLst>
                    <a:ext uri="{FF2B5EF4-FFF2-40B4-BE49-F238E27FC236}">
                      <a16:creationId xmlns:a16="http://schemas.microsoft.com/office/drawing/2014/main" id="{54964294-1228-E783-8883-C28C38435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0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90" name="Oval 92">
                  <a:extLst>
                    <a:ext uri="{FF2B5EF4-FFF2-40B4-BE49-F238E27FC236}">
                      <a16:creationId xmlns:a16="http://schemas.microsoft.com/office/drawing/2014/main" id="{DB95AA0D-AB89-E24F-6255-616709DF4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2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91" name="Oval 93">
                  <a:extLst>
                    <a:ext uri="{FF2B5EF4-FFF2-40B4-BE49-F238E27FC236}">
                      <a16:creationId xmlns:a16="http://schemas.microsoft.com/office/drawing/2014/main" id="{FB39CFD4-D42E-7D75-05D9-BEFF0E9E6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4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92" name="Oval 94">
                  <a:extLst>
                    <a:ext uri="{FF2B5EF4-FFF2-40B4-BE49-F238E27FC236}">
                      <a16:creationId xmlns:a16="http://schemas.microsoft.com/office/drawing/2014/main" id="{70AD63D4-BA69-2110-09C2-F37AD2E06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5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93" name="Oval 95">
                  <a:extLst>
                    <a:ext uri="{FF2B5EF4-FFF2-40B4-BE49-F238E27FC236}">
                      <a16:creationId xmlns:a16="http://schemas.microsoft.com/office/drawing/2014/main" id="{6CD44DE1-BF0D-4D99-241C-5E2AF2759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7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94" name="Oval 96">
                  <a:extLst>
                    <a:ext uri="{FF2B5EF4-FFF2-40B4-BE49-F238E27FC236}">
                      <a16:creationId xmlns:a16="http://schemas.microsoft.com/office/drawing/2014/main" id="{1AFA2279-25FE-BFEF-9635-7FBF525AF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9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95" name="Oval 97">
                  <a:extLst>
                    <a:ext uri="{FF2B5EF4-FFF2-40B4-BE49-F238E27FC236}">
                      <a16:creationId xmlns:a16="http://schemas.microsoft.com/office/drawing/2014/main" id="{B779BA89-849D-A467-7625-545953AAF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1252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96" name="Oval 98">
                  <a:extLst>
                    <a:ext uri="{FF2B5EF4-FFF2-40B4-BE49-F238E27FC236}">
                      <a16:creationId xmlns:a16="http://schemas.microsoft.com/office/drawing/2014/main" id="{B519AFC0-559D-63ED-09DA-5F25A644B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7" y="1252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97" name="Oval 99">
                  <a:extLst>
                    <a:ext uri="{FF2B5EF4-FFF2-40B4-BE49-F238E27FC236}">
                      <a16:creationId xmlns:a16="http://schemas.microsoft.com/office/drawing/2014/main" id="{E31E89F4-ED06-6A33-0FD4-ED8E7927B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6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98" name="Oval 100">
                  <a:extLst>
                    <a:ext uri="{FF2B5EF4-FFF2-40B4-BE49-F238E27FC236}">
                      <a16:creationId xmlns:a16="http://schemas.microsoft.com/office/drawing/2014/main" id="{E17D1D5C-AD59-D3FA-2A55-76E9B7726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5" y="1252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99" name="Oval 101">
                  <a:extLst>
                    <a:ext uri="{FF2B5EF4-FFF2-40B4-BE49-F238E27FC236}">
                      <a16:creationId xmlns:a16="http://schemas.microsoft.com/office/drawing/2014/main" id="{4A01A72F-19BE-6C46-33AB-8EA099E34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84" y="1251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44070" name="Group 102">
                <a:extLst>
                  <a:ext uri="{FF2B5EF4-FFF2-40B4-BE49-F238E27FC236}">
                    <a16:creationId xmlns:a16="http://schemas.microsoft.com/office/drawing/2014/main" id="{D95E052E-F460-E2B5-3BBA-ACEA46388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5" y="2067"/>
                <a:ext cx="1997" cy="58"/>
                <a:chOff x="1355" y="2067"/>
                <a:chExt cx="1997" cy="58"/>
              </a:xfrm>
            </p:grpSpPr>
            <p:sp>
              <p:nvSpPr>
                <p:cNvPr id="44071" name="Oval 103">
                  <a:extLst>
                    <a:ext uri="{FF2B5EF4-FFF2-40B4-BE49-F238E27FC236}">
                      <a16:creationId xmlns:a16="http://schemas.microsoft.com/office/drawing/2014/main" id="{A0E86A07-AE90-6A97-D442-798C44333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3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72" name="Oval 104">
                  <a:extLst>
                    <a:ext uri="{FF2B5EF4-FFF2-40B4-BE49-F238E27FC236}">
                      <a16:creationId xmlns:a16="http://schemas.microsoft.com/office/drawing/2014/main" id="{ADAA2E73-7AAF-F7F0-3EBA-CAA039616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5" y="2067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73" name="Oval 105">
                  <a:extLst>
                    <a:ext uri="{FF2B5EF4-FFF2-40B4-BE49-F238E27FC236}">
                      <a16:creationId xmlns:a16="http://schemas.microsoft.com/office/drawing/2014/main" id="{30723AA1-D6C0-AD49-AB93-39CB4B8A9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74" name="Oval 106">
                  <a:extLst>
                    <a:ext uri="{FF2B5EF4-FFF2-40B4-BE49-F238E27FC236}">
                      <a16:creationId xmlns:a16="http://schemas.microsoft.com/office/drawing/2014/main" id="{2958E65E-320A-BB3E-B38B-81D3702F6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1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75" name="Oval 107">
                  <a:extLst>
                    <a:ext uri="{FF2B5EF4-FFF2-40B4-BE49-F238E27FC236}">
                      <a16:creationId xmlns:a16="http://schemas.microsoft.com/office/drawing/2014/main" id="{14BBD394-9461-8F42-22C1-FB91501BD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0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76" name="Oval 108">
                  <a:extLst>
                    <a:ext uri="{FF2B5EF4-FFF2-40B4-BE49-F238E27FC236}">
                      <a16:creationId xmlns:a16="http://schemas.microsoft.com/office/drawing/2014/main" id="{9DCA7C00-4660-6195-6950-C780380D0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9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77" name="Oval 109">
                  <a:extLst>
                    <a:ext uri="{FF2B5EF4-FFF2-40B4-BE49-F238E27FC236}">
                      <a16:creationId xmlns:a16="http://schemas.microsoft.com/office/drawing/2014/main" id="{0E94695B-4EDD-E3DE-11E9-B1152923A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8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78" name="Oval 110">
                  <a:extLst>
                    <a:ext uri="{FF2B5EF4-FFF2-40B4-BE49-F238E27FC236}">
                      <a16:creationId xmlns:a16="http://schemas.microsoft.com/office/drawing/2014/main" id="{B886AFED-32B7-33A5-5B9E-1740E40C2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7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79" name="Oval 111">
                  <a:extLst>
                    <a:ext uri="{FF2B5EF4-FFF2-40B4-BE49-F238E27FC236}">
                      <a16:creationId xmlns:a16="http://schemas.microsoft.com/office/drawing/2014/main" id="{2C4FFBC3-3678-857D-092F-D7EB9DEE60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6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80" name="Oval 112">
                  <a:extLst>
                    <a:ext uri="{FF2B5EF4-FFF2-40B4-BE49-F238E27FC236}">
                      <a16:creationId xmlns:a16="http://schemas.microsoft.com/office/drawing/2014/main" id="{CE006F8C-485E-E849-C33B-B7BC4C955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4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81" name="Oval 113">
                  <a:extLst>
                    <a:ext uri="{FF2B5EF4-FFF2-40B4-BE49-F238E27FC236}">
                      <a16:creationId xmlns:a16="http://schemas.microsoft.com/office/drawing/2014/main" id="{D422C06D-1D95-1576-CB63-EC747D4AD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82" name="Oval 114">
                  <a:extLst>
                    <a:ext uri="{FF2B5EF4-FFF2-40B4-BE49-F238E27FC236}">
                      <a16:creationId xmlns:a16="http://schemas.microsoft.com/office/drawing/2014/main" id="{680C7D0B-A7DD-7FA1-4029-5550059F6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2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83" name="Oval 115">
                  <a:extLst>
                    <a:ext uri="{FF2B5EF4-FFF2-40B4-BE49-F238E27FC236}">
                      <a16:creationId xmlns:a16="http://schemas.microsoft.com/office/drawing/2014/main" id="{45850E68-1EBD-D7C6-E862-2FAC44CD3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84" name="Oval 116">
                  <a:extLst>
                    <a:ext uri="{FF2B5EF4-FFF2-40B4-BE49-F238E27FC236}">
                      <a16:creationId xmlns:a16="http://schemas.microsoft.com/office/drawing/2014/main" id="{001FDF23-8B21-1F15-C88D-54E5D22B0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0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85" name="Oval 117">
                  <a:extLst>
                    <a:ext uri="{FF2B5EF4-FFF2-40B4-BE49-F238E27FC236}">
                      <a16:creationId xmlns:a16="http://schemas.microsoft.com/office/drawing/2014/main" id="{75D2D778-40F4-6FA9-1D4D-052CFC2D9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5" y="2073"/>
                  <a:ext cx="52" cy="52"/>
                </a:xfrm>
                <a:prstGeom prst="ellipse">
                  <a:avLst/>
                </a:prstGeom>
                <a:solidFill>
                  <a:srgbClr val="FF020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44066" name="Group 118">
              <a:extLst>
                <a:ext uri="{FF2B5EF4-FFF2-40B4-BE49-F238E27FC236}">
                  <a16:creationId xmlns:a16="http://schemas.microsoft.com/office/drawing/2014/main" id="{E14BC097-D24F-C7EC-06FD-3652AB53A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1" y="3127"/>
              <a:ext cx="837" cy="213"/>
              <a:chOff x="4281" y="2980"/>
              <a:chExt cx="837" cy="213"/>
            </a:xfrm>
          </p:grpSpPr>
          <p:sp>
            <p:nvSpPr>
              <p:cNvPr id="44067" name="Oval 119">
                <a:extLst>
                  <a:ext uri="{FF2B5EF4-FFF2-40B4-BE49-F238E27FC236}">
                    <a16:creationId xmlns:a16="http://schemas.microsoft.com/office/drawing/2014/main" id="{24D3D8E6-1EFB-5791-3A88-311037012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3072"/>
                <a:ext cx="52" cy="52"/>
              </a:xfrm>
              <a:prstGeom prst="ellipse">
                <a:avLst/>
              </a:prstGeom>
              <a:solidFill>
                <a:srgbClr val="FF020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5400" name="Text Box 120">
                <a:extLst>
                  <a:ext uri="{FF2B5EF4-FFF2-40B4-BE49-F238E27FC236}">
                    <a16:creationId xmlns:a16="http://schemas.microsoft.com/office/drawing/2014/main" id="{16AF9293-3B47-9289-0730-2772473AD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6" y="2980"/>
                <a:ext cx="76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fundamental</a:t>
                </a:r>
              </a:p>
            </p:txBody>
          </p:sp>
        </p:grpSp>
      </p:grpSp>
      <p:grpSp>
        <p:nvGrpSpPr>
          <p:cNvPr id="17" name="Group 121">
            <a:extLst>
              <a:ext uri="{FF2B5EF4-FFF2-40B4-BE49-F238E27FC236}">
                <a16:creationId xmlns:a16="http://schemas.microsoft.com/office/drawing/2014/main" id="{05950691-F684-0AF5-F49A-059F6D4FC74A}"/>
              </a:ext>
            </a:extLst>
          </p:cNvPr>
          <p:cNvGrpSpPr>
            <a:grpSpLocks/>
          </p:cNvGrpSpPr>
          <p:nvPr/>
        </p:nvGrpSpPr>
        <p:grpSpPr bwMode="auto">
          <a:xfrm>
            <a:off x="8056563" y="935038"/>
            <a:ext cx="1482725" cy="2174875"/>
            <a:chOff x="5075" y="589"/>
            <a:chExt cx="934" cy="1370"/>
          </a:xfrm>
        </p:grpSpPr>
        <p:sp>
          <p:nvSpPr>
            <p:cNvPr id="44050" name="Oval 122">
              <a:extLst>
                <a:ext uri="{FF2B5EF4-FFF2-40B4-BE49-F238E27FC236}">
                  <a16:creationId xmlns:a16="http://schemas.microsoft.com/office/drawing/2014/main" id="{0EC4AB85-4D6C-68A1-9BDF-37E1E4DF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1012"/>
              <a:ext cx="851" cy="861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51" name="Oval 123">
              <a:extLst>
                <a:ext uri="{FF2B5EF4-FFF2-40B4-BE49-F238E27FC236}">
                  <a16:creationId xmlns:a16="http://schemas.microsoft.com/office/drawing/2014/main" id="{A1ADC144-BF91-B429-E45F-DBAA43B91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25" y="1405"/>
              <a:ext cx="55" cy="5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52" name="Oval 124">
              <a:extLst>
                <a:ext uri="{FF2B5EF4-FFF2-40B4-BE49-F238E27FC236}">
                  <a16:creationId xmlns:a16="http://schemas.microsoft.com/office/drawing/2014/main" id="{C5629E9D-8D16-20B9-8368-11C109160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6" y="1030"/>
              <a:ext cx="54" cy="5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53" name="Oval 125">
              <a:extLst>
                <a:ext uri="{FF2B5EF4-FFF2-40B4-BE49-F238E27FC236}">
                  <a16:creationId xmlns:a16="http://schemas.microsoft.com/office/drawing/2014/main" id="{E3602480-6ECE-15DB-ECD5-9DBA8C15A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" y="1600"/>
              <a:ext cx="54" cy="5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54" name="Oval 126">
              <a:extLst>
                <a:ext uri="{FF2B5EF4-FFF2-40B4-BE49-F238E27FC236}">
                  <a16:creationId xmlns:a16="http://schemas.microsoft.com/office/drawing/2014/main" id="{DAC204C1-B5E6-2A84-79F7-4C79533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" y="1198"/>
              <a:ext cx="53" cy="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55" name="Oval 127">
              <a:extLst>
                <a:ext uri="{FF2B5EF4-FFF2-40B4-BE49-F238E27FC236}">
                  <a16:creationId xmlns:a16="http://schemas.microsoft.com/office/drawing/2014/main" id="{13B3FF54-D2C9-E4C2-DAEB-67A28B36C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" y="980"/>
              <a:ext cx="54" cy="55"/>
            </a:xfrm>
            <a:prstGeom prst="ellipse">
              <a:avLst/>
            </a:prstGeom>
            <a:solidFill>
              <a:srgbClr val="FF5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56" name="Oval 128">
              <a:extLst>
                <a:ext uri="{FF2B5EF4-FFF2-40B4-BE49-F238E27FC236}">
                  <a16:creationId xmlns:a16="http://schemas.microsoft.com/office/drawing/2014/main" id="{AC5295AE-F01C-79D5-48E2-DEC6EBC962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74" y="1411"/>
              <a:ext cx="55" cy="54"/>
            </a:xfrm>
            <a:prstGeom prst="ellipse">
              <a:avLst/>
            </a:prstGeom>
            <a:solidFill>
              <a:srgbClr val="FF5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57" name="Oval 129">
              <a:extLst>
                <a:ext uri="{FF2B5EF4-FFF2-40B4-BE49-F238E27FC236}">
                  <a16:creationId xmlns:a16="http://schemas.microsoft.com/office/drawing/2014/main" id="{40A38216-2131-A0E1-97EE-60807EF1E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" y="1182"/>
              <a:ext cx="55" cy="55"/>
            </a:xfrm>
            <a:prstGeom prst="ellipse">
              <a:avLst/>
            </a:prstGeom>
            <a:solidFill>
              <a:srgbClr val="FF5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58" name="Oval 130">
              <a:extLst>
                <a:ext uri="{FF2B5EF4-FFF2-40B4-BE49-F238E27FC236}">
                  <a16:creationId xmlns:a16="http://schemas.microsoft.com/office/drawing/2014/main" id="{5D9188B8-7C75-A3D8-FDCB-1B29D8CDE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5" y="1404"/>
              <a:ext cx="54" cy="55"/>
            </a:xfrm>
            <a:prstGeom prst="ellipse">
              <a:avLst/>
            </a:prstGeom>
            <a:solidFill>
              <a:srgbClr val="FF5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59" name="Oval 131">
              <a:extLst>
                <a:ext uri="{FF2B5EF4-FFF2-40B4-BE49-F238E27FC236}">
                  <a16:creationId xmlns:a16="http://schemas.microsoft.com/office/drawing/2014/main" id="{4850B18A-19E9-3041-3F88-220871940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" y="1846"/>
              <a:ext cx="54" cy="5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60" name="Oval 132">
              <a:extLst>
                <a:ext uri="{FF2B5EF4-FFF2-40B4-BE49-F238E27FC236}">
                  <a16:creationId xmlns:a16="http://schemas.microsoft.com/office/drawing/2014/main" id="{65E63BE2-AACE-7535-17E2-426CF9A3F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" y="1773"/>
              <a:ext cx="54" cy="54"/>
            </a:xfrm>
            <a:prstGeom prst="ellipse">
              <a:avLst/>
            </a:prstGeom>
            <a:solidFill>
              <a:srgbClr val="FF020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61" name="Oval 133">
              <a:extLst>
                <a:ext uri="{FF2B5EF4-FFF2-40B4-BE49-F238E27FC236}">
                  <a16:creationId xmlns:a16="http://schemas.microsoft.com/office/drawing/2014/main" id="{17391F45-6DE1-35B7-277E-29D5461CF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2" y="1044"/>
              <a:ext cx="55" cy="55"/>
            </a:xfrm>
            <a:prstGeom prst="ellipse">
              <a:avLst/>
            </a:prstGeom>
            <a:solidFill>
              <a:srgbClr val="FF5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62" name="Oval 134">
              <a:extLst>
                <a:ext uri="{FF2B5EF4-FFF2-40B4-BE49-F238E27FC236}">
                  <a16:creationId xmlns:a16="http://schemas.microsoft.com/office/drawing/2014/main" id="{E124375A-29A6-18F7-9B0A-C57CDB7B5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" y="1767"/>
              <a:ext cx="54" cy="5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63" name="Oval 135">
              <a:extLst>
                <a:ext uri="{FF2B5EF4-FFF2-40B4-BE49-F238E27FC236}">
                  <a16:creationId xmlns:a16="http://schemas.microsoft.com/office/drawing/2014/main" id="{4BC3A697-92A8-6058-0A1C-2122E55DA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" y="1612"/>
              <a:ext cx="54" cy="5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64" name="Line 136">
              <a:extLst>
                <a:ext uri="{FF2B5EF4-FFF2-40B4-BE49-F238E27FC236}">
                  <a16:creationId xmlns:a16="http://schemas.microsoft.com/office/drawing/2014/main" id="{8B85FE0B-B2D6-6535-AEFC-F3AA4319B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3" y="589"/>
              <a:ext cx="826" cy="1370"/>
            </a:xfrm>
            <a:prstGeom prst="line">
              <a:avLst/>
            </a:prstGeom>
            <a:noFill/>
            <a:ln w="9525">
              <a:solidFill>
                <a:srgbClr val="FF020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37">
            <a:extLst>
              <a:ext uri="{FF2B5EF4-FFF2-40B4-BE49-F238E27FC236}">
                <a16:creationId xmlns:a16="http://schemas.microsoft.com/office/drawing/2014/main" id="{6CE1F0E4-84EA-290B-C5E4-356DFD38A114}"/>
              </a:ext>
            </a:extLst>
          </p:cNvPr>
          <p:cNvGrpSpPr>
            <a:grpSpLocks/>
          </p:cNvGrpSpPr>
          <p:nvPr/>
        </p:nvGrpSpPr>
        <p:grpSpPr bwMode="auto">
          <a:xfrm>
            <a:off x="2954338" y="2192338"/>
            <a:ext cx="2062162" cy="92075"/>
            <a:chOff x="1861" y="1381"/>
            <a:chExt cx="1299" cy="58"/>
          </a:xfrm>
        </p:grpSpPr>
        <p:sp>
          <p:nvSpPr>
            <p:cNvPr id="44046" name="Rectangle 138">
              <a:extLst>
                <a:ext uri="{FF2B5EF4-FFF2-40B4-BE49-F238E27FC236}">
                  <a16:creationId xmlns:a16="http://schemas.microsoft.com/office/drawing/2014/main" id="{956C0BD0-7788-F81D-23A1-6F3D20E87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1381"/>
              <a:ext cx="52" cy="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7" name="Rectangle 139">
              <a:extLst>
                <a:ext uri="{FF2B5EF4-FFF2-40B4-BE49-F238E27FC236}">
                  <a16:creationId xmlns:a16="http://schemas.microsoft.com/office/drawing/2014/main" id="{C56D4766-694E-E0A9-96D5-997640B48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1387"/>
              <a:ext cx="52" cy="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8" name="Rectangle 140">
              <a:extLst>
                <a:ext uri="{FF2B5EF4-FFF2-40B4-BE49-F238E27FC236}">
                  <a16:creationId xmlns:a16="http://schemas.microsoft.com/office/drawing/2014/main" id="{9C4731C3-F1F6-619D-DD80-3E66C650C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1387"/>
              <a:ext cx="52" cy="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9" name="Rectangle 141">
              <a:extLst>
                <a:ext uri="{FF2B5EF4-FFF2-40B4-BE49-F238E27FC236}">
                  <a16:creationId xmlns:a16="http://schemas.microsoft.com/office/drawing/2014/main" id="{6CFF5299-46CA-91D1-B185-22C7C8A2F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1387"/>
              <a:ext cx="52" cy="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65422" name="Line 142">
            <a:extLst>
              <a:ext uri="{FF2B5EF4-FFF2-40B4-BE49-F238E27FC236}">
                <a16:creationId xmlns:a16="http://schemas.microsoft.com/office/drawing/2014/main" id="{9E6276D2-C620-3354-2D9E-2C440901D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8075" y="2660650"/>
            <a:ext cx="4835525" cy="30163"/>
          </a:xfrm>
          <a:prstGeom prst="line">
            <a:avLst/>
          </a:prstGeom>
          <a:noFill/>
          <a:ln w="19050">
            <a:solidFill>
              <a:srgbClr val="FF02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43">
            <a:extLst>
              <a:ext uri="{FF2B5EF4-FFF2-40B4-BE49-F238E27FC236}">
                <a16:creationId xmlns:a16="http://schemas.microsoft.com/office/drawing/2014/main" id="{F911E13C-94F1-E15F-92BF-8DD9AF7B496C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2438400"/>
            <a:ext cx="3330575" cy="476250"/>
            <a:chOff x="1312" y="1536"/>
            <a:chExt cx="2098" cy="300"/>
          </a:xfrm>
        </p:grpSpPr>
        <p:sp>
          <p:nvSpPr>
            <p:cNvPr id="44044" name="Freeform 144">
              <a:extLst>
                <a:ext uri="{FF2B5EF4-FFF2-40B4-BE49-F238E27FC236}">
                  <a16:creationId xmlns:a16="http://schemas.microsoft.com/office/drawing/2014/main" id="{F9180B0F-7826-3A89-711F-432343618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1536"/>
              <a:ext cx="979" cy="294"/>
            </a:xfrm>
            <a:custGeom>
              <a:avLst/>
              <a:gdLst>
                <a:gd name="T0" fmla="*/ 0 w 979"/>
                <a:gd name="T1" fmla="*/ 288 h 294"/>
                <a:gd name="T2" fmla="*/ 275 w 979"/>
                <a:gd name="T3" fmla="*/ 282 h 294"/>
                <a:gd name="T4" fmla="*/ 422 w 979"/>
                <a:gd name="T5" fmla="*/ 211 h 294"/>
                <a:gd name="T6" fmla="*/ 569 w 979"/>
                <a:gd name="T7" fmla="*/ 288 h 294"/>
                <a:gd name="T8" fmla="*/ 704 w 979"/>
                <a:gd name="T9" fmla="*/ 211 h 294"/>
                <a:gd name="T10" fmla="*/ 851 w 979"/>
                <a:gd name="T11" fmla="*/ 294 h 294"/>
                <a:gd name="T12" fmla="*/ 979 w 979"/>
                <a:gd name="T13" fmla="*/ 294 h 294"/>
                <a:gd name="T14" fmla="*/ 979 w 979"/>
                <a:gd name="T15" fmla="*/ 70 h 294"/>
                <a:gd name="T16" fmla="*/ 851 w 979"/>
                <a:gd name="T17" fmla="*/ 77 h 294"/>
                <a:gd name="T18" fmla="*/ 704 w 979"/>
                <a:gd name="T19" fmla="*/ 13 h 294"/>
                <a:gd name="T20" fmla="*/ 550 w 979"/>
                <a:gd name="T21" fmla="*/ 77 h 294"/>
                <a:gd name="T22" fmla="*/ 422 w 979"/>
                <a:gd name="T23" fmla="*/ 0 h 294"/>
                <a:gd name="T24" fmla="*/ 281 w 979"/>
                <a:gd name="T25" fmla="*/ 77 h 294"/>
                <a:gd name="T26" fmla="*/ 6 w 979"/>
                <a:gd name="T27" fmla="*/ 70 h 294"/>
                <a:gd name="T28" fmla="*/ 0 w 979"/>
                <a:gd name="T29" fmla="*/ 288 h 2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9"/>
                <a:gd name="T46" fmla="*/ 0 h 294"/>
                <a:gd name="T47" fmla="*/ 979 w 979"/>
                <a:gd name="T48" fmla="*/ 294 h 2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9" h="294">
                  <a:moveTo>
                    <a:pt x="0" y="288"/>
                  </a:moveTo>
                  <a:lnTo>
                    <a:pt x="275" y="282"/>
                  </a:lnTo>
                  <a:lnTo>
                    <a:pt x="422" y="211"/>
                  </a:lnTo>
                  <a:lnTo>
                    <a:pt x="569" y="288"/>
                  </a:lnTo>
                  <a:lnTo>
                    <a:pt x="704" y="211"/>
                  </a:lnTo>
                  <a:lnTo>
                    <a:pt x="851" y="294"/>
                  </a:lnTo>
                  <a:lnTo>
                    <a:pt x="979" y="294"/>
                  </a:lnTo>
                  <a:lnTo>
                    <a:pt x="979" y="70"/>
                  </a:lnTo>
                  <a:lnTo>
                    <a:pt x="851" y="77"/>
                  </a:lnTo>
                  <a:lnTo>
                    <a:pt x="704" y="13"/>
                  </a:lnTo>
                  <a:lnTo>
                    <a:pt x="550" y="77"/>
                  </a:lnTo>
                  <a:lnTo>
                    <a:pt x="422" y="0"/>
                  </a:lnTo>
                  <a:lnTo>
                    <a:pt x="281" y="77"/>
                  </a:lnTo>
                  <a:lnTo>
                    <a:pt x="6" y="7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0000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Freeform 145">
              <a:extLst>
                <a:ext uri="{FF2B5EF4-FFF2-40B4-BE49-F238E27FC236}">
                  <a16:creationId xmlns:a16="http://schemas.microsoft.com/office/drawing/2014/main" id="{FC210043-05FC-D4C8-DA96-7ECE430BA20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31" y="1542"/>
              <a:ext cx="979" cy="294"/>
            </a:xfrm>
            <a:custGeom>
              <a:avLst/>
              <a:gdLst>
                <a:gd name="T0" fmla="*/ 0 w 979"/>
                <a:gd name="T1" fmla="*/ 288 h 294"/>
                <a:gd name="T2" fmla="*/ 275 w 979"/>
                <a:gd name="T3" fmla="*/ 282 h 294"/>
                <a:gd name="T4" fmla="*/ 422 w 979"/>
                <a:gd name="T5" fmla="*/ 211 h 294"/>
                <a:gd name="T6" fmla="*/ 569 w 979"/>
                <a:gd name="T7" fmla="*/ 288 h 294"/>
                <a:gd name="T8" fmla="*/ 704 w 979"/>
                <a:gd name="T9" fmla="*/ 211 h 294"/>
                <a:gd name="T10" fmla="*/ 851 w 979"/>
                <a:gd name="T11" fmla="*/ 294 h 294"/>
                <a:gd name="T12" fmla="*/ 979 w 979"/>
                <a:gd name="T13" fmla="*/ 294 h 294"/>
                <a:gd name="T14" fmla="*/ 979 w 979"/>
                <a:gd name="T15" fmla="*/ 70 h 294"/>
                <a:gd name="T16" fmla="*/ 851 w 979"/>
                <a:gd name="T17" fmla="*/ 77 h 294"/>
                <a:gd name="T18" fmla="*/ 704 w 979"/>
                <a:gd name="T19" fmla="*/ 13 h 294"/>
                <a:gd name="T20" fmla="*/ 550 w 979"/>
                <a:gd name="T21" fmla="*/ 77 h 294"/>
                <a:gd name="T22" fmla="*/ 422 w 979"/>
                <a:gd name="T23" fmla="*/ 0 h 294"/>
                <a:gd name="T24" fmla="*/ 281 w 979"/>
                <a:gd name="T25" fmla="*/ 77 h 294"/>
                <a:gd name="T26" fmla="*/ 6 w 979"/>
                <a:gd name="T27" fmla="*/ 70 h 294"/>
                <a:gd name="T28" fmla="*/ 0 w 979"/>
                <a:gd name="T29" fmla="*/ 288 h 2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9"/>
                <a:gd name="T46" fmla="*/ 0 h 294"/>
                <a:gd name="T47" fmla="*/ 979 w 979"/>
                <a:gd name="T48" fmla="*/ 294 h 2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9" h="294">
                  <a:moveTo>
                    <a:pt x="0" y="288"/>
                  </a:moveTo>
                  <a:lnTo>
                    <a:pt x="275" y="282"/>
                  </a:lnTo>
                  <a:lnTo>
                    <a:pt x="422" y="211"/>
                  </a:lnTo>
                  <a:lnTo>
                    <a:pt x="569" y="288"/>
                  </a:lnTo>
                  <a:lnTo>
                    <a:pt x="704" y="211"/>
                  </a:lnTo>
                  <a:lnTo>
                    <a:pt x="851" y="294"/>
                  </a:lnTo>
                  <a:lnTo>
                    <a:pt x="979" y="294"/>
                  </a:lnTo>
                  <a:lnTo>
                    <a:pt x="979" y="70"/>
                  </a:lnTo>
                  <a:lnTo>
                    <a:pt x="851" y="77"/>
                  </a:lnTo>
                  <a:lnTo>
                    <a:pt x="704" y="13"/>
                  </a:lnTo>
                  <a:lnTo>
                    <a:pt x="550" y="77"/>
                  </a:lnTo>
                  <a:lnTo>
                    <a:pt x="422" y="0"/>
                  </a:lnTo>
                  <a:lnTo>
                    <a:pt x="281" y="77"/>
                  </a:lnTo>
                  <a:lnTo>
                    <a:pt x="6" y="7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00FF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5426" name="Text Box 146">
            <a:extLst>
              <a:ext uri="{FF2B5EF4-FFF2-40B4-BE49-F238E27FC236}">
                <a16:creationId xmlns:a16="http://schemas.microsoft.com/office/drawing/2014/main" id="{C887FB39-A0CC-227C-C8A9-619A1464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5640388"/>
            <a:ext cx="266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Gruppen und Kategorien</a:t>
            </a:r>
          </a:p>
          <a:p>
            <a:pPr>
              <a:defRPr/>
            </a:pPr>
            <a:r>
              <a:rPr lang="de-DE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in der Musik, p.107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6CDE787-1173-ACD0-1485-D90368388AD4}"/>
              </a:ext>
            </a:extLst>
          </p:cNvPr>
          <p:cNvGrpSpPr>
            <a:grpSpLocks/>
          </p:cNvGrpSpPr>
          <p:nvPr/>
        </p:nvGrpSpPr>
        <p:grpSpPr bwMode="auto">
          <a:xfrm>
            <a:off x="1900238" y="2344738"/>
            <a:ext cx="4400550" cy="4279900"/>
            <a:chOff x="2216" y="1477"/>
            <a:chExt cx="2772" cy="2696"/>
          </a:xfrm>
        </p:grpSpPr>
        <p:sp>
          <p:nvSpPr>
            <p:cNvPr id="46132" name="AutoShape 3">
              <a:extLst>
                <a:ext uri="{FF2B5EF4-FFF2-40B4-BE49-F238E27FC236}">
                  <a16:creationId xmlns:a16="http://schemas.microsoft.com/office/drawing/2014/main" id="{1E92AD40-6E53-C7A5-71CE-D8B18F0166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73943">
              <a:off x="2216" y="1477"/>
              <a:ext cx="2647" cy="2696"/>
            </a:xfrm>
            <a:prstGeom prst="octagon">
              <a:avLst>
                <a:gd name="adj" fmla="val 34361"/>
              </a:avLst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4740" name="Text Box 4">
              <a:extLst>
                <a:ext uri="{FF2B5EF4-FFF2-40B4-BE49-F238E27FC236}">
                  <a16:creationId xmlns:a16="http://schemas.microsoft.com/office/drawing/2014/main" id="{D6E558F1-F769-714C-7FE9-6912A4766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" y="1478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rPr>
                <a:t>C</a:t>
              </a:r>
              <a:r>
                <a:rPr lang="de-CH" altLang="en-US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rPr>
                <a:t>(3)</a:t>
              </a:r>
              <a:endParaRPr lang="de-CH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Osaka" pitchFamily="4" charset="-128"/>
              </a:endParaRPr>
            </a:p>
          </p:txBody>
        </p:sp>
        <p:sp>
          <p:nvSpPr>
            <p:cNvPr id="884741" name="Text Box 5">
              <a:extLst>
                <a:ext uri="{FF2B5EF4-FFF2-40B4-BE49-F238E27FC236}">
                  <a16:creationId xmlns:a16="http://schemas.microsoft.com/office/drawing/2014/main" id="{02BB708A-E110-4EC9-D9D1-0856A51E7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1" y="2000"/>
              <a:ext cx="4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rPr>
                <a:t>B</a:t>
              </a:r>
              <a:r>
                <a:rPr lang="de-CH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Sonata" charset="0"/>
                  <a:ea typeface="Osaka" pitchFamily="4" charset="-128"/>
                </a:rPr>
                <a:t>♭</a:t>
              </a:r>
              <a:r>
                <a:rPr lang="de-CH" altLang="en-US" sz="18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rPr>
                <a:t> </a:t>
              </a:r>
              <a:r>
                <a:rPr lang="de-CH" altLang="en-US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rPr>
                <a:t>(3)</a:t>
              </a:r>
            </a:p>
          </p:txBody>
        </p:sp>
        <p:sp>
          <p:nvSpPr>
            <p:cNvPr id="884742" name="Text Box 6">
              <a:extLst>
                <a:ext uri="{FF2B5EF4-FFF2-40B4-BE49-F238E27FC236}">
                  <a16:creationId xmlns:a16="http://schemas.microsoft.com/office/drawing/2014/main" id="{6DDBD717-302D-989A-BDEE-E690AB986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9" y="2473"/>
              <a:ext cx="4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E</a:t>
              </a:r>
              <a:r>
                <a:rPr lang="de-CH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Sonata" charset="0"/>
                  <a:ea typeface="Osaka" charset="-128"/>
                  <a:cs typeface="Osaka" charset="-128"/>
                </a:rPr>
                <a:t>♭ </a:t>
              </a:r>
              <a:r>
                <a:rPr lang="de-CH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(3)</a:t>
              </a:r>
            </a:p>
          </p:txBody>
        </p:sp>
        <p:sp>
          <p:nvSpPr>
            <p:cNvPr id="884743" name="Text Box 7">
              <a:extLst>
                <a:ext uri="{FF2B5EF4-FFF2-40B4-BE49-F238E27FC236}">
                  <a16:creationId xmlns:a16="http://schemas.microsoft.com/office/drawing/2014/main" id="{AAA4E51A-BC72-5DFF-CA92-42B5C0F6F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" y="3697"/>
              <a:ext cx="4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D</a:t>
              </a:r>
              <a:r>
                <a:rPr lang="de-CH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Sonata" charset="0"/>
                  <a:ea typeface="Osaka" charset="-128"/>
                  <a:cs typeface="Osaka" charset="-128"/>
                </a:rPr>
                <a:t>♭ </a:t>
              </a:r>
              <a:r>
                <a:rPr lang="de-CH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(3)</a:t>
              </a:r>
            </a:p>
          </p:txBody>
        </p:sp>
        <p:sp>
          <p:nvSpPr>
            <p:cNvPr id="884744" name="Text Box 8">
              <a:extLst>
                <a:ext uri="{FF2B5EF4-FFF2-40B4-BE49-F238E27FC236}">
                  <a16:creationId xmlns:a16="http://schemas.microsoft.com/office/drawing/2014/main" id="{784A3EDD-6BCA-A92B-DAFE-9295D0E26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3842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rPr>
                <a:t>G</a:t>
              </a:r>
              <a:r>
                <a:rPr lang="de-CH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Sonata" charset="0"/>
                  <a:ea typeface="Osaka" pitchFamily="4" charset="-128"/>
                </a:rPr>
                <a:t>♭</a:t>
              </a:r>
              <a:r>
                <a:rPr lang="de-CH" altLang="en-US" sz="18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rPr>
                <a:t> </a:t>
              </a:r>
              <a:r>
                <a:rPr lang="de-CH" altLang="en-US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itchFamily="4" charset="-128"/>
                </a:rPr>
                <a:t>(3)</a:t>
              </a:r>
              <a:endParaRPr lang="de-CH" altLang="en-US" sz="24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itchFamily="4" charset="-128"/>
              </a:endParaRPr>
            </a:p>
          </p:txBody>
        </p:sp>
        <p:sp>
          <p:nvSpPr>
            <p:cNvPr id="884745" name="Text Box 9">
              <a:extLst>
                <a:ext uri="{FF2B5EF4-FFF2-40B4-BE49-F238E27FC236}">
                  <a16:creationId xmlns:a16="http://schemas.microsoft.com/office/drawing/2014/main" id="{A49B54FE-ED21-9CF0-A8B8-72D2EB99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3326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E</a:t>
              </a:r>
              <a:r>
                <a:rPr lang="de-CH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(3)</a:t>
              </a:r>
            </a:p>
          </p:txBody>
        </p:sp>
        <p:sp>
          <p:nvSpPr>
            <p:cNvPr id="884746" name="Text Box 10">
              <a:extLst>
                <a:ext uri="{FF2B5EF4-FFF2-40B4-BE49-F238E27FC236}">
                  <a16:creationId xmlns:a16="http://schemas.microsoft.com/office/drawing/2014/main" id="{E5966398-1502-7F1E-0C66-6D53D59CA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" y="2808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A</a:t>
              </a:r>
              <a:r>
                <a:rPr lang="de-CH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(3)</a:t>
              </a:r>
            </a:p>
          </p:txBody>
        </p:sp>
        <p:sp>
          <p:nvSpPr>
            <p:cNvPr id="884747" name="Text Box 11">
              <a:extLst>
                <a:ext uri="{FF2B5EF4-FFF2-40B4-BE49-F238E27FC236}">
                  <a16:creationId xmlns:a16="http://schemas.microsoft.com/office/drawing/2014/main" id="{32845860-DF77-6C7A-51E3-551A3221A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" y="167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G</a:t>
              </a:r>
              <a:r>
                <a:rPr lang="de-CH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(3)</a:t>
              </a:r>
            </a:p>
          </p:txBody>
        </p:sp>
      </p:grpSp>
      <p:sp>
        <p:nvSpPr>
          <p:cNvPr id="884748" name="Text Box 12">
            <a:extLst>
              <a:ext uri="{FF2B5EF4-FFF2-40B4-BE49-F238E27FC236}">
                <a16:creationId xmlns:a16="http://schemas.microsoft.com/office/drawing/2014/main" id="{CCA807AD-708A-1D3C-422F-57C40B0A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0"/>
            <a:ext cx="81073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90513">
              <a:defRPr/>
            </a:pP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Thesis:	The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modulation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structure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of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op. 106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is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governed</a:t>
            </a:r>
            <a:b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</a:b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				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by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the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symmetries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of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the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diminished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seventh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chord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b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</a:b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				C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Sonata" charset="0"/>
                <a:ea typeface="Osaka" charset="-128"/>
                <a:cs typeface="Osaka" charset="-128"/>
              </a:rPr>
              <a:t>#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-7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= {c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Sonata" charset="0"/>
                <a:ea typeface="Osaka" charset="-128"/>
                <a:cs typeface="Osaka" charset="-128"/>
              </a:rPr>
              <a:t>#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,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e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,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g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, b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Sonata" charset="0"/>
                <a:ea typeface="Osaka" charset="-128"/>
                <a:cs typeface="Osaka" charset="-128"/>
              </a:rPr>
              <a:t>♭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} </a:t>
            </a:r>
            <a:b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</a:b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				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carrying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the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admitted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modulation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forces</a:t>
            </a: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. 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2514631C-44F8-0D98-C412-6092FC5DC450}"/>
              </a:ext>
            </a:extLst>
          </p:cNvPr>
          <p:cNvGrpSpPr>
            <a:grpSpLocks/>
          </p:cNvGrpSpPr>
          <p:nvPr/>
        </p:nvGrpSpPr>
        <p:grpSpPr bwMode="auto">
          <a:xfrm>
            <a:off x="2092325" y="2562225"/>
            <a:ext cx="4141788" cy="3873500"/>
            <a:chOff x="2337" y="1614"/>
            <a:chExt cx="2609" cy="2440"/>
          </a:xfrm>
        </p:grpSpPr>
        <p:sp>
          <p:nvSpPr>
            <p:cNvPr id="46127" name="Rectangle 14">
              <a:extLst>
                <a:ext uri="{FF2B5EF4-FFF2-40B4-BE49-F238E27FC236}">
                  <a16:creationId xmlns:a16="http://schemas.microsoft.com/office/drawing/2014/main" id="{74FE2264-D32D-556B-EB88-ED00424D31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73943">
              <a:off x="2557" y="1794"/>
              <a:ext cx="2011" cy="204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4751" name="Text Box 15">
              <a:extLst>
                <a:ext uri="{FF2B5EF4-FFF2-40B4-BE49-F238E27FC236}">
                  <a16:creationId xmlns:a16="http://schemas.microsoft.com/office/drawing/2014/main" id="{79174CCE-4F76-EB85-7DB8-C956C1644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1614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F</a:t>
              </a:r>
              <a:r>
                <a:rPr lang="de-CH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(3)</a:t>
              </a:r>
            </a:p>
          </p:txBody>
        </p:sp>
        <p:sp>
          <p:nvSpPr>
            <p:cNvPr id="884752" name="Text Box 16">
              <a:extLst>
                <a:ext uri="{FF2B5EF4-FFF2-40B4-BE49-F238E27FC236}">
                  <a16:creationId xmlns:a16="http://schemas.microsoft.com/office/drawing/2014/main" id="{75CEFCB0-35AE-DD83-483F-671B9226C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" y="3238"/>
              <a:ext cx="4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A</a:t>
              </a:r>
              <a:r>
                <a:rPr lang="de-CH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Sonata" charset="0"/>
                  <a:ea typeface="Osaka" charset="-128"/>
                  <a:cs typeface="Osaka" charset="-128"/>
                </a:rPr>
                <a:t>♭ </a:t>
              </a:r>
              <a:r>
                <a:rPr lang="de-CH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(3)</a:t>
              </a:r>
            </a:p>
          </p:txBody>
        </p:sp>
        <p:sp>
          <p:nvSpPr>
            <p:cNvPr id="884753" name="Text Box 17">
              <a:extLst>
                <a:ext uri="{FF2B5EF4-FFF2-40B4-BE49-F238E27FC236}">
                  <a16:creationId xmlns:a16="http://schemas.microsoft.com/office/drawing/2014/main" id="{4365C1A3-58A9-5B45-7581-0CC4FD48A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823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B</a:t>
              </a:r>
              <a:r>
                <a:rPr lang="de-CH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(3)</a:t>
              </a:r>
            </a:p>
          </p:txBody>
        </p:sp>
        <p:sp>
          <p:nvSpPr>
            <p:cNvPr id="884754" name="Text Box 18">
              <a:extLst>
                <a:ext uri="{FF2B5EF4-FFF2-40B4-BE49-F238E27FC236}">
                  <a16:creationId xmlns:a16="http://schemas.microsoft.com/office/drawing/2014/main" id="{1ACCDE56-D674-6044-5EE0-09D9393DD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" y="2121"/>
              <a:ext cx="6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D</a:t>
              </a:r>
              <a:r>
                <a:rPr lang="de-CH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(3) ~ </a:t>
              </a:r>
              <a:r>
                <a:rPr lang="de-CH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b</a:t>
              </a:r>
              <a:r>
                <a:rPr lang="de-CH" sz="1800" b="1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-128"/>
                  <a:cs typeface="Osaka" charset="-128"/>
                </a:rPr>
                <a:t>(3) </a:t>
              </a:r>
            </a:p>
          </p:txBody>
        </p:sp>
      </p:grpSp>
      <p:sp>
        <p:nvSpPr>
          <p:cNvPr id="884755" name="Line 19">
            <a:extLst>
              <a:ext uri="{FF2B5EF4-FFF2-40B4-BE49-F238E27FC236}">
                <a16:creationId xmlns:a16="http://schemas.microsoft.com/office/drawing/2014/main" id="{4824B06A-A3DD-37E8-D1CA-B08F5BCCE0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5638" y="2901950"/>
            <a:ext cx="2157412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6" name="Line 20">
            <a:extLst>
              <a:ext uri="{FF2B5EF4-FFF2-40B4-BE49-F238E27FC236}">
                <a16:creationId xmlns:a16="http://schemas.microsoft.com/office/drawing/2014/main" id="{1887EC9C-2471-66F9-4A70-FF2A9924E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638" y="2901950"/>
            <a:ext cx="24082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7" name="Line 21">
            <a:extLst>
              <a:ext uri="{FF2B5EF4-FFF2-40B4-BE49-F238E27FC236}">
                <a16:creationId xmlns:a16="http://schemas.microsoft.com/office/drawing/2014/main" id="{D53DD081-840F-98BF-D22F-C250071CA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1575" y="3733800"/>
            <a:ext cx="676275" cy="2236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8" name="Line 22">
            <a:extLst>
              <a:ext uri="{FF2B5EF4-FFF2-40B4-BE49-F238E27FC236}">
                <a16:creationId xmlns:a16="http://schemas.microsoft.com/office/drawing/2014/main" id="{860E9CEA-828B-2F05-67A1-CF9EF15790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7363" y="3495675"/>
            <a:ext cx="1003300" cy="269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9" name="Line 23">
            <a:extLst>
              <a:ext uri="{FF2B5EF4-FFF2-40B4-BE49-F238E27FC236}">
                <a16:creationId xmlns:a16="http://schemas.microsoft.com/office/drawing/2014/main" id="{DC4EF22C-40E4-55C4-704E-2348D754A6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71825" y="2997200"/>
            <a:ext cx="1089025" cy="310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0" name="Line 24">
            <a:extLst>
              <a:ext uri="{FF2B5EF4-FFF2-40B4-BE49-F238E27FC236}">
                <a16:creationId xmlns:a16="http://schemas.microsoft.com/office/drawing/2014/main" id="{97C5A627-FB0D-4142-0E6B-BD118F4F6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3016250"/>
            <a:ext cx="19859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E313D3E8-0CED-2CC4-6296-24B56BF8B19B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3495675"/>
            <a:ext cx="2159000" cy="2513013"/>
            <a:chOff x="2998" y="2202"/>
            <a:chExt cx="1360" cy="1583"/>
          </a:xfrm>
        </p:grpSpPr>
        <p:sp>
          <p:nvSpPr>
            <p:cNvPr id="46125" name="Line 26">
              <a:extLst>
                <a:ext uri="{FF2B5EF4-FFF2-40B4-BE49-F238E27FC236}">
                  <a16:creationId xmlns:a16="http://schemas.microsoft.com/office/drawing/2014/main" id="{3A8F08AE-D631-13D6-B172-68E97792D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8" y="2202"/>
              <a:ext cx="1360" cy="15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763" name="AutoShape 27">
              <a:extLst>
                <a:ext uri="{FF2B5EF4-FFF2-40B4-BE49-F238E27FC236}">
                  <a16:creationId xmlns:a16="http://schemas.microsoft.com/office/drawing/2014/main" id="{CBE929BC-025B-8AB8-C36A-C2A7A5FF5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788"/>
              <a:ext cx="274" cy="266"/>
            </a:xfrm>
            <a:prstGeom prst="star5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1F2820E3-F473-1F93-AA04-1B85FC365B96}"/>
              </a:ext>
            </a:extLst>
          </p:cNvPr>
          <p:cNvGrpSpPr>
            <a:grpSpLocks/>
          </p:cNvGrpSpPr>
          <p:nvPr/>
        </p:nvGrpSpPr>
        <p:grpSpPr bwMode="auto">
          <a:xfrm>
            <a:off x="2790825" y="3673475"/>
            <a:ext cx="2813050" cy="523875"/>
            <a:chOff x="2777" y="2314"/>
            <a:chExt cx="1772" cy="330"/>
          </a:xfrm>
        </p:grpSpPr>
        <p:sp>
          <p:nvSpPr>
            <p:cNvPr id="46123" name="Line 29">
              <a:extLst>
                <a:ext uri="{FF2B5EF4-FFF2-40B4-BE49-F238E27FC236}">
                  <a16:creationId xmlns:a16="http://schemas.microsoft.com/office/drawing/2014/main" id="{E7F43797-A277-5224-4622-CBB6BDA2E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77" y="2314"/>
              <a:ext cx="1772" cy="3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766" name="AutoShape 30">
              <a:extLst>
                <a:ext uri="{FF2B5EF4-FFF2-40B4-BE49-F238E27FC236}">
                  <a16:creationId xmlns:a16="http://schemas.microsoft.com/office/drawing/2014/main" id="{2ED7A886-02E8-EF59-733B-52D56F98D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2340"/>
              <a:ext cx="274" cy="266"/>
            </a:xfrm>
            <a:prstGeom prst="star5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</p:grpSp>
      <p:pic>
        <p:nvPicPr>
          <p:cNvPr id="884767" name="Picture 31" descr="beethovenblue.jpg                                              00005ACAusr                            B5C1E224:">
            <a:extLst>
              <a:ext uri="{FF2B5EF4-FFF2-40B4-BE49-F238E27FC236}">
                <a16:creationId xmlns:a16="http://schemas.microsoft.com/office/drawing/2014/main" id="{F4D9EF92-FEDE-E574-BAA7-284ACC499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8D6FB"/>
              </a:clrFrom>
              <a:clrTo>
                <a:srgbClr val="C8D6FB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59125"/>
            <a:ext cx="3433762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4768" name="Text Box 32">
            <a:extLst>
              <a:ext uri="{FF2B5EF4-FFF2-40B4-BE49-F238E27FC236}">
                <a16:creationId xmlns:a16="http://schemas.microsoft.com/office/drawing/2014/main" id="{AD67B56B-D3D2-1AEC-C7FA-45A08294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2930525"/>
            <a:ext cx="150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Exposition</a:t>
            </a:r>
          </a:p>
        </p:txBody>
      </p:sp>
      <p:sp>
        <p:nvSpPr>
          <p:cNvPr id="884769" name="Text Box 33">
            <a:extLst>
              <a:ext uri="{FF2B5EF4-FFF2-40B4-BE49-F238E27FC236}">
                <a16:creationId xmlns:a16="http://schemas.microsoft.com/office/drawing/2014/main" id="{B448FA6B-00A8-26E7-611E-8D38CBD0E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13" y="4056063"/>
            <a:ext cx="195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Recapitulation</a:t>
            </a:r>
          </a:p>
        </p:txBody>
      </p:sp>
      <p:sp>
        <p:nvSpPr>
          <p:cNvPr id="884770" name="Text Box 34">
            <a:extLst>
              <a:ext uri="{FF2B5EF4-FFF2-40B4-BE49-F238E27FC236}">
                <a16:creationId xmlns:a16="http://schemas.microsoft.com/office/drawing/2014/main" id="{A2B39F37-9FA0-44F4-267A-B8AB693D2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350" y="3492500"/>
            <a:ext cx="1851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CH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Development</a:t>
            </a:r>
          </a:p>
        </p:txBody>
      </p:sp>
      <p:sp>
        <p:nvSpPr>
          <p:cNvPr id="884771" name="Text Box 35">
            <a:extLst>
              <a:ext uri="{FF2B5EF4-FFF2-40B4-BE49-F238E27FC236}">
                <a16:creationId xmlns:a16="http://schemas.microsoft.com/office/drawing/2014/main" id="{A3C7E501-9700-FF0D-4820-64101EF2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4619625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Coda</a:t>
            </a:r>
          </a:p>
        </p:txBody>
      </p:sp>
      <p:grpSp>
        <p:nvGrpSpPr>
          <p:cNvPr id="6" name="Group 64">
            <a:extLst>
              <a:ext uri="{FF2B5EF4-FFF2-40B4-BE49-F238E27FC236}">
                <a16:creationId xmlns:a16="http://schemas.microsoft.com/office/drawing/2014/main" id="{F36B327B-A9A0-4B00-F360-B96C94D0F9F8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785813"/>
            <a:ext cx="1728787" cy="1827212"/>
            <a:chOff x="435" y="495"/>
            <a:chExt cx="1089" cy="1151"/>
          </a:xfrm>
        </p:grpSpPr>
        <p:grpSp>
          <p:nvGrpSpPr>
            <p:cNvPr id="46098" name="Group 37">
              <a:extLst>
                <a:ext uri="{FF2B5EF4-FFF2-40B4-BE49-F238E27FC236}">
                  <a16:creationId xmlns:a16="http://schemas.microsoft.com/office/drawing/2014/main" id="{410F2C22-11EC-F1E1-44DB-0008921E5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" y="698"/>
              <a:ext cx="745" cy="749"/>
              <a:chOff x="798" y="1635"/>
              <a:chExt cx="1417" cy="1425"/>
            </a:xfrm>
          </p:grpSpPr>
          <p:sp>
            <p:nvSpPr>
              <p:cNvPr id="46104" name="Oval 38">
                <a:extLst>
                  <a:ext uri="{FF2B5EF4-FFF2-40B4-BE49-F238E27FC236}">
                    <a16:creationId xmlns:a16="http://schemas.microsoft.com/office/drawing/2014/main" id="{2582BA20-3999-D40B-DC0C-22D3FD553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" y="1686"/>
                <a:ext cx="1333" cy="1331"/>
              </a:xfrm>
              <a:prstGeom prst="ellips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5" name="Oval 39">
                <a:extLst>
                  <a:ext uri="{FF2B5EF4-FFF2-40B4-BE49-F238E27FC236}">
                    <a16:creationId xmlns:a16="http://schemas.microsoft.com/office/drawing/2014/main" id="{D3B0704B-1983-67F4-9B95-5617F772B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130" y="2293"/>
                <a:ext cx="84" cy="8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6" name="Oval 40">
                <a:extLst>
                  <a:ext uri="{FF2B5EF4-FFF2-40B4-BE49-F238E27FC236}">
                    <a16:creationId xmlns:a16="http://schemas.microsoft.com/office/drawing/2014/main" id="{2A0B135E-92E5-55A1-4156-B766C45BA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" y="1713"/>
                <a:ext cx="84" cy="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7" name="Oval 41">
                <a:extLst>
                  <a:ext uri="{FF2B5EF4-FFF2-40B4-BE49-F238E27FC236}">
                    <a16:creationId xmlns:a16="http://schemas.microsoft.com/office/drawing/2014/main" id="{7A9CA4A7-BD6D-7C8D-97C9-E374D391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" y="2595"/>
                <a:ext cx="84" cy="8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8" name="Oval 42">
                <a:extLst>
                  <a:ext uri="{FF2B5EF4-FFF2-40B4-BE49-F238E27FC236}">
                    <a16:creationId xmlns:a16="http://schemas.microsoft.com/office/drawing/2014/main" id="{289FD617-405C-15C8-33E9-BD9B56808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" y="1971"/>
                <a:ext cx="83" cy="8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6109" name="Group 43">
                <a:extLst>
                  <a:ext uri="{FF2B5EF4-FFF2-40B4-BE49-F238E27FC236}">
                    <a16:creationId xmlns:a16="http://schemas.microsoft.com/office/drawing/2014/main" id="{ED50DF67-DE6B-A383-71FA-441E47F7DF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" y="1635"/>
                <a:ext cx="1330" cy="1326"/>
                <a:chOff x="1519" y="1762"/>
                <a:chExt cx="1383" cy="1380"/>
              </a:xfrm>
            </p:grpSpPr>
            <p:sp>
              <p:nvSpPr>
                <p:cNvPr id="46116" name="Oval 44">
                  <a:extLst>
                    <a:ext uri="{FF2B5EF4-FFF2-40B4-BE49-F238E27FC236}">
                      <a16:creationId xmlns:a16="http://schemas.microsoft.com/office/drawing/2014/main" id="{1385F254-AA1B-69D8-CE49-7C7BE9673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5" y="176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7" name="Oval 45">
                  <a:extLst>
                    <a:ext uri="{FF2B5EF4-FFF2-40B4-BE49-F238E27FC236}">
                      <a16:creationId xmlns:a16="http://schemas.microsoft.com/office/drawing/2014/main" id="{3D8084C1-28F2-4098-F008-3235AAA13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519" y="2455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8" name="Oval 46">
                  <a:extLst>
                    <a:ext uri="{FF2B5EF4-FFF2-40B4-BE49-F238E27FC236}">
                      <a16:creationId xmlns:a16="http://schemas.microsoft.com/office/drawing/2014/main" id="{B2B36467-A29E-BBCE-FC01-A7FE7D536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6" y="2088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9" name="Oval 47">
                  <a:extLst>
                    <a:ext uri="{FF2B5EF4-FFF2-40B4-BE49-F238E27FC236}">
                      <a16:creationId xmlns:a16="http://schemas.microsoft.com/office/drawing/2014/main" id="{743D0885-E050-CD89-F1FF-EB197F061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785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0" name="Oval 48">
                  <a:extLst>
                    <a:ext uri="{FF2B5EF4-FFF2-40B4-BE49-F238E27FC236}">
                      <a16:creationId xmlns:a16="http://schemas.microsoft.com/office/drawing/2014/main" id="{56CA29A7-E82A-2FC1-84F1-FB3DA4EE9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3" y="3054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1" name="Oval 49">
                  <a:extLst>
                    <a:ext uri="{FF2B5EF4-FFF2-40B4-BE49-F238E27FC236}">
                      <a16:creationId xmlns:a16="http://schemas.microsoft.com/office/drawing/2014/main" id="{48567F70-126D-CA20-1448-8B3A1FC2D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3039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2" name="Oval 50">
                  <a:extLst>
                    <a:ext uri="{FF2B5EF4-FFF2-40B4-BE49-F238E27FC236}">
                      <a16:creationId xmlns:a16="http://schemas.microsoft.com/office/drawing/2014/main" id="{96ED87FF-F936-AF32-A782-EE450D914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6" y="1866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6110" name="Oval 51">
                <a:extLst>
                  <a:ext uri="{FF2B5EF4-FFF2-40B4-BE49-F238E27FC236}">
                    <a16:creationId xmlns:a16="http://schemas.microsoft.com/office/drawing/2014/main" id="{75502237-C836-D632-441A-1D2EDD0F6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" y="2974"/>
                <a:ext cx="86" cy="8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11" name="Freeform 52">
                <a:extLst>
                  <a:ext uri="{FF2B5EF4-FFF2-40B4-BE49-F238E27FC236}">
                    <a16:creationId xmlns:a16="http://schemas.microsoft.com/office/drawing/2014/main" id="{145B36B6-30F4-9F4E-E0B4-CCBF8AB44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1750"/>
                <a:ext cx="1174" cy="1151"/>
              </a:xfrm>
              <a:custGeom>
                <a:avLst/>
                <a:gdLst>
                  <a:gd name="T0" fmla="*/ 0 w 604"/>
                  <a:gd name="T1" fmla="*/ 111103 h 592"/>
                  <a:gd name="T2" fmla="*/ 83082 w 604"/>
                  <a:gd name="T3" fmla="*/ 456908 h 592"/>
                  <a:gd name="T4" fmla="*/ 464951 w 604"/>
                  <a:gd name="T5" fmla="*/ 361136 h 592"/>
                  <a:gd name="T6" fmla="*/ 357079 w 604"/>
                  <a:gd name="T7" fmla="*/ 0 h 592"/>
                  <a:gd name="T8" fmla="*/ 0 w 604"/>
                  <a:gd name="T9" fmla="*/ 111103 h 5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4"/>
                  <a:gd name="T16" fmla="*/ 0 h 592"/>
                  <a:gd name="T17" fmla="*/ 604 w 604"/>
                  <a:gd name="T18" fmla="*/ 592 h 5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4" h="592">
                    <a:moveTo>
                      <a:pt x="0" y="144"/>
                    </a:moveTo>
                    <a:lnTo>
                      <a:pt x="108" y="592"/>
                    </a:lnTo>
                    <a:lnTo>
                      <a:pt x="604" y="468"/>
                    </a:lnTo>
                    <a:lnTo>
                      <a:pt x="464" y="0"/>
                    </a:lnTo>
                    <a:lnTo>
                      <a:pt x="0" y="1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66FF">
                      <a:alpha val="57001"/>
                    </a:srgbClr>
                  </a:gs>
                  <a:gs pos="100000">
                    <a:srgbClr val="6D92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Oval 53">
                <a:extLst>
                  <a:ext uri="{FF2B5EF4-FFF2-40B4-BE49-F238E27FC236}">
                    <a16:creationId xmlns:a16="http://schemas.microsoft.com/office/drawing/2014/main" id="{D3F626B4-FFA5-0045-6987-33C35355F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93" y="2859"/>
                <a:ext cx="83" cy="85"/>
              </a:xfrm>
              <a:prstGeom prst="ellipse">
                <a:avLst/>
              </a:prstGeom>
              <a:solidFill>
                <a:srgbClr val="3537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13" name="Oval 54">
                <a:extLst>
                  <a:ext uri="{FF2B5EF4-FFF2-40B4-BE49-F238E27FC236}">
                    <a16:creationId xmlns:a16="http://schemas.microsoft.com/office/drawing/2014/main" id="{6CE0ECE1-86E2-BABE-2A43-DF5F2EE82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883" y="1980"/>
                <a:ext cx="84" cy="85"/>
              </a:xfrm>
              <a:prstGeom prst="ellipse">
                <a:avLst/>
              </a:prstGeom>
              <a:solidFill>
                <a:srgbClr val="3537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14" name="Oval 55">
                <a:extLst>
                  <a:ext uri="{FF2B5EF4-FFF2-40B4-BE49-F238E27FC236}">
                    <a16:creationId xmlns:a16="http://schemas.microsoft.com/office/drawing/2014/main" id="{FF2AD5A5-8D13-8AD1-0EA2-8BBFE477F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92" y="1708"/>
                <a:ext cx="83" cy="86"/>
              </a:xfrm>
              <a:prstGeom prst="ellipse">
                <a:avLst/>
              </a:prstGeom>
              <a:solidFill>
                <a:srgbClr val="3537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15" name="Oval 56">
                <a:extLst>
                  <a:ext uri="{FF2B5EF4-FFF2-40B4-BE49-F238E27FC236}">
                    <a16:creationId xmlns:a16="http://schemas.microsoft.com/office/drawing/2014/main" id="{387642AB-DF04-B5DA-B2B2-4903B513E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43" y="2624"/>
                <a:ext cx="83" cy="85"/>
              </a:xfrm>
              <a:prstGeom prst="ellipse">
                <a:avLst/>
              </a:prstGeom>
              <a:solidFill>
                <a:srgbClr val="3537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099" name="Line 57">
              <a:extLst>
                <a:ext uri="{FF2B5EF4-FFF2-40B4-BE49-F238E27FC236}">
                  <a16:creationId xmlns:a16="http://schemas.microsoft.com/office/drawing/2014/main" id="{09B237B9-94B0-96C5-CBAA-5988422B2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" y="538"/>
              <a:ext cx="658" cy="1069"/>
            </a:xfrm>
            <a:prstGeom prst="line">
              <a:avLst/>
            </a:prstGeom>
            <a:noFill/>
            <a:ln w="9525">
              <a:solidFill>
                <a:srgbClr val="FF020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Line 58">
              <a:extLst>
                <a:ext uri="{FF2B5EF4-FFF2-40B4-BE49-F238E27FC236}">
                  <a16:creationId xmlns:a16="http://schemas.microsoft.com/office/drawing/2014/main" id="{5D187A5E-0313-8F0D-A717-0C64F811F0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676" y="549"/>
              <a:ext cx="619" cy="1076"/>
            </a:xfrm>
            <a:prstGeom prst="line">
              <a:avLst/>
            </a:prstGeom>
            <a:noFill/>
            <a:ln w="9525">
              <a:solidFill>
                <a:srgbClr val="FF020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Line 59">
              <a:extLst>
                <a:ext uri="{FF2B5EF4-FFF2-40B4-BE49-F238E27FC236}">
                  <a16:creationId xmlns:a16="http://schemas.microsoft.com/office/drawing/2014/main" id="{DE0158E9-D510-5D4C-DD08-0399C392BC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75" y="900"/>
              <a:ext cx="1151" cy="341"/>
            </a:xfrm>
            <a:prstGeom prst="line">
              <a:avLst/>
            </a:prstGeom>
            <a:noFill/>
            <a:ln w="9525">
              <a:solidFill>
                <a:srgbClr val="FF020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Line 60">
              <a:extLst>
                <a:ext uri="{FF2B5EF4-FFF2-40B4-BE49-F238E27FC236}">
                  <a16:creationId xmlns:a16="http://schemas.microsoft.com/office/drawing/2014/main" id="{1A6DE16D-7A5A-9407-8FBB-9726E8FFFE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835" y="529"/>
              <a:ext cx="257" cy="1057"/>
            </a:xfrm>
            <a:prstGeom prst="line">
              <a:avLst/>
            </a:prstGeom>
            <a:noFill/>
            <a:ln w="9525">
              <a:solidFill>
                <a:srgbClr val="FF020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Freeform 61">
              <a:extLst>
                <a:ext uri="{FF2B5EF4-FFF2-40B4-BE49-F238E27FC236}">
                  <a16:creationId xmlns:a16="http://schemas.microsoft.com/office/drawing/2014/main" id="{7E8F275C-6F7F-FAEE-434D-AB72145F7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672"/>
              <a:ext cx="253" cy="627"/>
            </a:xfrm>
            <a:custGeom>
              <a:avLst/>
              <a:gdLst>
                <a:gd name="T0" fmla="*/ 0 w 253"/>
                <a:gd name="T1" fmla="*/ 0 h 627"/>
                <a:gd name="T2" fmla="*/ 167 w 253"/>
                <a:gd name="T3" fmla="*/ 122 h 627"/>
                <a:gd name="T4" fmla="*/ 250 w 253"/>
                <a:gd name="T5" fmla="*/ 390 h 627"/>
                <a:gd name="T6" fmla="*/ 186 w 253"/>
                <a:gd name="T7" fmla="*/ 627 h 6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3"/>
                <a:gd name="T13" fmla="*/ 0 h 627"/>
                <a:gd name="T14" fmla="*/ 253 w 253"/>
                <a:gd name="T15" fmla="*/ 627 h 6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3" h="627">
                  <a:moveTo>
                    <a:pt x="0" y="0"/>
                  </a:moveTo>
                  <a:cubicBezTo>
                    <a:pt x="62" y="28"/>
                    <a:pt x="125" y="57"/>
                    <a:pt x="167" y="122"/>
                  </a:cubicBezTo>
                  <a:cubicBezTo>
                    <a:pt x="209" y="187"/>
                    <a:pt x="247" y="306"/>
                    <a:pt x="250" y="390"/>
                  </a:cubicBezTo>
                  <a:cubicBezTo>
                    <a:pt x="253" y="474"/>
                    <a:pt x="219" y="550"/>
                    <a:pt x="186" y="62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8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8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8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8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8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8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8" grpId="0" autoUpdateAnimBg="0"/>
      <p:bldP spid="884768" grpId="0" autoUpdateAnimBg="0"/>
      <p:bldP spid="884769" grpId="0" autoUpdateAnimBg="0"/>
      <p:bldP spid="884770" grpId="0" autoUpdateAnimBg="0"/>
      <p:bldP spid="88477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AutoShape 2">
            <a:extLst>
              <a:ext uri="{FF2B5EF4-FFF2-40B4-BE49-F238E27FC236}">
                <a16:creationId xmlns:a16="http://schemas.microsoft.com/office/drawing/2014/main" id="{BC8FEA54-7C63-ADCD-BECB-8CFF5379E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1339850"/>
            <a:ext cx="2849563" cy="2074863"/>
          </a:xfrm>
          <a:prstGeom prst="chevron">
            <a:avLst>
              <a:gd name="adj" fmla="val 34334"/>
            </a:avLst>
          </a:prstGeom>
          <a:gradFill rotWithShape="0">
            <a:gsLst>
              <a:gs pos="0">
                <a:srgbClr val="33CCFF"/>
              </a:gs>
              <a:gs pos="100000">
                <a:srgbClr val="66FF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  <a:contourClr>
              <a:srgbClr val="33CCFF"/>
            </a:contourClr>
          </a:sp3d>
        </p:spPr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CH" altLang="en-US" sz="2000">
                <a:latin typeface="Times" charset="0"/>
              </a:rPr>
              <a:t>old tonality </a:t>
            </a:r>
          </a:p>
          <a:p>
            <a:pPr algn="r"/>
            <a:r>
              <a:rPr lang="de-CH" altLang="en-US" sz="2000">
                <a:latin typeface="Times" charset="0"/>
              </a:rPr>
              <a:t>neutral/pivot</a:t>
            </a:r>
          </a:p>
          <a:p>
            <a:pPr algn="r"/>
            <a:r>
              <a:rPr lang="de-CH" altLang="en-US" sz="2000">
                <a:latin typeface="Times" charset="0"/>
              </a:rPr>
              <a:t>degrees</a:t>
            </a:r>
          </a:p>
          <a:p>
            <a:pPr algn="r"/>
            <a:r>
              <a:rPr lang="de-CH" altLang="en-US" sz="2000">
                <a:latin typeface="Times" charset="0"/>
              </a:rPr>
              <a:t>(I</a:t>
            </a:r>
            <a:r>
              <a:rPr lang="de-CH" altLang="en-US" sz="2000" baseline="-25000">
                <a:latin typeface="Times" charset="0"/>
              </a:rPr>
              <a:t>C</a:t>
            </a:r>
            <a:r>
              <a:rPr lang="de-CH" altLang="en-US" sz="2000">
                <a:latin typeface="Times" charset="0"/>
              </a:rPr>
              <a:t>,</a:t>
            </a:r>
            <a:r>
              <a:rPr lang="de-CH" altLang="en-US" sz="2000" baseline="-25000">
                <a:latin typeface="Times" charset="0"/>
              </a:rPr>
              <a:t> </a:t>
            </a:r>
            <a:r>
              <a:rPr lang="de-CH" altLang="en-US" sz="2000">
                <a:latin typeface="Times" charset="0"/>
              </a:rPr>
              <a:t>VI</a:t>
            </a:r>
            <a:r>
              <a:rPr lang="de-CH" altLang="en-US" sz="2000" baseline="-25000">
                <a:latin typeface="Times" charset="0"/>
              </a:rPr>
              <a:t>C</a:t>
            </a:r>
            <a:r>
              <a:rPr lang="de-CH" altLang="en-US" sz="2000">
                <a:latin typeface="Times" charset="0"/>
              </a:rPr>
              <a:t>)    </a:t>
            </a:r>
          </a:p>
        </p:txBody>
      </p:sp>
      <p:sp>
        <p:nvSpPr>
          <p:cNvPr id="861187" name="AutoShape 3">
            <a:extLst>
              <a:ext uri="{FF2B5EF4-FFF2-40B4-BE49-F238E27FC236}">
                <a16:creationId xmlns:a16="http://schemas.microsoft.com/office/drawing/2014/main" id="{1F2FB9C8-BD2F-8FE1-8FC1-B29E90772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1339850"/>
            <a:ext cx="2849562" cy="2074863"/>
          </a:xfrm>
          <a:prstGeom prst="chevron">
            <a:avLst>
              <a:gd name="adj" fmla="val 34334"/>
            </a:avLst>
          </a:prstGeom>
          <a:gradFill rotWithShape="0">
            <a:gsLst>
              <a:gs pos="0">
                <a:srgbClr val="66FF66"/>
              </a:gs>
              <a:gs pos="100000">
                <a:srgbClr val="33CC33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66"/>
            </a:extrusionClr>
            <a:contourClr>
              <a:srgbClr val="66FF66"/>
            </a:contourClr>
          </a:sp3d>
        </p:spPr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CH" altLang="en-US" sz="2000">
                <a:latin typeface="Times" charset="0"/>
              </a:rPr>
              <a:t>fundamental</a:t>
            </a:r>
          </a:p>
          <a:p>
            <a:pPr algn="r"/>
            <a:r>
              <a:rPr lang="de-CH" altLang="en-US" sz="2000">
                <a:latin typeface="Times" charset="0"/>
              </a:rPr>
              <a:t>degrees</a:t>
            </a:r>
          </a:p>
          <a:p>
            <a:pPr algn="r"/>
            <a:r>
              <a:rPr lang="de-CH" altLang="en-US" sz="2000">
                <a:latin typeface="Times" charset="0"/>
              </a:rPr>
              <a:t>(II</a:t>
            </a:r>
            <a:r>
              <a:rPr lang="de-CH" altLang="en-US" sz="2000" baseline="-25000">
                <a:latin typeface="Times" charset="0"/>
              </a:rPr>
              <a:t>F</a:t>
            </a:r>
            <a:r>
              <a:rPr lang="de-CH" altLang="en-US" sz="2000">
                <a:latin typeface="Times" charset="0"/>
              </a:rPr>
              <a:t>, IV</a:t>
            </a:r>
            <a:r>
              <a:rPr lang="de-CH" altLang="en-US" sz="2000" baseline="-25000">
                <a:latin typeface="Times" charset="0"/>
              </a:rPr>
              <a:t>F</a:t>
            </a:r>
            <a:r>
              <a:rPr lang="de-CH" altLang="en-US" sz="2000">
                <a:latin typeface="Times" charset="0"/>
              </a:rPr>
              <a:t>, VII</a:t>
            </a:r>
            <a:r>
              <a:rPr lang="de-CH" altLang="en-US" sz="2000" baseline="-25000">
                <a:latin typeface="Times" charset="0"/>
              </a:rPr>
              <a:t>F</a:t>
            </a:r>
            <a:r>
              <a:rPr lang="de-CH" altLang="en-US" sz="2000">
                <a:latin typeface="Times" charset="0"/>
              </a:rPr>
              <a:t>) </a:t>
            </a:r>
          </a:p>
        </p:txBody>
      </p:sp>
      <p:sp>
        <p:nvSpPr>
          <p:cNvPr id="861188" name="AutoShape 4">
            <a:extLst>
              <a:ext uri="{FF2B5EF4-FFF2-40B4-BE49-F238E27FC236}">
                <a16:creationId xmlns:a16="http://schemas.microsoft.com/office/drawing/2014/main" id="{26729AFB-3729-1292-DE2E-F95B891D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1341438"/>
            <a:ext cx="2849563" cy="2074862"/>
          </a:xfrm>
          <a:prstGeom prst="chevron">
            <a:avLst>
              <a:gd name="adj" fmla="val 34334"/>
            </a:avLst>
          </a:prstGeom>
          <a:gradFill rotWithShape="0">
            <a:gsLst>
              <a:gs pos="0">
                <a:srgbClr val="66FF66"/>
              </a:gs>
              <a:gs pos="100000">
                <a:srgbClr val="FFFF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66FF66"/>
            </a:contourClr>
          </a:sp3d>
        </p:spPr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CH" altLang="en-US" sz="2000">
                <a:latin typeface="Times" charset="0"/>
              </a:rPr>
              <a:t>new tonality </a:t>
            </a:r>
          </a:p>
          <a:p>
            <a:pPr algn="r"/>
            <a:r>
              <a:rPr lang="de-CH" altLang="en-US" sz="2000">
                <a:latin typeface="Times" charset="0"/>
              </a:rPr>
              <a:t>cadence</a:t>
            </a:r>
          </a:p>
          <a:p>
            <a:pPr algn="r"/>
            <a:r>
              <a:rPr lang="de-CH" altLang="en-US" sz="2000">
                <a:latin typeface="Times" charset="0"/>
              </a:rPr>
              <a:t>degrees</a:t>
            </a:r>
          </a:p>
          <a:p>
            <a:pPr algn="r"/>
            <a:r>
              <a:rPr lang="de-CH" altLang="en-US" sz="2000">
                <a:latin typeface="Times" charset="0"/>
              </a:rPr>
              <a:t>(II</a:t>
            </a:r>
            <a:r>
              <a:rPr lang="de-CH" altLang="en-US" sz="2000" baseline="-25000">
                <a:latin typeface="Times" charset="0"/>
              </a:rPr>
              <a:t>F</a:t>
            </a:r>
            <a:r>
              <a:rPr lang="de-CH" altLang="en-US" sz="2000">
                <a:latin typeface="Times" charset="0"/>
              </a:rPr>
              <a:t> &amp; V</a:t>
            </a:r>
            <a:r>
              <a:rPr lang="de-CH" altLang="en-US" sz="2000" baseline="-25000">
                <a:latin typeface="Times" charset="0"/>
              </a:rPr>
              <a:t>F</a:t>
            </a:r>
            <a:r>
              <a:rPr lang="de-CH" altLang="en-US" sz="2000">
                <a:latin typeface="Times" charset="0"/>
              </a:rPr>
              <a:t>)  </a:t>
            </a:r>
          </a:p>
        </p:txBody>
      </p:sp>
      <p:sp>
        <p:nvSpPr>
          <p:cNvPr id="861189" name="Text Box 5">
            <a:extLst>
              <a:ext uri="{FF2B5EF4-FFF2-40B4-BE49-F238E27FC236}">
                <a16:creationId xmlns:a16="http://schemas.microsoft.com/office/drawing/2014/main" id="{4BCB8053-4C7F-896D-A34F-4C56F98D1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295275"/>
            <a:ext cx="533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Arnold Schönberg: </a:t>
            </a:r>
            <a:r>
              <a:rPr lang="de-CH" alt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Harmonielehre (1911)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861190" name="Text Box 6">
            <a:extLst>
              <a:ext uri="{FF2B5EF4-FFF2-40B4-BE49-F238E27FC236}">
                <a16:creationId xmlns:a16="http://schemas.microsoft.com/office/drawing/2014/main" id="{FF444B09-4E36-8F88-9D01-A2281533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3973513"/>
            <a:ext cx="79152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8913" indent="-188913">
              <a:buFontTx/>
              <a:buChar char="•"/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What is the set of </a:t>
            </a:r>
            <a:r>
              <a:rPr lang="de-CH" sz="2400">
                <a:solidFill>
                  <a:srgbClr val="FF0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tonalities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?</a:t>
            </a:r>
          </a:p>
          <a:p>
            <a:pPr marL="188913" indent="-188913">
              <a:buFontTx/>
              <a:buChar char="•"/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What is a </a:t>
            </a:r>
            <a:r>
              <a:rPr lang="de-CH" sz="2400">
                <a:solidFill>
                  <a:srgbClr val="FF0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degree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?</a:t>
            </a:r>
          </a:p>
          <a:p>
            <a:pPr marL="188913" indent="-188913">
              <a:buFontTx/>
              <a:buChar char="•"/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What is a </a:t>
            </a:r>
            <a:r>
              <a:rPr lang="de-CH" sz="2400">
                <a:solidFill>
                  <a:srgbClr val="FF0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cadence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?</a:t>
            </a:r>
          </a:p>
          <a:p>
            <a:pPr marL="188913" indent="-188913">
              <a:buFontTx/>
              <a:buChar char="•"/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Which is the </a:t>
            </a:r>
            <a:r>
              <a:rPr lang="de-CH" sz="2400">
                <a:solidFill>
                  <a:srgbClr val="FF0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modulation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</a:t>
            </a:r>
            <a:r>
              <a:rPr lang="de-CH" sz="2400">
                <a:solidFill>
                  <a:srgbClr val="FF0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mechanism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?</a:t>
            </a:r>
          </a:p>
          <a:p>
            <a:pPr marL="188913" indent="-188913">
              <a:buFontTx/>
              <a:buChar char="•"/>
              <a:defRPr/>
            </a:pP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How do these structures </a:t>
            </a:r>
            <a:r>
              <a: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determine the fundamental degrees</a:t>
            </a:r>
            <a:r>
              <a:rPr lang="de-CH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6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6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6" grpId="0" animBg="1" autoUpdateAnimBg="0"/>
      <p:bldP spid="861187" grpId="0" animBg="1" autoUpdateAnimBg="0"/>
      <p:bldP spid="861188" grpId="0" animBg="1" autoUpdateAnimBg="0"/>
      <p:bldP spid="861189" grpId="0" autoUpdateAnimBg="0"/>
      <p:bldP spid="86119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ext Box 2">
            <a:extLst>
              <a:ext uri="{FF2B5EF4-FFF2-40B4-BE49-F238E27FC236}">
                <a16:creationId xmlns:a16="http://schemas.microsoft.com/office/drawing/2014/main" id="{CEEFC42A-5B4A-6B56-D32C-3CDCD1C1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3" y="1765300"/>
            <a:ext cx="3011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pitch class space 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</a:rPr>
              <a:t>Ÿ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12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 12-tempered tuning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96160F47-66C7-3EFD-354E-4EB035C1C0EB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2462213"/>
            <a:ext cx="3087687" cy="3098800"/>
            <a:chOff x="1283" y="1551"/>
            <a:chExt cx="1945" cy="1952"/>
          </a:xfrm>
        </p:grpSpPr>
        <p:sp>
          <p:nvSpPr>
            <p:cNvPr id="8209" name="Oval 4">
              <a:extLst>
                <a:ext uri="{FF2B5EF4-FFF2-40B4-BE49-F238E27FC236}">
                  <a16:creationId xmlns:a16="http://schemas.microsoft.com/office/drawing/2014/main" id="{A3C0ABCC-FF62-F7E8-4740-58BC4C7CE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814"/>
              <a:ext cx="1386" cy="1386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0" name="Oval 5">
              <a:extLst>
                <a:ext uri="{FF2B5EF4-FFF2-40B4-BE49-F238E27FC236}">
                  <a16:creationId xmlns:a16="http://schemas.microsoft.com/office/drawing/2014/main" id="{ACF0E036-F109-8EB1-279A-ED290987A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05" y="2447"/>
              <a:ext cx="88" cy="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1" name="Oval 6">
              <a:extLst>
                <a:ext uri="{FF2B5EF4-FFF2-40B4-BE49-F238E27FC236}">
                  <a16:creationId xmlns:a16="http://schemas.microsoft.com/office/drawing/2014/main" id="{8889D305-27B7-2556-2A4F-858BEA06B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842"/>
              <a:ext cx="88" cy="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2" name="Oval 7">
              <a:extLst>
                <a:ext uri="{FF2B5EF4-FFF2-40B4-BE49-F238E27FC236}">
                  <a16:creationId xmlns:a16="http://schemas.microsoft.com/office/drawing/2014/main" id="{27FA0E1A-71F8-6424-C0F5-FE3C4C4E8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" y="2761"/>
              <a:ext cx="88" cy="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3" name="Oval 8">
              <a:extLst>
                <a:ext uri="{FF2B5EF4-FFF2-40B4-BE49-F238E27FC236}">
                  <a16:creationId xmlns:a16="http://schemas.microsoft.com/office/drawing/2014/main" id="{3D51C068-0451-2C5A-0CA9-0E1EE422D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" y="2112"/>
              <a:ext cx="88" cy="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214" name="Group 9">
              <a:extLst>
                <a:ext uri="{FF2B5EF4-FFF2-40B4-BE49-F238E27FC236}">
                  <a16:creationId xmlns:a16="http://schemas.microsoft.com/office/drawing/2014/main" id="{8749A562-38A1-9594-3D32-A43503911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1762"/>
              <a:ext cx="1383" cy="1380"/>
              <a:chOff x="1519" y="1762"/>
              <a:chExt cx="1383" cy="1380"/>
            </a:xfrm>
          </p:grpSpPr>
          <p:sp>
            <p:nvSpPr>
              <p:cNvPr id="8228" name="Oval 10">
                <a:extLst>
                  <a:ext uri="{FF2B5EF4-FFF2-40B4-BE49-F238E27FC236}">
                    <a16:creationId xmlns:a16="http://schemas.microsoft.com/office/drawing/2014/main" id="{0AC72480-8461-1E0D-CE2E-697794716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" y="1762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29" name="Oval 11">
                <a:extLst>
                  <a:ext uri="{FF2B5EF4-FFF2-40B4-BE49-F238E27FC236}">
                    <a16:creationId xmlns:a16="http://schemas.microsoft.com/office/drawing/2014/main" id="{9C46CD97-E9B0-25B0-BDE4-40C1DBE4D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19" y="2455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30" name="Oval 12">
                <a:extLst>
                  <a:ext uri="{FF2B5EF4-FFF2-40B4-BE49-F238E27FC236}">
                    <a16:creationId xmlns:a16="http://schemas.microsoft.com/office/drawing/2014/main" id="{E541945C-63D7-B956-7756-89F9D5D5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" y="2088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31" name="Oval 13">
                <a:extLst>
                  <a:ext uri="{FF2B5EF4-FFF2-40B4-BE49-F238E27FC236}">
                    <a16:creationId xmlns:a16="http://schemas.microsoft.com/office/drawing/2014/main" id="{13385194-F331-7B9A-D4EE-71B6CBA03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785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32" name="Oval 14">
                <a:extLst>
                  <a:ext uri="{FF2B5EF4-FFF2-40B4-BE49-F238E27FC236}">
                    <a16:creationId xmlns:a16="http://schemas.microsoft.com/office/drawing/2014/main" id="{A920758C-8DD0-AF2A-5C9D-6EFFDCE6C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3" y="3054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33" name="Oval 15">
                <a:extLst>
                  <a:ext uri="{FF2B5EF4-FFF2-40B4-BE49-F238E27FC236}">
                    <a16:creationId xmlns:a16="http://schemas.microsoft.com/office/drawing/2014/main" id="{C0430246-1EA6-6CA1-801D-45D952EA6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39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34" name="Oval 16">
                <a:extLst>
                  <a:ext uri="{FF2B5EF4-FFF2-40B4-BE49-F238E27FC236}">
                    <a16:creationId xmlns:a16="http://schemas.microsoft.com/office/drawing/2014/main" id="{D95187A9-411D-8E70-7E1F-3696475F4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1866"/>
                <a:ext cx="88" cy="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215" name="Oval 17">
              <a:extLst>
                <a:ext uri="{FF2B5EF4-FFF2-40B4-BE49-F238E27FC236}">
                  <a16:creationId xmlns:a16="http://schemas.microsoft.com/office/drawing/2014/main" id="{2ECBF503-7B23-7214-C155-286838632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3156"/>
              <a:ext cx="88" cy="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6" name="Text Box 18">
              <a:extLst>
                <a:ext uri="{FF2B5EF4-FFF2-40B4-BE49-F238E27FC236}">
                  <a16:creationId xmlns:a16="http://schemas.microsoft.com/office/drawing/2014/main" id="{9C879880-C673-6415-09AB-9455F5621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155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0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17" name="Text Box 19">
              <a:extLst>
                <a:ext uri="{FF2B5EF4-FFF2-40B4-BE49-F238E27FC236}">
                  <a16:creationId xmlns:a16="http://schemas.microsoft.com/office/drawing/2014/main" id="{7CE6CF74-4649-5F94-35DA-5E4746968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4" y="166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1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18" name="Text Box 20">
              <a:extLst>
                <a:ext uri="{FF2B5EF4-FFF2-40B4-BE49-F238E27FC236}">
                  <a16:creationId xmlns:a16="http://schemas.microsoft.com/office/drawing/2014/main" id="{6D8A5818-7B57-DC19-9505-6A462F885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19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2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19" name="Text Box 21">
              <a:extLst>
                <a:ext uri="{FF2B5EF4-FFF2-40B4-BE49-F238E27FC236}">
                  <a16:creationId xmlns:a16="http://schemas.microsoft.com/office/drawing/2014/main" id="{74246D39-59CF-DABB-B699-818D1D023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" y="238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3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20" name="Text Box 22">
              <a:extLst>
                <a:ext uri="{FF2B5EF4-FFF2-40B4-BE49-F238E27FC236}">
                  <a16:creationId xmlns:a16="http://schemas.microsoft.com/office/drawing/2014/main" id="{5956B8C4-DB00-C72E-9EDB-A2DBDBBED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" y="28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4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21" name="Text Box 23">
              <a:extLst>
                <a:ext uri="{FF2B5EF4-FFF2-40B4-BE49-F238E27FC236}">
                  <a16:creationId xmlns:a16="http://schemas.microsoft.com/office/drawing/2014/main" id="{6D97D46E-722C-2DF6-1FD9-F98F07A97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31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5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22" name="Text Box 24">
              <a:extLst>
                <a:ext uri="{FF2B5EF4-FFF2-40B4-BE49-F238E27FC236}">
                  <a16:creationId xmlns:a16="http://schemas.microsoft.com/office/drawing/2014/main" id="{348D4978-DD27-7B34-3DD2-0AC58DE32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5" y="327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6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23" name="Text Box 25">
              <a:extLst>
                <a:ext uri="{FF2B5EF4-FFF2-40B4-BE49-F238E27FC236}">
                  <a16:creationId xmlns:a16="http://schemas.microsoft.com/office/drawing/2014/main" id="{23221DCE-B1A3-2104-7A84-330F80016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3" y="311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7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24" name="Text Box 26">
              <a:extLst>
                <a:ext uri="{FF2B5EF4-FFF2-40B4-BE49-F238E27FC236}">
                  <a16:creationId xmlns:a16="http://schemas.microsoft.com/office/drawing/2014/main" id="{0CD81CA9-F374-627D-EB81-B91E866B7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" y="276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8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25" name="Text Box 27">
              <a:extLst>
                <a:ext uri="{FF2B5EF4-FFF2-40B4-BE49-F238E27FC236}">
                  <a16:creationId xmlns:a16="http://schemas.microsoft.com/office/drawing/2014/main" id="{0465F1A9-061A-6746-08E2-D41D3C5F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239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9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26" name="Text Box 28">
              <a:extLst>
                <a:ext uri="{FF2B5EF4-FFF2-40B4-BE49-F238E27FC236}">
                  <a16:creationId xmlns:a16="http://schemas.microsoft.com/office/drawing/2014/main" id="{69C4DE83-21EA-8843-FC8E-78BB0E846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" y="1965"/>
              <a:ext cx="2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10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8227" name="Text Box 29">
              <a:extLst>
                <a:ext uri="{FF2B5EF4-FFF2-40B4-BE49-F238E27FC236}">
                  <a16:creationId xmlns:a16="http://schemas.microsoft.com/office/drawing/2014/main" id="{01C5570C-E38D-8283-B0C1-78A500E9B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" y="1632"/>
              <a:ext cx="2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11</a:t>
              </a:r>
              <a:endParaRPr lang="de-CH" altLang="en-US" sz="2400">
                <a:latin typeface="Times" charset="0"/>
              </a:endParaRPr>
            </a:p>
          </p:txBody>
        </p:sp>
      </p:grpSp>
      <p:sp>
        <p:nvSpPr>
          <p:cNvPr id="863262" name="Text Box 30">
            <a:extLst>
              <a:ext uri="{FF2B5EF4-FFF2-40B4-BE49-F238E27FC236}">
                <a16:creationId xmlns:a16="http://schemas.microsoft.com/office/drawing/2014/main" id="{1953B5A1-43E1-1602-A0DD-8BC9B460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5876925"/>
            <a:ext cx="8529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twelve diatonic scales: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C, F, B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  <a:ea typeface="Osaka" pitchFamily="4" charset="-128"/>
              </a:rPr>
              <a:t>♭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itchFamily="4" charset="-128"/>
              </a:rPr>
              <a:t>, E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  <a:ea typeface="Osaka" pitchFamily="4" charset="-128"/>
              </a:rPr>
              <a:t>♭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itchFamily="4" charset="-128"/>
              </a:rPr>
              <a:t>, A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  <a:ea typeface="Osaka" pitchFamily="4" charset="-128"/>
              </a:rPr>
              <a:t>♭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itchFamily="4" charset="-128"/>
              </a:rPr>
              <a:t>, D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  <a:ea typeface="Osaka" pitchFamily="4" charset="-128"/>
              </a:rPr>
              <a:t>♭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itchFamily="4" charset="-128"/>
              </a:rPr>
              <a:t>, G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ata" charset="0"/>
                <a:ea typeface="Osaka" pitchFamily="4" charset="-128"/>
              </a:rPr>
              <a:t>♭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itchFamily="4" charset="-128"/>
              </a:rPr>
              <a:t>, B, E, A, D, G</a:t>
            </a:r>
            <a:endParaRPr lang="de-CH" altLang="en-US" sz="2400">
              <a:latin typeface="Times" pitchFamily="2" charset="0"/>
              <a:ea typeface="Osaka" pitchFamily="4" charset="-128"/>
            </a:endParaRPr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id="{FBD7CA2C-A127-5009-2901-2F098DA5CFC2}"/>
              </a:ext>
            </a:extLst>
          </p:cNvPr>
          <p:cNvGrpSpPr>
            <a:grpSpLocks/>
          </p:cNvGrpSpPr>
          <p:nvPr/>
        </p:nvGrpSpPr>
        <p:grpSpPr bwMode="auto">
          <a:xfrm>
            <a:off x="2425700" y="2798763"/>
            <a:ext cx="6680200" cy="2190750"/>
            <a:chOff x="1528" y="1763"/>
            <a:chExt cx="4208" cy="1380"/>
          </a:xfrm>
        </p:grpSpPr>
        <p:grpSp>
          <p:nvGrpSpPr>
            <p:cNvPr id="8199" name="Group 32">
              <a:extLst>
                <a:ext uri="{FF2B5EF4-FFF2-40B4-BE49-F238E27FC236}">
                  <a16:creationId xmlns:a16="http://schemas.microsoft.com/office/drawing/2014/main" id="{B62B7756-52D1-0ABC-1B05-7E2A858BE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8" y="1763"/>
              <a:ext cx="1383" cy="1380"/>
              <a:chOff x="1519" y="1762"/>
              <a:chExt cx="1383" cy="1380"/>
            </a:xfrm>
          </p:grpSpPr>
          <p:sp>
            <p:nvSpPr>
              <p:cNvPr id="8202" name="Oval 33">
                <a:extLst>
                  <a:ext uri="{FF2B5EF4-FFF2-40B4-BE49-F238E27FC236}">
                    <a16:creationId xmlns:a16="http://schemas.microsoft.com/office/drawing/2014/main" id="{CB71171F-830F-5C35-4AA4-11CE5B2F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" y="1762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3" name="Oval 34">
                <a:extLst>
                  <a:ext uri="{FF2B5EF4-FFF2-40B4-BE49-F238E27FC236}">
                    <a16:creationId xmlns:a16="http://schemas.microsoft.com/office/drawing/2014/main" id="{658D269F-B21E-2863-AB0C-BE7800E66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19" y="2455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4" name="Oval 35">
                <a:extLst>
                  <a:ext uri="{FF2B5EF4-FFF2-40B4-BE49-F238E27FC236}">
                    <a16:creationId xmlns:a16="http://schemas.microsoft.com/office/drawing/2014/main" id="{8398BFE4-CF83-F40B-D2CE-55E5E526F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" y="2088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5" name="Oval 36">
                <a:extLst>
                  <a:ext uri="{FF2B5EF4-FFF2-40B4-BE49-F238E27FC236}">
                    <a16:creationId xmlns:a16="http://schemas.microsoft.com/office/drawing/2014/main" id="{443C9C74-A479-8902-1344-AAC922FCE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785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6" name="Oval 37">
                <a:extLst>
                  <a:ext uri="{FF2B5EF4-FFF2-40B4-BE49-F238E27FC236}">
                    <a16:creationId xmlns:a16="http://schemas.microsoft.com/office/drawing/2014/main" id="{CA4D02A4-CFCC-6EB5-B011-0A85039A8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3" y="3054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7" name="Oval 38">
                <a:extLst>
                  <a:ext uri="{FF2B5EF4-FFF2-40B4-BE49-F238E27FC236}">
                    <a16:creationId xmlns:a16="http://schemas.microsoft.com/office/drawing/2014/main" id="{A33C366D-A1CF-7AC1-4558-858C8A71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39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8" name="Oval 39">
                <a:extLst>
                  <a:ext uri="{FF2B5EF4-FFF2-40B4-BE49-F238E27FC236}">
                    <a16:creationId xmlns:a16="http://schemas.microsoft.com/office/drawing/2014/main" id="{1AB3CB12-3F49-6A84-0F02-AA98CAC3D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1866"/>
                <a:ext cx="88" cy="8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63272" name="Text Box 40">
              <a:extLst>
                <a:ext uri="{FF2B5EF4-FFF2-40B4-BE49-F238E27FC236}">
                  <a16:creationId xmlns:a16="http://schemas.microsoft.com/office/drawing/2014/main" id="{53B6C8A5-7698-D67D-A1C3-4522D5AB9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" y="2245"/>
              <a:ext cx="20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scale </a:t>
              </a:r>
              <a:r>
                <a:rPr lang="de-CH" alt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= part of </a:t>
              </a:r>
              <a:r>
                <a:rPr lang="de-CH" alt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Ÿ</a:t>
              </a:r>
              <a:r>
                <a:rPr lang="de-CH" altLang="en-US" sz="32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</a:t>
              </a:r>
              <a:r>
                <a:rPr lang="de-CH" altLang="en-US" sz="3600">
                  <a:solidFill>
                    <a:srgbClr val="FF0000"/>
                  </a:solidFill>
                  <a:latin typeface="Times" pitchFamily="2" charset="0"/>
                </a:rPr>
                <a:t> </a:t>
              </a:r>
            </a:p>
          </p:txBody>
        </p:sp>
        <p:sp>
          <p:nvSpPr>
            <p:cNvPr id="8201" name="Text Box 41">
              <a:extLst>
                <a:ext uri="{FF2B5EF4-FFF2-40B4-BE49-F238E27FC236}">
                  <a16:creationId xmlns:a16="http://schemas.microsoft.com/office/drawing/2014/main" id="{5980BDD9-0A63-21FC-4758-055E3C404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293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3600" b="1">
                  <a:solidFill>
                    <a:srgbClr val="FF0000"/>
                  </a:solidFill>
                  <a:latin typeface="Times" charset="0"/>
                </a:rPr>
                <a:t>C</a:t>
              </a:r>
              <a:endParaRPr lang="de-CH" altLang="en-US" sz="2400">
                <a:latin typeface="Times" charset="0"/>
              </a:endParaRPr>
            </a:p>
          </p:txBody>
        </p:sp>
      </p:grpSp>
      <p:pic>
        <p:nvPicPr>
          <p:cNvPr id="863274" name="Picture 42" descr="Screen4.jpg                                                    00005ACAusr                            000138EF:">
            <a:extLst>
              <a:ext uri="{FF2B5EF4-FFF2-40B4-BE49-F238E27FC236}">
                <a16:creationId xmlns:a16="http://schemas.microsoft.com/office/drawing/2014/main" id="{66469152-3F1F-0074-5A35-259E7B4E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3442" r="8913" b="5508"/>
          <a:stretch>
            <a:fillRect/>
          </a:stretch>
        </p:blipFill>
        <p:spPr bwMode="auto">
          <a:xfrm>
            <a:off x="1973263" y="280988"/>
            <a:ext cx="67500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3275" name="AutoShape 43">
            <a:extLst>
              <a:ext uri="{FF2B5EF4-FFF2-40B4-BE49-F238E27FC236}">
                <a16:creationId xmlns:a16="http://schemas.microsoft.com/office/drawing/2014/main" id="{4553C935-8A45-15CC-5FBE-CC41197AF4FD}"/>
              </a:ext>
            </a:extLst>
          </p:cNvPr>
          <p:cNvSpPr>
            <a:spLocks noChangeArrowheads="1"/>
          </p:cNvSpPr>
          <p:nvPr/>
        </p:nvSpPr>
        <p:spPr bwMode="auto">
          <a:xfrm rot="4074760">
            <a:off x="2442369" y="1948656"/>
            <a:ext cx="1524000" cy="2555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8629 h 21600"/>
              <a:gd name="T14" fmla="*/ 20467 w 21600"/>
              <a:gd name="T15" fmla="*/ 129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965" y="0"/>
                </a:moveTo>
                <a:lnTo>
                  <a:pt x="15965" y="8629"/>
                </a:lnTo>
                <a:lnTo>
                  <a:pt x="3375" y="8629"/>
                </a:lnTo>
                <a:lnTo>
                  <a:pt x="3375" y="12971"/>
                </a:lnTo>
                <a:lnTo>
                  <a:pt x="15965" y="12971"/>
                </a:lnTo>
                <a:lnTo>
                  <a:pt x="15965" y="21600"/>
                </a:lnTo>
                <a:lnTo>
                  <a:pt x="21600" y="10800"/>
                </a:lnTo>
                <a:lnTo>
                  <a:pt x="15965" y="0"/>
                </a:lnTo>
                <a:close/>
              </a:path>
              <a:path w="21600" h="21600">
                <a:moveTo>
                  <a:pt x="1350" y="8629"/>
                </a:moveTo>
                <a:lnTo>
                  <a:pt x="1350" y="12971"/>
                </a:lnTo>
                <a:lnTo>
                  <a:pt x="2700" y="12971"/>
                </a:lnTo>
                <a:lnTo>
                  <a:pt x="2700" y="8629"/>
                </a:lnTo>
                <a:lnTo>
                  <a:pt x="1350" y="8629"/>
                </a:lnTo>
                <a:close/>
              </a:path>
              <a:path w="21600" h="21600">
                <a:moveTo>
                  <a:pt x="0" y="8629"/>
                </a:moveTo>
                <a:lnTo>
                  <a:pt x="0" y="12971"/>
                </a:lnTo>
                <a:lnTo>
                  <a:pt x="675" y="12971"/>
                </a:lnTo>
                <a:lnTo>
                  <a:pt x="675" y="8629"/>
                </a:lnTo>
                <a:lnTo>
                  <a:pt x="0" y="8629"/>
                </a:lnTo>
                <a:close/>
              </a:path>
            </a:pathLst>
          </a:custGeom>
          <a:gradFill rotWithShape="0">
            <a:gsLst>
              <a:gs pos="0">
                <a:srgbClr val="333333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4" grpId="0" autoUpdateAnimBg="0"/>
      <p:bldP spid="8632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282" name="Picture 2" descr="Screen3.jpg                                                    00005ACAusr                            000138EF:">
            <a:extLst>
              <a:ext uri="{FF2B5EF4-FFF2-40B4-BE49-F238E27FC236}">
                <a16:creationId xmlns:a16="http://schemas.microsoft.com/office/drawing/2014/main" id="{EA4D53CC-8F46-A848-EA33-5612CB27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13054" r="8112" b="3470"/>
          <a:stretch>
            <a:fillRect/>
          </a:stretch>
        </p:blipFill>
        <p:spPr bwMode="auto">
          <a:xfrm>
            <a:off x="1387475" y="165100"/>
            <a:ext cx="82375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89DE9A3C-C42D-3CF7-F508-D6EC77D384FC}"/>
              </a:ext>
            </a:extLst>
          </p:cNvPr>
          <p:cNvGrpSpPr>
            <a:grpSpLocks/>
          </p:cNvGrpSpPr>
          <p:nvPr/>
        </p:nvGrpSpPr>
        <p:grpSpPr bwMode="auto">
          <a:xfrm>
            <a:off x="1849438" y="1673225"/>
            <a:ext cx="1233487" cy="1790700"/>
            <a:chOff x="1165" y="1054"/>
            <a:chExt cx="777" cy="1128"/>
          </a:xfrm>
        </p:grpSpPr>
        <p:sp>
          <p:nvSpPr>
            <p:cNvPr id="10410" name="Text Box 4">
              <a:extLst>
                <a:ext uri="{FF2B5EF4-FFF2-40B4-BE49-F238E27FC236}">
                  <a16:creationId xmlns:a16="http://schemas.microsoft.com/office/drawing/2014/main" id="{5F5F4EDE-7B55-2FB0-08B2-6213A505E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8" y="1054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I</a:t>
              </a:r>
            </a:p>
          </p:txBody>
        </p:sp>
        <p:grpSp>
          <p:nvGrpSpPr>
            <p:cNvPr id="10411" name="Group 5">
              <a:extLst>
                <a:ext uri="{FF2B5EF4-FFF2-40B4-BE49-F238E27FC236}">
                  <a16:creationId xmlns:a16="http://schemas.microsoft.com/office/drawing/2014/main" id="{913943CA-1606-63F0-0A8B-597AA30737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5" y="1401"/>
              <a:ext cx="777" cy="781"/>
              <a:chOff x="1060" y="1282"/>
              <a:chExt cx="777" cy="781"/>
            </a:xfrm>
          </p:grpSpPr>
          <p:grpSp>
            <p:nvGrpSpPr>
              <p:cNvPr id="10412" name="Group 6">
                <a:extLst>
                  <a:ext uri="{FF2B5EF4-FFF2-40B4-BE49-F238E27FC236}">
                    <a16:creationId xmlns:a16="http://schemas.microsoft.com/office/drawing/2014/main" id="{928092E5-73AF-DC8F-BCB9-93A1EB8191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0" y="1282"/>
                <a:ext cx="777" cy="781"/>
                <a:chOff x="1519" y="1762"/>
                <a:chExt cx="1474" cy="1482"/>
              </a:xfrm>
            </p:grpSpPr>
            <p:sp>
              <p:nvSpPr>
                <p:cNvPr id="10414" name="Oval 7">
                  <a:extLst>
                    <a:ext uri="{FF2B5EF4-FFF2-40B4-BE49-F238E27FC236}">
                      <a16:creationId xmlns:a16="http://schemas.microsoft.com/office/drawing/2014/main" id="{8597CC16-E7A9-C1BC-EE28-56031B525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9" y="1814"/>
                  <a:ext cx="1386" cy="1386"/>
                </a:xfrm>
                <a:prstGeom prst="ellips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15" name="Oval 8">
                  <a:extLst>
                    <a:ext uri="{FF2B5EF4-FFF2-40B4-BE49-F238E27FC236}">
                      <a16:creationId xmlns:a16="http://schemas.microsoft.com/office/drawing/2014/main" id="{C52D6157-3021-65F5-B00C-A015E2E0A3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905" y="2447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16" name="Oval 9">
                  <a:extLst>
                    <a:ext uri="{FF2B5EF4-FFF2-40B4-BE49-F238E27FC236}">
                      <a16:creationId xmlns:a16="http://schemas.microsoft.com/office/drawing/2014/main" id="{713ECF4C-B307-761E-1DFD-49FD2AFD8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184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17" name="Oval 10">
                  <a:extLst>
                    <a:ext uri="{FF2B5EF4-FFF2-40B4-BE49-F238E27FC236}">
                      <a16:creationId xmlns:a16="http://schemas.microsoft.com/office/drawing/2014/main" id="{3B8B1DF2-3BF6-02B5-0D4A-B6143845D5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4" y="2761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18" name="Oval 11">
                  <a:extLst>
                    <a:ext uri="{FF2B5EF4-FFF2-40B4-BE49-F238E27FC236}">
                      <a16:creationId xmlns:a16="http://schemas.microsoft.com/office/drawing/2014/main" id="{B3E70167-C5FC-4142-B86F-2E99E6B21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1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419" name="Group 12">
                  <a:extLst>
                    <a:ext uri="{FF2B5EF4-FFF2-40B4-BE49-F238E27FC236}">
                      <a16:creationId xmlns:a16="http://schemas.microsoft.com/office/drawing/2014/main" id="{BE9ADA40-CB4C-7F8A-9C9D-B4917CA42A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9" y="1762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429" name="Oval 13">
                    <a:extLst>
                      <a:ext uri="{FF2B5EF4-FFF2-40B4-BE49-F238E27FC236}">
                        <a16:creationId xmlns:a16="http://schemas.microsoft.com/office/drawing/2014/main" id="{5F4FBB0F-67ED-A0D7-277A-5295282E21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30" name="Oval 14">
                    <a:extLst>
                      <a:ext uri="{FF2B5EF4-FFF2-40B4-BE49-F238E27FC236}">
                        <a16:creationId xmlns:a16="http://schemas.microsoft.com/office/drawing/2014/main" id="{0508F588-6EEF-9E61-7E65-3ECAEA3598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31" name="Oval 15">
                    <a:extLst>
                      <a:ext uri="{FF2B5EF4-FFF2-40B4-BE49-F238E27FC236}">
                        <a16:creationId xmlns:a16="http://schemas.microsoft.com/office/drawing/2014/main" id="{1820D98E-4529-D6CA-B01C-BD847993C6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32" name="Oval 16">
                    <a:extLst>
                      <a:ext uri="{FF2B5EF4-FFF2-40B4-BE49-F238E27FC236}">
                        <a16:creationId xmlns:a16="http://schemas.microsoft.com/office/drawing/2014/main" id="{D5F640FF-3A6E-7E53-8C37-7808216DC2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33" name="Oval 17">
                    <a:extLst>
                      <a:ext uri="{FF2B5EF4-FFF2-40B4-BE49-F238E27FC236}">
                        <a16:creationId xmlns:a16="http://schemas.microsoft.com/office/drawing/2014/main" id="{FDC3C58D-F78F-AA54-C997-E06DA61A4D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34" name="Oval 18">
                    <a:extLst>
                      <a:ext uri="{FF2B5EF4-FFF2-40B4-BE49-F238E27FC236}">
                        <a16:creationId xmlns:a16="http://schemas.microsoft.com/office/drawing/2014/main" id="{2BC70E12-C21D-C7C3-6BA7-FEABB0DC0E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35" name="Oval 19">
                    <a:extLst>
                      <a:ext uri="{FF2B5EF4-FFF2-40B4-BE49-F238E27FC236}">
                        <a16:creationId xmlns:a16="http://schemas.microsoft.com/office/drawing/2014/main" id="{2A7BE1D3-CF11-AEE5-81A5-FBB7B76552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0420" name="Oval 20">
                  <a:extLst>
                    <a:ext uri="{FF2B5EF4-FFF2-40B4-BE49-F238E27FC236}">
                      <a16:creationId xmlns:a16="http://schemas.microsoft.com/office/drawing/2014/main" id="{C55944B7-C3D5-D8EB-2952-FDE4CA4D9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3" y="3156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421" name="Group 21">
                  <a:extLst>
                    <a:ext uri="{FF2B5EF4-FFF2-40B4-BE49-F238E27FC236}">
                      <a16:creationId xmlns:a16="http://schemas.microsoft.com/office/drawing/2014/main" id="{A9C4E113-ABA9-0701-92C5-2199EAF148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8" y="1763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422" name="Oval 22">
                    <a:extLst>
                      <a:ext uri="{FF2B5EF4-FFF2-40B4-BE49-F238E27FC236}">
                        <a16:creationId xmlns:a16="http://schemas.microsoft.com/office/drawing/2014/main" id="{7F9C9251-E039-87C4-056A-DDEC1E8A6B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23" name="Oval 23">
                    <a:extLst>
                      <a:ext uri="{FF2B5EF4-FFF2-40B4-BE49-F238E27FC236}">
                        <a16:creationId xmlns:a16="http://schemas.microsoft.com/office/drawing/2014/main" id="{6F84E216-7301-9D7A-7A13-242F21259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24" name="Oval 24">
                    <a:extLst>
                      <a:ext uri="{FF2B5EF4-FFF2-40B4-BE49-F238E27FC236}">
                        <a16:creationId xmlns:a16="http://schemas.microsoft.com/office/drawing/2014/main" id="{48E170B9-B15E-DA7E-B259-ACDDBD38A3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25" name="Oval 25">
                    <a:extLst>
                      <a:ext uri="{FF2B5EF4-FFF2-40B4-BE49-F238E27FC236}">
                        <a16:creationId xmlns:a16="http://schemas.microsoft.com/office/drawing/2014/main" id="{89678E92-BA64-ED5A-2BB1-218657EB38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26" name="Oval 26">
                    <a:extLst>
                      <a:ext uri="{FF2B5EF4-FFF2-40B4-BE49-F238E27FC236}">
                        <a16:creationId xmlns:a16="http://schemas.microsoft.com/office/drawing/2014/main" id="{A8212B88-B037-0B61-9B25-79FFDD23A6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27" name="Oval 27">
                    <a:extLst>
                      <a:ext uri="{FF2B5EF4-FFF2-40B4-BE49-F238E27FC236}">
                        <a16:creationId xmlns:a16="http://schemas.microsoft.com/office/drawing/2014/main" id="{52955595-B56E-6241-5309-056A45B2FF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28" name="Oval 28">
                    <a:extLst>
                      <a:ext uri="{FF2B5EF4-FFF2-40B4-BE49-F238E27FC236}">
                        <a16:creationId xmlns:a16="http://schemas.microsoft.com/office/drawing/2014/main" id="{768E2075-74AE-8CA6-F6F9-94826A4CF0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10413" name="AutoShape 29">
                <a:extLst>
                  <a:ext uri="{FF2B5EF4-FFF2-40B4-BE49-F238E27FC236}">
                    <a16:creationId xmlns:a16="http://schemas.microsoft.com/office/drawing/2014/main" id="{5B9A3811-0263-D037-EB1B-1B7F0119C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88417">
                <a:off x="1231" y="1464"/>
                <a:ext cx="674" cy="461"/>
              </a:xfrm>
              <a:prstGeom prst="triangle">
                <a:avLst>
                  <a:gd name="adj" fmla="val 61625"/>
                </a:avLst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" name="Group 30">
            <a:extLst>
              <a:ext uri="{FF2B5EF4-FFF2-40B4-BE49-F238E27FC236}">
                <a16:creationId xmlns:a16="http://schemas.microsoft.com/office/drawing/2014/main" id="{D778CB1A-0AB4-328D-5C59-19A959EBF03D}"/>
              </a:ext>
            </a:extLst>
          </p:cNvPr>
          <p:cNvGrpSpPr>
            <a:grpSpLocks/>
          </p:cNvGrpSpPr>
          <p:nvPr/>
        </p:nvGrpSpPr>
        <p:grpSpPr bwMode="auto">
          <a:xfrm>
            <a:off x="5197475" y="1647825"/>
            <a:ext cx="1233488" cy="5011738"/>
            <a:chOff x="3274" y="1038"/>
            <a:chExt cx="777" cy="3157"/>
          </a:xfrm>
        </p:grpSpPr>
        <p:sp>
          <p:nvSpPr>
            <p:cNvPr id="10383" name="Text Box 31">
              <a:extLst>
                <a:ext uri="{FF2B5EF4-FFF2-40B4-BE49-F238E27FC236}">
                  <a16:creationId xmlns:a16="http://schemas.microsoft.com/office/drawing/2014/main" id="{410F4960-3B80-5F39-B070-F9AF30C97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8" y="103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IV</a:t>
              </a:r>
            </a:p>
          </p:txBody>
        </p:sp>
        <p:sp>
          <p:nvSpPr>
            <p:cNvPr id="10384" name="Line 32">
              <a:extLst>
                <a:ext uri="{FF2B5EF4-FFF2-40B4-BE49-F238E27FC236}">
                  <a16:creationId xmlns:a16="http://schemas.microsoft.com/office/drawing/2014/main" id="{F424637F-41C0-869C-F1AD-575F11005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0" y="1267"/>
              <a:ext cx="0" cy="20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85" name="Group 33">
              <a:extLst>
                <a:ext uri="{FF2B5EF4-FFF2-40B4-BE49-F238E27FC236}">
                  <a16:creationId xmlns:a16="http://schemas.microsoft.com/office/drawing/2014/main" id="{B4FC3BDB-7264-BC79-4EA3-CCBDB4801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4" y="3414"/>
              <a:ext cx="777" cy="781"/>
              <a:chOff x="3099" y="3311"/>
              <a:chExt cx="777" cy="781"/>
            </a:xfrm>
          </p:grpSpPr>
          <p:grpSp>
            <p:nvGrpSpPr>
              <p:cNvPr id="10386" name="Group 34">
                <a:extLst>
                  <a:ext uri="{FF2B5EF4-FFF2-40B4-BE49-F238E27FC236}">
                    <a16:creationId xmlns:a16="http://schemas.microsoft.com/office/drawing/2014/main" id="{137F1B4B-3D72-2AC5-AE7E-FEB26B717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9" y="3311"/>
                <a:ext cx="777" cy="781"/>
                <a:chOff x="1519" y="1762"/>
                <a:chExt cx="1474" cy="1482"/>
              </a:xfrm>
            </p:grpSpPr>
            <p:sp>
              <p:nvSpPr>
                <p:cNvPr id="10388" name="Oval 35">
                  <a:extLst>
                    <a:ext uri="{FF2B5EF4-FFF2-40B4-BE49-F238E27FC236}">
                      <a16:creationId xmlns:a16="http://schemas.microsoft.com/office/drawing/2014/main" id="{596D5033-3DAF-00C9-82C6-8C230A085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9" y="1814"/>
                  <a:ext cx="1386" cy="1386"/>
                </a:xfrm>
                <a:prstGeom prst="ellips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89" name="Oval 36">
                  <a:extLst>
                    <a:ext uri="{FF2B5EF4-FFF2-40B4-BE49-F238E27FC236}">
                      <a16:creationId xmlns:a16="http://schemas.microsoft.com/office/drawing/2014/main" id="{DA3FE4BD-81D9-8711-EBFE-606D0F1F8B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905" y="2447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90" name="Oval 37">
                  <a:extLst>
                    <a:ext uri="{FF2B5EF4-FFF2-40B4-BE49-F238E27FC236}">
                      <a16:creationId xmlns:a16="http://schemas.microsoft.com/office/drawing/2014/main" id="{72D4726A-ADEB-CEF4-4E75-A19F6E21C1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184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91" name="Oval 38">
                  <a:extLst>
                    <a:ext uri="{FF2B5EF4-FFF2-40B4-BE49-F238E27FC236}">
                      <a16:creationId xmlns:a16="http://schemas.microsoft.com/office/drawing/2014/main" id="{DDE4935D-A141-7007-6189-A4E1A2E21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4" y="2761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92" name="Oval 39">
                  <a:extLst>
                    <a:ext uri="{FF2B5EF4-FFF2-40B4-BE49-F238E27FC236}">
                      <a16:creationId xmlns:a16="http://schemas.microsoft.com/office/drawing/2014/main" id="{CCDC00B2-4E4F-5D63-BAB2-D4B1D4D54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1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93" name="Group 40">
                  <a:extLst>
                    <a:ext uri="{FF2B5EF4-FFF2-40B4-BE49-F238E27FC236}">
                      <a16:creationId xmlns:a16="http://schemas.microsoft.com/office/drawing/2014/main" id="{9D7522CC-498C-4DC8-0E9C-7BB0286FF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9" y="1762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403" name="Oval 41">
                    <a:extLst>
                      <a:ext uri="{FF2B5EF4-FFF2-40B4-BE49-F238E27FC236}">
                        <a16:creationId xmlns:a16="http://schemas.microsoft.com/office/drawing/2014/main" id="{55110035-ADF6-F95D-30EA-04B7E33554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04" name="Oval 42">
                    <a:extLst>
                      <a:ext uri="{FF2B5EF4-FFF2-40B4-BE49-F238E27FC236}">
                        <a16:creationId xmlns:a16="http://schemas.microsoft.com/office/drawing/2014/main" id="{95DE8E36-AE6B-DA8E-A969-5B7BC65FBE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05" name="Oval 43">
                    <a:extLst>
                      <a:ext uri="{FF2B5EF4-FFF2-40B4-BE49-F238E27FC236}">
                        <a16:creationId xmlns:a16="http://schemas.microsoft.com/office/drawing/2014/main" id="{D455C528-237D-B415-A436-2E1C8174D9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06" name="Oval 44">
                    <a:extLst>
                      <a:ext uri="{FF2B5EF4-FFF2-40B4-BE49-F238E27FC236}">
                        <a16:creationId xmlns:a16="http://schemas.microsoft.com/office/drawing/2014/main" id="{1BD082B9-27C9-36C6-51EA-D45A310622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07" name="Oval 45">
                    <a:extLst>
                      <a:ext uri="{FF2B5EF4-FFF2-40B4-BE49-F238E27FC236}">
                        <a16:creationId xmlns:a16="http://schemas.microsoft.com/office/drawing/2014/main" id="{64781AC4-EEA5-C15D-5D51-901DDBBAED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08" name="Oval 46">
                    <a:extLst>
                      <a:ext uri="{FF2B5EF4-FFF2-40B4-BE49-F238E27FC236}">
                        <a16:creationId xmlns:a16="http://schemas.microsoft.com/office/drawing/2014/main" id="{6E53F1F8-4125-FEC2-3606-3CBE8DD734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09" name="Oval 47">
                    <a:extLst>
                      <a:ext uri="{FF2B5EF4-FFF2-40B4-BE49-F238E27FC236}">
                        <a16:creationId xmlns:a16="http://schemas.microsoft.com/office/drawing/2014/main" id="{AFF59893-24FE-6CB0-DD02-918AF982E6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0394" name="Oval 48">
                  <a:extLst>
                    <a:ext uri="{FF2B5EF4-FFF2-40B4-BE49-F238E27FC236}">
                      <a16:creationId xmlns:a16="http://schemas.microsoft.com/office/drawing/2014/main" id="{6EFB37DE-2F5A-57CA-CBF6-190193A13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3" y="3156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95" name="Group 49">
                  <a:extLst>
                    <a:ext uri="{FF2B5EF4-FFF2-40B4-BE49-F238E27FC236}">
                      <a16:creationId xmlns:a16="http://schemas.microsoft.com/office/drawing/2014/main" id="{90D6A38A-3F26-C941-8443-BF17BE2F0E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8" y="1763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396" name="Oval 50">
                    <a:extLst>
                      <a:ext uri="{FF2B5EF4-FFF2-40B4-BE49-F238E27FC236}">
                        <a16:creationId xmlns:a16="http://schemas.microsoft.com/office/drawing/2014/main" id="{87615D24-CDDB-5D0E-45B5-1B26B8A95C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97" name="Oval 51">
                    <a:extLst>
                      <a:ext uri="{FF2B5EF4-FFF2-40B4-BE49-F238E27FC236}">
                        <a16:creationId xmlns:a16="http://schemas.microsoft.com/office/drawing/2014/main" id="{57536098-8997-81F5-6B52-26B353C3DD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98" name="Oval 52">
                    <a:extLst>
                      <a:ext uri="{FF2B5EF4-FFF2-40B4-BE49-F238E27FC236}">
                        <a16:creationId xmlns:a16="http://schemas.microsoft.com/office/drawing/2014/main" id="{D8E715F9-D864-BBA8-2403-3F3FE18FC4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99" name="Oval 53">
                    <a:extLst>
                      <a:ext uri="{FF2B5EF4-FFF2-40B4-BE49-F238E27FC236}">
                        <a16:creationId xmlns:a16="http://schemas.microsoft.com/office/drawing/2014/main" id="{60DE4584-016C-2C1F-ABB9-D9E964F289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00" name="Oval 54">
                    <a:extLst>
                      <a:ext uri="{FF2B5EF4-FFF2-40B4-BE49-F238E27FC236}">
                        <a16:creationId xmlns:a16="http://schemas.microsoft.com/office/drawing/2014/main" id="{DDD98C03-9A9D-D6C4-C651-F2A3F6A4F2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01" name="Oval 55">
                    <a:extLst>
                      <a:ext uri="{FF2B5EF4-FFF2-40B4-BE49-F238E27FC236}">
                        <a16:creationId xmlns:a16="http://schemas.microsoft.com/office/drawing/2014/main" id="{081F809C-E931-0738-ED66-68ABF03658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02" name="Oval 56">
                    <a:extLst>
                      <a:ext uri="{FF2B5EF4-FFF2-40B4-BE49-F238E27FC236}">
                        <a16:creationId xmlns:a16="http://schemas.microsoft.com/office/drawing/2014/main" id="{E3CE36D8-3AA2-DF78-B9B2-30B678A1D0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10387" name="AutoShape 57">
                <a:extLst>
                  <a:ext uri="{FF2B5EF4-FFF2-40B4-BE49-F238E27FC236}">
                    <a16:creationId xmlns:a16="http://schemas.microsoft.com/office/drawing/2014/main" id="{362F53A2-095D-D83F-6ABA-F37324CED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316978">
                <a:off x="3029" y="3505"/>
                <a:ext cx="674" cy="443"/>
              </a:xfrm>
              <a:prstGeom prst="triangle">
                <a:avLst>
                  <a:gd name="adj" fmla="val 61625"/>
                </a:avLst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" name="Group 58">
            <a:extLst>
              <a:ext uri="{FF2B5EF4-FFF2-40B4-BE49-F238E27FC236}">
                <a16:creationId xmlns:a16="http://schemas.microsoft.com/office/drawing/2014/main" id="{F1F4C850-2B00-8B71-D499-3CECB6CDC966}"/>
              </a:ext>
            </a:extLst>
          </p:cNvPr>
          <p:cNvGrpSpPr>
            <a:grpSpLocks/>
          </p:cNvGrpSpPr>
          <p:nvPr/>
        </p:nvGrpSpPr>
        <p:grpSpPr bwMode="auto">
          <a:xfrm>
            <a:off x="6235700" y="1647825"/>
            <a:ext cx="1296988" cy="1804988"/>
            <a:chOff x="3928" y="1038"/>
            <a:chExt cx="817" cy="1137"/>
          </a:xfrm>
        </p:grpSpPr>
        <p:sp>
          <p:nvSpPr>
            <p:cNvPr id="10357" name="Text Box 59">
              <a:extLst>
                <a:ext uri="{FF2B5EF4-FFF2-40B4-BE49-F238E27FC236}">
                  <a16:creationId xmlns:a16="http://schemas.microsoft.com/office/drawing/2014/main" id="{04F3B377-1F8B-C724-AF2B-928030066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1" y="103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V</a:t>
              </a:r>
            </a:p>
          </p:txBody>
        </p:sp>
        <p:grpSp>
          <p:nvGrpSpPr>
            <p:cNvPr id="10358" name="Group 60">
              <a:extLst>
                <a:ext uri="{FF2B5EF4-FFF2-40B4-BE49-F238E27FC236}">
                  <a16:creationId xmlns:a16="http://schemas.microsoft.com/office/drawing/2014/main" id="{AD14DB7F-5815-990E-FEF3-6B6FACC35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8" y="1394"/>
              <a:ext cx="817" cy="781"/>
              <a:chOff x="3794" y="1291"/>
              <a:chExt cx="817" cy="781"/>
            </a:xfrm>
          </p:grpSpPr>
          <p:grpSp>
            <p:nvGrpSpPr>
              <p:cNvPr id="10359" name="Group 61">
                <a:extLst>
                  <a:ext uri="{FF2B5EF4-FFF2-40B4-BE49-F238E27FC236}">
                    <a16:creationId xmlns:a16="http://schemas.microsoft.com/office/drawing/2014/main" id="{FCB7188C-DD1E-D1D7-6366-CE6BA3A554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4" y="1291"/>
                <a:ext cx="777" cy="781"/>
                <a:chOff x="1519" y="1762"/>
                <a:chExt cx="1474" cy="1482"/>
              </a:xfrm>
            </p:grpSpPr>
            <p:sp>
              <p:nvSpPr>
                <p:cNvPr id="10361" name="Oval 62">
                  <a:extLst>
                    <a:ext uri="{FF2B5EF4-FFF2-40B4-BE49-F238E27FC236}">
                      <a16:creationId xmlns:a16="http://schemas.microsoft.com/office/drawing/2014/main" id="{FD25A5F3-593D-5BC2-8A39-15DA60879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9" y="1814"/>
                  <a:ext cx="1386" cy="1386"/>
                </a:xfrm>
                <a:prstGeom prst="ellips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2" name="Oval 63">
                  <a:extLst>
                    <a:ext uri="{FF2B5EF4-FFF2-40B4-BE49-F238E27FC236}">
                      <a16:creationId xmlns:a16="http://schemas.microsoft.com/office/drawing/2014/main" id="{D16C80E7-0042-70A8-1192-9C819C887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905" y="2447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3" name="Oval 64">
                  <a:extLst>
                    <a:ext uri="{FF2B5EF4-FFF2-40B4-BE49-F238E27FC236}">
                      <a16:creationId xmlns:a16="http://schemas.microsoft.com/office/drawing/2014/main" id="{F0DE7F3B-8EAB-0CBD-844D-C1C129212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184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4" name="Oval 65">
                  <a:extLst>
                    <a:ext uri="{FF2B5EF4-FFF2-40B4-BE49-F238E27FC236}">
                      <a16:creationId xmlns:a16="http://schemas.microsoft.com/office/drawing/2014/main" id="{6C674CA5-88B1-BAB1-E5C5-D6A36E2B7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4" y="2761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5" name="Oval 66">
                  <a:extLst>
                    <a:ext uri="{FF2B5EF4-FFF2-40B4-BE49-F238E27FC236}">
                      <a16:creationId xmlns:a16="http://schemas.microsoft.com/office/drawing/2014/main" id="{B32D0521-783A-1A02-3591-54E008B092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1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66" name="Group 67">
                  <a:extLst>
                    <a:ext uri="{FF2B5EF4-FFF2-40B4-BE49-F238E27FC236}">
                      <a16:creationId xmlns:a16="http://schemas.microsoft.com/office/drawing/2014/main" id="{434345E3-E603-BDC7-9B5C-FD7402641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9" y="1762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376" name="Oval 68">
                    <a:extLst>
                      <a:ext uri="{FF2B5EF4-FFF2-40B4-BE49-F238E27FC236}">
                        <a16:creationId xmlns:a16="http://schemas.microsoft.com/office/drawing/2014/main" id="{B930D202-6AA1-EA91-C653-CE81051FE3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77" name="Oval 69">
                    <a:extLst>
                      <a:ext uri="{FF2B5EF4-FFF2-40B4-BE49-F238E27FC236}">
                        <a16:creationId xmlns:a16="http://schemas.microsoft.com/office/drawing/2014/main" id="{BDD70893-E42B-C75C-6084-C689501452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78" name="Oval 70">
                    <a:extLst>
                      <a:ext uri="{FF2B5EF4-FFF2-40B4-BE49-F238E27FC236}">
                        <a16:creationId xmlns:a16="http://schemas.microsoft.com/office/drawing/2014/main" id="{B00AA357-C841-2C46-AC2D-732485AED6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79" name="Oval 71">
                    <a:extLst>
                      <a:ext uri="{FF2B5EF4-FFF2-40B4-BE49-F238E27FC236}">
                        <a16:creationId xmlns:a16="http://schemas.microsoft.com/office/drawing/2014/main" id="{25584064-61CC-D22D-ED90-D2578F68A4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80" name="Oval 72">
                    <a:extLst>
                      <a:ext uri="{FF2B5EF4-FFF2-40B4-BE49-F238E27FC236}">
                        <a16:creationId xmlns:a16="http://schemas.microsoft.com/office/drawing/2014/main" id="{8B76828F-A212-22FB-3455-A3926AB164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81" name="Oval 73">
                    <a:extLst>
                      <a:ext uri="{FF2B5EF4-FFF2-40B4-BE49-F238E27FC236}">
                        <a16:creationId xmlns:a16="http://schemas.microsoft.com/office/drawing/2014/main" id="{C9C94350-7BE8-C737-F4B3-EE67AA182E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82" name="Oval 74">
                    <a:extLst>
                      <a:ext uri="{FF2B5EF4-FFF2-40B4-BE49-F238E27FC236}">
                        <a16:creationId xmlns:a16="http://schemas.microsoft.com/office/drawing/2014/main" id="{ABE269B8-126F-A6D9-B666-4C6F66B16F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0367" name="Oval 75">
                  <a:extLst>
                    <a:ext uri="{FF2B5EF4-FFF2-40B4-BE49-F238E27FC236}">
                      <a16:creationId xmlns:a16="http://schemas.microsoft.com/office/drawing/2014/main" id="{8CE8B664-7985-E8AF-5D27-B9D4AD5DC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3" y="3156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68" name="Group 76">
                  <a:extLst>
                    <a:ext uri="{FF2B5EF4-FFF2-40B4-BE49-F238E27FC236}">
                      <a16:creationId xmlns:a16="http://schemas.microsoft.com/office/drawing/2014/main" id="{99E273F0-93C6-8CCA-C72B-909D73AC4C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8" y="1763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369" name="Oval 77">
                    <a:extLst>
                      <a:ext uri="{FF2B5EF4-FFF2-40B4-BE49-F238E27FC236}">
                        <a16:creationId xmlns:a16="http://schemas.microsoft.com/office/drawing/2014/main" id="{CFC639F1-E025-3BFF-222A-41E44CA474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70" name="Oval 78">
                    <a:extLst>
                      <a:ext uri="{FF2B5EF4-FFF2-40B4-BE49-F238E27FC236}">
                        <a16:creationId xmlns:a16="http://schemas.microsoft.com/office/drawing/2014/main" id="{7ACFA92A-9B1F-288B-5FDE-EDA0594F25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71" name="Oval 79">
                    <a:extLst>
                      <a:ext uri="{FF2B5EF4-FFF2-40B4-BE49-F238E27FC236}">
                        <a16:creationId xmlns:a16="http://schemas.microsoft.com/office/drawing/2014/main" id="{C773BD7F-0215-73D8-CBE8-3CBBCADF5F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72" name="Oval 80">
                    <a:extLst>
                      <a:ext uri="{FF2B5EF4-FFF2-40B4-BE49-F238E27FC236}">
                        <a16:creationId xmlns:a16="http://schemas.microsoft.com/office/drawing/2014/main" id="{621C3085-A067-B3CE-D016-DB71BD97CB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73" name="Oval 81">
                    <a:extLst>
                      <a:ext uri="{FF2B5EF4-FFF2-40B4-BE49-F238E27FC236}">
                        <a16:creationId xmlns:a16="http://schemas.microsoft.com/office/drawing/2014/main" id="{705113CD-1A17-EFCD-48FE-C52CC9412A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74" name="Oval 82">
                    <a:extLst>
                      <a:ext uri="{FF2B5EF4-FFF2-40B4-BE49-F238E27FC236}">
                        <a16:creationId xmlns:a16="http://schemas.microsoft.com/office/drawing/2014/main" id="{DD534416-6FC0-F55C-282D-E49DAB1CE2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75" name="Oval 83">
                    <a:extLst>
                      <a:ext uri="{FF2B5EF4-FFF2-40B4-BE49-F238E27FC236}">
                        <a16:creationId xmlns:a16="http://schemas.microsoft.com/office/drawing/2014/main" id="{15F0A7CE-F5CC-0843-E005-52AB731CA1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10360" name="AutoShape 84">
                <a:extLst>
                  <a:ext uri="{FF2B5EF4-FFF2-40B4-BE49-F238E27FC236}">
                    <a16:creationId xmlns:a16="http://schemas.microsoft.com/office/drawing/2014/main" id="{3DD02017-202E-184E-78AE-44938E8EB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586815">
                <a:off x="3794" y="1359"/>
                <a:ext cx="674" cy="432"/>
              </a:xfrm>
              <a:prstGeom prst="triangle">
                <a:avLst>
                  <a:gd name="adj" fmla="val 61625"/>
                </a:avLst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7" name="Group 85">
            <a:extLst>
              <a:ext uri="{FF2B5EF4-FFF2-40B4-BE49-F238E27FC236}">
                <a16:creationId xmlns:a16="http://schemas.microsoft.com/office/drawing/2014/main" id="{CC5BC2C6-F650-14FD-3EBB-A476F7C37159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1647825"/>
            <a:ext cx="1233488" cy="2836863"/>
            <a:chOff x="1894" y="1038"/>
            <a:chExt cx="777" cy="1787"/>
          </a:xfrm>
        </p:grpSpPr>
        <p:sp>
          <p:nvSpPr>
            <p:cNvPr id="10330" name="Text Box 86">
              <a:extLst>
                <a:ext uri="{FF2B5EF4-FFF2-40B4-BE49-F238E27FC236}">
                  <a16:creationId xmlns:a16="http://schemas.microsoft.com/office/drawing/2014/main" id="{46F4165F-43B1-58F8-7DD0-88F8FF1AB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1" y="103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II</a:t>
              </a:r>
            </a:p>
          </p:txBody>
        </p:sp>
        <p:sp>
          <p:nvSpPr>
            <p:cNvPr id="10331" name="Line 87">
              <a:extLst>
                <a:ext uri="{FF2B5EF4-FFF2-40B4-BE49-F238E27FC236}">
                  <a16:creationId xmlns:a16="http://schemas.microsoft.com/office/drawing/2014/main" id="{A4595694-7032-D00A-2128-91787F9D8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4" y="1267"/>
              <a:ext cx="0" cy="68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32" name="Group 88">
              <a:extLst>
                <a:ext uri="{FF2B5EF4-FFF2-40B4-BE49-F238E27FC236}">
                  <a16:creationId xmlns:a16="http://schemas.microsoft.com/office/drawing/2014/main" id="{559ADB8B-1E3B-2C8E-2FFA-9AA98C971C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4" y="2044"/>
              <a:ext cx="777" cy="781"/>
              <a:chOff x="1680" y="1941"/>
              <a:chExt cx="777" cy="781"/>
            </a:xfrm>
          </p:grpSpPr>
          <p:grpSp>
            <p:nvGrpSpPr>
              <p:cNvPr id="10333" name="Group 89">
                <a:extLst>
                  <a:ext uri="{FF2B5EF4-FFF2-40B4-BE49-F238E27FC236}">
                    <a16:creationId xmlns:a16="http://schemas.microsoft.com/office/drawing/2014/main" id="{603AEC27-88A1-0A3C-D84F-A641BD4086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1941"/>
                <a:ext cx="777" cy="781"/>
                <a:chOff x="1519" y="1762"/>
                <a:chExt cx="1474" cy="1482"/>
              </a:xfrm>
            </p:grpSpPr>
            <p:sp>
              <p:nvSpPr>
                <p:cNvPr id="10335" name="Oval 90">
                  <a:extLst>
                    <a:ext uri="{FF2B5EF4-FFF2-40B4-BE49-F238E27FC236}">
                      <a16:creationId xmlns:a16="http://schemas.microsoft.com/office/drawing/2014/main" id="{C6D5F0AC-2587-DD9D-4CCE-952CE9D16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9" y="1814"/>
                  <a:ext cx="1386" cy="1386"/>
                </a:xfrm>
                <a:prstGeom prst="ellips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36" name="Oval 91">
                  <a:extLst>
                    <a:ext uri="{FF2B5EF4-FFF2-40B4-BE49-F238E27FC236}">
                      <a16:creationId xmlns:a16="http://schemas.microsoft.com/office/drawing/2014/main" id="{8B1AD255-4D31-B35B-5EB5-BE06A8D896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905" y="2447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37" name="Oval 92">
                  <a:extLst>
                    <a:ext uri="{FF2B5EF4-FFF2-40B4-BE49-F238E27FC236}">
                      <a16:creationId xmlns:a16="http://schemas.microsoft.com/office/drawing/2014/main" id="{F54DD6B4-425F-FEBD-4890-7EBF77188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184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38" name="Oval 93">
                  <a:extLst>
                    <a:ext uri="{FF2B5EF4-FFF2-40B4-BE49-F238E27FC236}">
                      <a16:creationId xmlns:a16="http://schemas.microsoft.com/office/drawing/2014/main" id="{F1BC613E-4CD6-FF23-3253-664E3170C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4" y="2761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39" name="Oval 94">
                  <a:extLst>
                    <a:ext uri="{FF2B5EF4-FFF2-40B4-BE49-F238E27FC236}">
                      <a16:creationId xmlns:a16="http://schemas.microsoft.com/office/drawing/2014/main" id="{59985EA2-6EC5-BE14-1770-4FFF79B4D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1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40" name="Group 95">
                  <a:extLst>
                    <a:ext uri="{FF2B5EF4-FFF2-40B4-BE49-F238E27FC236}">
                      <a16:creationId xmlns:a16="http://schemas.microsoft.com/office/drawing/2014/main" id="{44221D72-9F0E-1225-203F-A312A1FF8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9" y="1762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350" name="Oval 96">
                    <a:extLst>
                      <a:ext uri="{FF2B5EF4-FFF2-40B4-BE49-F238E27FC236}">
                        <a16:creationId xmlns:a16="http://schemas.microsoft.com/office/drawing/2014/main" id="{517B5051-9A06-1450-2CC4-E07458E22A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51" name="Oval 97">
                    <a:extLst>
                      <a:ext uri="{FF2B5EF4-FFF2-40B4-BE49-F238E27FC236}">
                        <a16:creationId xmlns:a16="http://schemas.microsoft.com/office/drawing/2014/main" id="{B2A9DAED-195D-F8C8-35A8-F433E67B75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52" name="Oval 98">
                    <a:extLst>
                      <a:ext uri="{FF2B5EF4-FFF2-40B4-BE49-F238E27FC236}">
                        <a16:creationId xmlns:a16="http://schemas.microsoft.com/office/drawing/2014/main" id="{CE501164-A8B1-D7D1-5853-F9E611415F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53" name="Oval 99">
                    <a:extLst>
                      <a:ext uri="{FF2B5EF4-FFF2-40B4-BE49-F238E27FC236}">
                        <a16:creationId xmlns:a16="http://schemas.microsoft.com/office/drawing/2014/main" id="{0593D60D-9345-957E-2BCF-C11FF149F1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54" name="Oval 100">
                    <a:extLst>
                      <a:ext uri="{FF2B5EF4-FFF2-40B4-BE49-F238E27FC236}">
                        <a16:creationId xmlns:a16="http://schemas.microsoft.com/office/drawing/2014/main" id="{F3F46A24-B13C-A189-3B7D-03566D4F89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55" name="Oval 101">
                    <a:extLst>
                      <a:ext uri="{FF2B5EF4-FFF2-40B4-BE49-F238E27FC236}">
                        <a16:creationId xmlns:a16="http://schemas.microsoft.com/office/drawing/2014/main" id="{4C452186-C4F1-C722-67A5-8BD124F795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56" name="Oval 102">
                    <a:extLst>
                      <a:ext uri="{FF2B5EF4-FFF2-40B4-BE49-F238E27FC236}">
                        <a16:creationId xmlns:a16="http://schemas.microsoft.com/office/drawing/2014/main" id="{93045123-B697-AB52-E67E-6A98161CBD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0341" name="Oval 103">
                  <a:extLst>
                    <a:ext uri="{FF2B5EF4-FFF2-40B4-BE49-F238E27FC236}">
                      <a16:creationId xmlns:a16="http://schemas.microsoft.com/office/drawing/2014/main" id="{F992EF04-7AD3-7BC9-A7EF-CFB218B30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3" y="3156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42" name="Group 104">
                  <a:extLst>
                    <a:ext uri="{FF2B5EF4-FFF2-40B4-BE49-F238E27FC236}">
                      <a16:creationId xmlns:a16="http://schemas.microsoft.com/office/drawing/2014/main" id="{AFF40747-2D68-2E58-A5CC-F6E5FF170C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8" y="1763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343" name="Oval 105">
                    <a:extLst>
                      <a:ext uri="{FF2B5EF4-FFF2-40B4-BE49-F238E27FC236}">
                        <a16:creationId xmlns:a16="http://schemas.microsoft.com/office/drawing/2014/main" id="{2CE62EE8-135B-C8EC-8851-243680732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44" name="Oval 106">
                    <a:extLst>
                      <a:ext uri="{FF2B5EF4-FFF2-40B4-BE49-F238E27FC236}">
                        <a16:creationId xmlns:a16="http://schemas.microsoft.com/office/drawing/2014/main" id="{64083E19-3700-2616-8057-9F561F511B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45" name="Oval 107">
                    <a:extLst>
                      <a:ext uri="{FF2B5EF4-FFF2-40B4-BE49-F238E27FC236}">
                        <a16:creationId xmlns:a16="http://schemas.microsoft.com/office/drawing/2014/main" id="{950F5F37-4391-6D32-C733-21D56B7804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46" name="Oval 108">
                    <a:extLst>
                      <a:ext uri="{FF2B5EF4-FFF2-40B4-BE49-F238E27FC236}">
                        <a16:creationId xmlns:a16="http://schemas.microsoft.com/office/drawing/2014/main" id="{9C57CCE7-33E6-19A6-CD7B-800FC87646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47" name="Oval 109">
                    <a:extLst>
                      <a:ext uri="{FF2B5EF4-FFF2-40B4-BE49-F238E27FC236}">
                        <a16:creationId xmlns:a16="http://schemas.microsoft.com/office/drawing/2014/main" id="{77D71D92-589E-7511-AF27-6DBBF39BA4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48" name="Oval 110">
                    <a:extLst>
                      <a:ext uri="{FF2B5EF4-FFF2-40B4-BE49-F238E27FC236}">
                        <a16:creationId xmlns:a16="http://schemas.microsoft.com/office/drawing/2014/main" id="{34DB0C40-37E7-3E2D-137C-2E34601D58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49" name="Oval 111">
                    <a:extLst>
                      <a:ext uri="{FF2B5EF4-FFF2-40B4-BE49-F238E27FC236}">
                        <a16:creationId xmlns:a16="http://schemas.microsoft.com/office/drawing/2014/main" id="{7E70A666-D448-CF79-969C-1EF1A26A0F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10334" name="AutoShape 112">
                <a:extLst>
                  <a:ext uri="{FF2B5EF4-FFF2-40B4-BE49-F238E27FC236}">
                    <a16:creationId xmlns:a16="http://schemas.microsoft.com/office/drawing/2014/main" id="{AECFE955-CF8D-8E48-2310-C1003A284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861173" flipH="1">
                <a:off x="1778" y="2210"/>
                <a:ext cx="674" cy="461"/>
              </a:xfrm>
              <a:prstGeom prst="triangle">
                <a:avLst>
                  <a:gd name="adj" fmla="val 61625"/>
                </a:avLst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2" name="Group 113">
            <a:extLst>
              <a:ext uri="{FF2B5EF4-FFF2-40B4-BE49-F238E27FC236}">
                <a16:creationId xmlns:a16="http://schemas.microsoft.com/office/drawing/2014/main" id="{1314E2C3-1098-6CB1-921E-2E2885E1133E}"/>
              </a:ext>
            </a:extLst>
          </p:cNvPr>
          <p:cNvGrpSpPr>
            <a:grpSpLocks/>
          </p:cNvGrpSpPr>
          <p:nvPr/>
        </p:nvGrpSpPr>
        <p:grpSpPr bwMode="auto">
          <a:xfrm>
            <a:off x="3983038" y="1647825"/>
            <a:ext cx="1304925" cy="3956050"/>
            <a:chOff x="2509" y="1038"/>
            <a:chExt cx="822" cy="2492"/>
          </a:xfrm>
        </p:grpSpPr>
        <p:sp>
          <p:nvSpPr>
            <p:cNvPr id="10303" name="Text Box 114">
              <a:extLst>
                <a:ext uri="{FF2B5EF4-FFF2-40B4-BE49-F238E27FC236}">
                  <a16:creationId xmlns:a16="http://schemas.microsoft.com/office/drawing/2014/main" id="{0C7CC01D-A988-92EC-9DBE-455F0B86C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103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III</a:t>
              </a:r>
            </a:p>
          </p:txBody>
        </p:sp>
        <p:sp>
          <p:nvSpPr>
            <p:cNvPr id="10304" name="Line 115">
              <a:extLst>
                <a:ext uri="{FF2B5EF4-FFF2-40B4-BE49-F238E27FC236}">
                  <a16:creationId xmlns:a16="http://schemas.microsoft.com/office/drawing/2014/main" id="{861AEFC3-B777-499F-CA64-DC11DE9C3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9" y="1267"/>
              <a:ext cx="0" cy="13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5" name="Group 116">
              <a:extLst>
                <a:ext uri="{FF2B5EF4-FFF2-40B4-BE49-F238E27FC236}">
                  <a16:creationId xmlns:a16="http://schemas.microsoft.com/office/drawing/2014/main" id="{8454F177-E6A0-2DC7-4251-35DA2FAC4E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9" y="2749"/>
              <a:ext cx="822" cy="781"/>
              <a:chOff x="2317" y="2646"/>
              <a:chExt cx="822" cy="781"/>
            </a:xfrm>
          </p:grpSpPr>
          <p:grpSp>
            <p:nvGrpSpPr>
              <p:cNvPr id="10306" name="Group 117">
                <a:extLst>
                  <a:ext uri="{FF2B5EF4-FFF2-40B4-BE49-F238E27FC236}">
                    <a16:creationId xmlns:a16="http://schemas.microsoft.com/office/drawing/2014/main" id="{B4B45B01-B586-676E-AF95-536FD8D56F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2" y="2646"/>
                <a:ext cx="777" cy="781"/>
                <a:chOff x="1519" y="1762"/>
                <a:chExt cx="1474" cy="1482"/>
              </a:xfrm>
            </p:grpSpPr>
            <p:sp>
              <p:nvSpPr>
                <p:cNvPr id="10308" name="Oval 118">
                  <a:extLst>
                    <a:ext uri="{FF2B5EF4-FFF2-40B4-BE49-F238E27FC236}">
                      <a16:creationId xmlns:a16="http://schemas.microsoft.com/office/drawing/2014/main" id="{00B91F23-0BC6-B556-FDF3-EFCA9EB57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9" y="1814"/>
                  <a:ext cx="1386" cy="1386"/>
                </a:xfrm>
                <a:prstGeom prst="ellips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09" name="Oval 119">
                  <a:extLst>
                    <a:ext uri="{FF2B5EF4-FFF2-40B4-BE49-F238E27FC236}">
                      <a16:creationId xmlns:a16="http://schemas.microsoft.com/office/drawing/2014/main" id="{753C2DA0-E2D8-DF35-6D45-C8811E026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905" y="2447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10" name="Oval 120">
                  <a:extLst>
                    <a:ext uri="{FF2B5EF4-FFF2-40B4-BE49-F238E27FC236}">
                      <a16:creationId xmlns:a16="http://schemas.microsoft.com/office/drawing/2014/main" id="{B5CB1F2B-D5B4-5965-8290-9244CBEB9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184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11" name="Oval 121">
                  <a:extLst>
                    <a:ext uri="{FF2B5EF4-FFF2-40B4-BE49-F238E27FC236}">
                      <a16:creationId xmlns:a16="http://schemas.microsoft.com/office/drawing/2014/main" id="{BD775415-7DCA-ACEE-D1B5-B60EFE511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4" y="2761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12" name="Oval 122">
                  <a:extLst>
                    <a:ext uri="{FF2B5EF4-FFF2-40B4-BE49-F238E27FC236}">
                      <a16:creationId xmlns:a16="http://schemas.microsoft.com/office/drawing/2014/main" id="{5C1FC83C-6590-FCC7-0B91-035090846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1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13" name="Group 123">
                  <a:extLst>
                    <a:ext uri="{FF2B5EF4-FFF2-40B4-BE49-F238E27FC236}">
                      <a16:creationId xmlns:a16="http://schemas.microsoft.com/office/drawing/2014/main" id="{0394159D-16A6-AA0E-4CFF-FF60EAC5F0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9" y="1762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323" name="Oval 124">
                    <a:extLst>
                      <a:ext uri="{FF2B5EF4-FFF2-40B4-BE49-F238E27FC236}">
                        <a16:creationId xmlns:a16="http://schemas.microsoft.com/office/drawing/2014/main" id="{3DE4A98A-E93D-144D-A8CB-F7AD4B6DF7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4" name="Oval 125">
                    <a:extLst>
                      <a:ext uri="{FF2B5EF4-FFF2-40B4-BE49-F238E27FC236}">
                        <a16:creationId xmlns:a16="http://schemas.microsoft.com/office/drawing/2014/main" id="{3C596EF0-C3C1-8000-98C3-4E1966CE04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5" name="Oval 126">
                    <a:extLst>
                      <a:ext uri="{FF2B5EF4-FFF2-40B4-BE49-F238E27FC236}">
                        <a16:creationId xmlns:a16="http://schemas.microsoft.com/office/drawing/2014/main" id="{AE1CADB1-BBE7-9EC5-A68D-DECF7E1073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6" name="Oval 127">
                    <a:extLst>
                      <a:ext uri="{FF2B5EF4-FFF2-40B4-BE49-F238E27FC236}">
                        <a16:creationId xmlns:a16="http://schemas.microsoft.com/office/drawing/2014/main" id="{CB71EB4A-CC3B-8471-FC3B-B6C20F3531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7" name="Oval 128">
                    <a:extLst>
                      <a:ext uri="{FF2B5EF4-FFF2-40B4-BE49-F238E27FC236}">
                        <a16:creationId xmlns:a16="http://schemas.microsoft.com/office/drawing/2014/main" id="{FB3DB93D-E510-239A-19F2-F3E33AAE6F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8" name="Oval 129">
                    <a:extLst>
                      <a:ext uri="{FF2B5EF4-FFF2-40B4-BE49-F238E27FC236}">
                        <a16:creationId xmlns:a16="http://schemas.microsoft.com/office/drawing/2014/main" id="{5FBB841A-1DD5-BB95-49BA-51A167E9E5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9" name="Oval 130">
                    <a:extLst>
                      <a:ext uri="{FF2B5EF4-FFF2-40B4-BE49-F238E27FC236}">
                        <a16:creationId xmlns:a16="http://schemas.microsoft.com/office/drawing/2014/main" id="{A7564FD4-17BE-8E88-EF68-92EDEB8353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0314" name="Oval 131">
                  <a:extLst>
                    <a:ext uri="{FF2B5EF4-FFF2-40B4-BE49-F238E27FC236}">
                      <a16:creationId xmlns:a16="http://schemas.microsoft.com/office/drawing/2014/main" id="{4682291B-12A0-D2C2-5C69-4DAFE3FF6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3" y="3156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15" name="Group 132">
                  <a:extLst>
                    <a:ext uri="{FF2B5EF4-FFF2-40B4-BE49-F238E27FC236}">
                      <a16:creationId xmlns:a16="http://schemas.microsoft.com/office/drawing/2014/main" id="{2F6CF72D-E415-F3D7-E46C-778578855E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8" y="1763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316" name="Oval 133">
                    <a:extLst>
                      <a:ext uri="{FF2B5EF4-FFF2-40B4-BE49-F238E27FC236}">
                        <a16:creationId xmlns:a16="http://schemas.microsoft.com/office/drawing/2014/main" id="{8B1FCFC9-8227-A50C-8843-C3FF2193B1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17" name="Oval 134">
                    <a:extLst>
                      <a:ext uri="{FF2B5EF4-FFF2-40B4-BE49-F238E27FC236}">
                        <a16:creationId xmlns:a16="http://schemas.microsoft.com/office/drawing/2014/main" id="{16F5B497-1654-BB43-24EB-570F0B557C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18" name="Oval 135">
                    <a:extLst>
                      <a:ext uri="{FF2B5EF4-FFF2-40B4-BE49-F238E27FC236}">
                        <a16:creationId xmlns:a16="http://schemas.microsoft.com/office/drawing/2014/main" id="{0CA4604A-EC27-8C97-4292-26218E5628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19" name="Oval 136">
                    <a:extLst>
                      <a:ext uri="{FF2B5EF4-FFF2-40B4-BE49-F238E27FC236}">
                        <a16:creationId xmlns:a16="http://schemas.microsoft.com/office/drawing/2014/main" id="{0A391EE0-E5BA-6FA7-ABE2-F7F7D3112B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0" name="Oval 137">
                    <a:extLst>
                      <a:ext uri="{FF2B5EF4-FFF2-40B4-BE49-F238E27FC236}">
                        <a16:creationId xmlns:a16="http://schemas.microsoft.com/office/drawing/2014/main" id="{CEEEEE13-FAEA-A2C4-A080-2557EF001B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1" name="Oval 138">
                    <a:extLst>
                      <a:ext uri="{FF2B5EF4-FFF2-40B4-BE49-F238E27FC236}">
                        <a16:creationId xmlns:a16="http://schemas.microsoft.com/office/drawing/2014/main" id="{9A6C5167-9165-7EF3-4682-0D4913D05D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2" name="Oval 139">
                    <a:extLst>
                      <a:ext uri="{FF2B5EF4-FFF2-40B4-BE49-F238E27FC236}">
                        <a16:creationId xmlns:a16="http://schemas.microsoft.com/office/drawing/2014/main" id="{DBFFBAFA-0525-4390-31C4-1D8588BE77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10307" name="AutoShape 140">
                <a:extLst>
                  <a:ext uri="{FF2B5EF4-FFF2-40B4-BE49-F238E27FC236}">
                    <a16:creationId xmlns:a16="http://schemas.microsoft.com/office/drawing/2014/main" id="{1AE553E6-F316-271E-215F-F030A7852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317295" flipH="1">
                <a:off x="2317" y="2899"/>
                <a:ext cx="696" cy="451"/>
              </a:xfrm>
              <a:prstGeom prst="triangle">
                <a:avLst>
                  <a:gd name="adj" fmla="val 57565"/>
                </a:avLst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7" name="Group 141">
            <a:extLst>
              <a:ext uri="{FF2B5EF4-FFF2-40B4-BE49-F238E27FC236}">
                <a16:creationId xmlns:a16="http://schemas.microsoft.com/office/drawing/2014/main" id="{59D02727-3579-8427-756C-D6443B06F821}"/>
              </a:ext>
            </a:extLst>
          </p:cNvPr>
          <p:cNvGrpSpPr>
            <a:grpSpLocks/>
          </p:cNvGrpSpPr>
          <p:nvPr/>
        </p:nvGrpSpPr>
        <p:grpSpPr bwMode="auto">
          <a:xfrm>
            <a:off x="7462838" y="1647825"/>
            <a:ext cx="1233487" cy="2851150"/>
            <a:chOff x="4701" y="1038"/>
            <a:chExt cx="777" cy="1796"/>
          </a:xfrm>
        </p:grpSpPr>
        <p:sp>
          <p:nvSpPr>
            <p:cNvPr id="10276" name="Text Box 142">
              <a:extLst>
                <a:ext uri="{FF2B5EF4-FFF2-40B4-BE49-F238E27FC236}">
                  <a16:creationId xmlns:a16="http://schemas.microsoft.com/office/drawing/2014/main" id="{7D00FAE2-853E-0390-8180-BEE2D0E82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0" y="103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VI</a:t>
              </a:r>
            </a:p>
          </p:txBody>
        </p:sp>
        <p:sp>
          <p:nvSpPr>
            <p:cNvPr id="10277" name="Line 143">
              <a:extLst>
                <a:ext uri="{FF2B5EF4-FFF2-40B4-BE49-F238E27FC236}">
                  <a16:creationId xmlns:a16="http://schemas.microsoft.com/office/drawing/2014/main" id="{3A26017B-FAF7-250C-93C5-391F2680D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7" y="1267"/>
              <a:ext cx="0" cy="6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78" name="Group 144">
              <a:extLst>
                <a:ext uri="{FF2B5EF4-FFF2-40B4-BE49-F238E27FC236}">
                  <a16:creationId xmlns:a16="http://schemas.microsoft.com/office/drawing/2014/main" id="{4AA80003-3072-0AAA-EA37-C9D863E82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1" y="2053"/>
              <a:ext cx="777" cy="781"/>
              <a:chOff x="4533" y="1950"/>
              <a:chExt cx="777" cy="781"/>
            </a:xfrm>
          </p:grpSpPr>
          <p:grpSp>
            <p:nvGrpSpPr>
              <p:cNvPr id="10279" name="Group 145">
                <a:extLst>
                  <a:ext uri="{FF2B5EF4-FFF2-40B4-BE49-F238E27FC236}">
                    <a16:creationId xmlns:a16="http://schemas.microsoft.com/office/drawing/2014/main" id="{E7398DE4-BDA4-84D5-C030-75B7AAA5F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3" y="1950"/>
                <a:ext cx="777" cy="781"/>
                <a:chOff x="1519" y="1762"/>
                <a:chExt cx="1474" cy="1482"/>
              </a:xfrm>
            </p:grpSpPr>
            <p:sp>
              <p:nvSpPr>
                <p:cNvPr id="10281" name="Oval 146">
                  <a:extLst>
                    <a:ext uri="{FF2B5EF4-FFF2-40B4-BE49-F238E27FC236}">
                      <a16:creationId xmlns:a16="http://schemas.microsoft.com/office/drawing/2014/main" id="{AEC23AF7-C37F-9248-46D1-4EDC065C2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9" y="1814"/>
                  <a:ext cx="1386" cy="1386"/>
                </a:xfrm>
                <a:prstGeom prst="ellips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282" name="Oval 147">
                  <a:extLst>
                    <a:ext uri="{FF2B5EF4-FFF2-40B4-BE49-F238E27FC236}">
                      <a16:creationId xmlns:a16="http://schemas.microsoft.com/office/drawing/2014/main" id="{2FD39B02-231C-1E58-6FB3-46B779200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905" y="2447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283" name="Oval 148">
                  <a:extLst>
                    <a:ext uri="{FF2B5EF4-FFF2-40B4-BE49-F238E27FC236}">
                      <a16:creationId xmlns:a16="http://schemas.microsoft.com/office/drawing/2014/main" id="{672CB3B9-70FE-AEF6-8527-50DB15960E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184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284" name="Oval 149">
                  <a:extLst>
                    <a:ext uri="{FF2B5EF4-FFF2-40B4-BE49-F238E27FC236}">
                      <a16:creationId xmlns:a16="http://schemas.microsoft.com/office/drawing/2014/main" id="{3981040D-6BD0-4F7C-AABA-411C14030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4" y="2761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285" name="Oval 150">
                  <a:extLst>
                    <a:ext uri="{FF2B5EF4-FFF2-40B4-BE49-F238E27FC236}">
                      <a16:creationId xmlns:a16="http://schemas.microsoft.com/office/drawing/2014/main" id="{43082772-426C-094A-37E2-96C73BB28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1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286" name="Group 151">
                  <a:extLst>
                    <a:ext uri="{FF2B5EF4-FFF2-40B4-BE49-F238E27FC236}">
                      <a16:creationId xmlns:a16="http://schemas.microsoft.com/office/drawing/2014/main" id="{F624C8C9-D41A-777D-6585-D45A1DFDBD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9" y="1762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296" name="Oval 152">
                    <a:extLst>
                      <a:ext uri="{FF2B5EF4-FFF2-40B4-BE49-F238E27FC236}">
                        <a16:creationId xmlns:a16="http://schemas.microsoft.com/office/drawing/2014/main" id="{68562393-B5FA-89F1-EBE5-17B5003A09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97" name="Oval 153">
                    <a:extLst>
                      <a:ext uri="{FF2B5EF4-FFF2-40B4-BE49-F238E27FC236}">
                        <a16:creationId xmlns:a16="http://schemas.microsoft.com/office/drawing/2014/main" id="{C1A05EC3-6847-0873-C2E7-BF74D8E54B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98" name="Oval 154">
                    <a:extLst>
                      <a:ext uri="{FF2B5EF4-FFF2-40B4-BE49-F238E27FC236}">
                        <a16:creationId xmlns:a16="http://schemas.microsoft.com/office/drawing/2014/main" id="{9E24157E-419A-93CB-1012-0B7A9130A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99" name="Oval 155">
                    <a:extLst>
                      <a:ext uri="{FF2B5EF4-FFF2-40B4-BE49-F238E27FC236}">
                        <a16:creationId xmlns:a16="http://schemas.microsoft.com/office/drawing/2014/main" id="{963F087D-FF8B-A152-3C6C-DCF6557C23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00" name="Oval 156">
                    <a:extLst>
                      <a:ext uri="{FF2B5EF4-FFF2-40B4-BE49-F238E27FC236}">
                        <a16:creationId xmlns:a16="http://schemas.microsoft.com/office/drawing/2014/main" id="{C19BC047-3AC0-D5C1-8717-4A87B460C2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01" name="Oval 157">
                    <a:extLst>
                      <a:ext uri="{FF2B5EF4-FFF2-40B4-BE49-F238E27FC236}">
                        <a16:creationId xmlns:a16="http://schemas.microsoft.com/office/drawing/2014/main" id="{CD49CED4-B66D-3B1D-D4CB-8A49F71018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02" name="Oval 158">
                    <a:extLst>
                      <a:ext uri="{FF2B5EF4-FFF2-40B4-BE49-F238E27FC236}">
                        <a16:creationId xmlns:a16="http://schemas.microsoft.com/office/drawing/2014/main" id="{08832B2D-C5CC-17F1-9D5B-7AB3490027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0287" name="Oval 159">
                  <a:extLst>
                    <a:ext uri="{FF2B5EF4-FFF2-40B4-BE49-F238E27FC236}">
                      <a16:creationId xmlns:a16="http://schemas.microsoft.com/office/drawing/2014/main" id="{C51C7216-F9C8-A76D-0B35-9A4531ABE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3" y="3156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288" name="Group 160">
                  <a:extLst>
                    <a:ext uri="{FF2B5EF4-FFF2-40B4-BE49-F238E27FC236}">
                      <a16:creationId xmlns:a16="http://schemas.microsoft.com/office/drawing/2014/main" id="{1EF950B5-39AD-687B-7077-F8E2F9DC4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8" y="1763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289" name="Oval 161">
                    <a:extLst>
                      <a:ext uri="{FF2B5EF4-FFF2-40B4-BE49-F238E27FC236}">
                        <a16:creationId xmlns:a16="http://schemas.microsoft.com/office/drawing/2014/main" id="{DE284364-D183-1201-D2C2-18EDF5C0E2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90" name="Oval 162">
                    <a:extLst>
                      <a:ext uri="{FF2B5EF4-FFF2-40B4-BE49-F238E27FC236}">
                        <a16:creationId xmlns:a16="http://schemas.microsoft.com/office/drawing/2014/main" id="{4526B2F7-B10A-FCCD-7528-85D7A4477A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91" name="Oval 163">
                    <a:extLst>
                      <a:ext uri="{FF2B5EF4-FFF2-40B4-BE49-F238E27FC236}">
                        <a16:creationId xmlns:a16="http://schemas.microsoft.com/office/drawing/2014/main" id="{341CDE78-2333-4C1D-15B2-C10C8DA18A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92" name="Oval 164">
                    <a:extLst>
                      <a:ext uri="{FF2B5EF4-FFF2-40B4-BE49-F238E27FC236}">
                        <a16:creationId xmlns:a16="http://schemas.microsoft.com/office/drawing/2014/main" id="{696A9D2A-F8A5-F73C-127F-9CC4E1D911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93" name="Oval 165">
                    <a:extLst>
                      <a:ext uri="{FF2B5EF4-FFF2-40B4-BE49-F238E27FC236}">
                        <a16:creationId xmlns:a16="http://schemas.microsoft.com/office/drawing/2014/main" id="{59773CBF-2E3A-40E6-CC74-56779FDFE0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94" name="Oval 166">
                    <a:extLst>
                      <a:ext uri="{FF2B5EF4-FFF2-40B4-BE49-F238E27FC236}">
                        <a16:creationId xmlns:a16="http://schemas.microsoft.com/office/drawing/2014/main" id="{03E8E4A9-378A-16D8-29C4-4BBAA45CB0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95" name="Oval 167">
                    <a:extLst>
                      <a:ext uri="{FF2B5EF4-FFF2-40B4-BE49-F238E27FC236}">
                        <a16:creationId xmlns:a16="http://schemas.microsoft.com/office/drawing/2014/main" id="{057A8D15-9705-8752-E54F-BC1BB31E2D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10280" name="AutoShape 168">
                <a:extLst>
                  <a:ext uri="{FF2B5EF4-FFF2-40B4-BE49-F238E27FC236}">
                    <a16:creationId xmlns:a16="http://schemas.microsoft.com/office/drawing/2014/main" id="{687229C7-F28B-9CA1-1500-131F6B4D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48965" flipH="1">
                <a:off x="4610" y="1982"/>
                <a:ext cx="674" cy="449"/>
              </a:xfrm>
              <a:prstGeom prst="triangle">
                <a:avLst>
                  <a:gd name="adj" fmla="val 61625"/>
                </a:avLst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1504" name="Group 169">
            <a:extLst>
              <a:ext uri="{FF2B5EF4-FFF2-40B4-BE49-F238E27FC236}">
                <a16:creationId xmlns:a16="http://schemas.microsoft.com/office/drawing/2014/main" id="{C8B55FB6-7EEA-7210-6F09-BC9C79B7932A}"/>
              </a:ext>
            </a:extLst>
          </p:cNvPr>
          <p:cNvGrpSpPr>
            <a:grpSpLocks/>
          </p:cNvGrpSpPr>
          <p:nvPr/>
        </p:nvGrpSpPr>
        <p:grpSpPr bwMode="auto">
          <a:xfrm>
            <a:off x="8518525" y="1647825"/>
            <a:ext cx="1233488" cy="3959225"/>
            <a:chOff x="5366" y="1038"/>
            <a:chExt cx="777" cy="2494"/>
          </a:xfrm>
        </p:grpSpPr>
        <p:sp>
          <p:nvSpPr>
            <p:cNvPr id="10249" name="Text Box 170">
              <a:extLst>
                <a:ext uri="{FF2B5EF4-FFF2-40B4-BE49-F238E27FC236}">
                  <a16:creationId xmlns:a16="http://schemas.microsoft.com/office/drawing/2014/main" id="{6F0BF9D5-7117-1559-CB77-01B1D545D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7" y="1038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VII</a:t>
              </a:r>
            </a:p>
          </p:txBody>
        </p:sp>
        <p:sp>
          <p:nvSpPr>
            <p:cNvPr id="10250" name="Line 171">
              <a:extLst>
                <a:ext uri="{FF2B5EF4-FFF2-40B4-BE49-F238E27FC236}">
                  <a16:creationId xmlns:a16="http://schemas.microsoft.com/office/drawing/2014/main" id="{8083DD37-0A4D-F4FC-20A0-99BC37C1E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4" y="1267"/>
              <a:ext cx="0" cy="13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51" name="Group 172">
              <a:extLst>
                <a:ext uri="{FF2B5EF4-FFF2-40B4-BE49-F238E27FC236}">
                  <a16:creationId xmlns:a16="http://schemas.microsoft.com/office/drawing/2014/main" id="{862B96B8-CE55-D0F2-5B9F-480576A71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6" y="2697"/>
              <a:ext cx="777" cy="835"/>
              <a:chOff x="5325" y="2594"/>
              <a:chExt cx="777" cy="835"/>
            </a:xfrm>
          </p:grpSpPr>
          <p:grpSp>
            <p:nvGrpSpPr>
              <p:cNvPr id="10252" name="Group 173">
                <a:extLst>
                  <a:ext uri="{FF2B5EF4-FFF2-40B4-BE49-F238E27FC236}">
                    <a16:creationId xmlns:a16="http://schemas.microsoft.com/office/drawing/2014/main" id="{FC3AF67A-8403-EAF3-1F0F-EDD71134B1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5" y="2648"/>
                <a:ext cx="777" cy="781"/>
                <a:chOff x="1519" y="1762"/>
                <a:chExt cx="1474" cy="1482"/>
              </a:xfrm>
            </p:grpSpPr>
            <p:sp>
              <p:nvSpPr>
                <p:cNvPr id="10254" name="Oval 174">
                  <a:extLst>
                    <a:ext uri="{FF2B5EF4-FFF2-40B4-BE49-F238E27FC236}">
                      <a16:creationId xmlns:a16="http://schemas.microsoft.com/office/drawing/2014/main" id="{5875A200-2698-A28E-3167-2834ECAE9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9" y="1814"/>
                  <a:ext cx="1386" cy="1386"/>
                </a:xfrm>
                <a:prstGeom prst="ellips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255" name="Oval 175">
                  <a:extLst>
                    <a:ext uri="{FF2B5EF4-FFF2-40B4-BE49-F238E27FC236}">
                      <a16:creationId xmlns:a16="http://schemas.microsoft.com/office/drawing/2014/main" id="{B9C9B90B-D2C5-F00E-96DB-7D0291D2F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905" y="2447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256" name="Oval 176">
                  <a:extLst>
                    <a:ext uri="{FF2B5EF4-FFF2-40B4-BE49-F238E27FC236}">
                      <a16:creationId xmlns:a16="http://schemas.microsoft.com/office/drawing/2014/main" id="{9389ADB7-F087-62F6-2D54-1F3AE319F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184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257" name="Oval 177">
                  <a:extLst>
                    <a:ext uri="{FF2B5EF4-FFF2-40B4-BE49-F238E27FC236}">
                      <a16:creationId xmlns:a16="http://schemas.microsoft.com/office/drawing/2014/main" id="{A346E533-0AA7-DA69-1BD9-9624EA42F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4" y="2761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258" name="Oval 178">
                  <a:extLst>
                    <a:ext uri="{FF2B5EF4-FFF2-40B4-BE49-F238E27FC236}">
                      <a16:creationId xmlns:a16="http://schemas.microsoft.com/office/drawing/2014/main" id="{6DD97B07-C9D3-89BB-D08A-304AAEA4B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12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259" name="Group 179">
                  <a:extLst>
                    <a:ext uri="{FF2B5EF4-FFF2-40B4-BE49-F238E27FC236}">
                      <a16:creationId xmlns:a16="http://schemas.microsoft.com/office/drawing/2014/main" id="{6D643823-2F2D-1CA4-2E49-7C814B63A1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9" y="1762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269" name="Oval 180">
                    <a:extLst>
                      <a:ext uri="{FF2B5EF4-FFF2-40B4-BE49-F238E27FC236}">
                        <a16:creationId xmlns:a16="http://schemas.microsoft.com/office/drawing/2014/main" id="{047A9FFE-0146-DC90-AE38-9AFBB72137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70" name="Oval 181">
                    <a:extLst>
                      <a:ext uri="{FF2B5EF4-FFF2-40B4-BE49-F238E27FC236}">
                        <a16:creationId xmlns:a16="http://schemas.microsoft.com/office/drawing/2014/main" id="{6A2FFB61-9833-1DDD-19C5-57819CC7D3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71" name="Oval 182">
                    <a:extLst>
                      <a:ext uri="{FF2B5EF4-FFF2-40B4-BE49-F238E27FC236}">
                        <a16:creationId xmlns:a16="http://schemas.microsoft.com/office/drawing/2014/main" id="{B2F46F48-8FC3-99D9-35CD-E3F2F12D16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72" name="Oval 183">
                    <a:extLst>
                      <a:ext uri="{FF2B5EF4-FFF2-40B4-BE49-F238E27FC236}">
                        <a16:creationId xmlns:a16="http://schemas.microsoft.com/office/drawing/2014/main" id="{5F99D42F-3614-287B-F6DF-8700E3C7A3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73" name="Oval 184">
                    <a:extLst>
                      <a:ext uri="{FF2B5EF4-FFF2-40B4-BE49-F238E27FC236}">
                        <a16:creationId xmlns:a16="http://schemas.microsoft.com/office/drawing/2014/main" id="{191133E8-D79C-4B9B-70D4-2F7A5B5629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74" name="Oval 185">
                    <a:extLst>
                      <a:ext uri="{FF2B5EF4-FFF2-40B4-BE49-F238E27FC236}">
                        <a16:creationId xmlns:a16="http://schemas.microsoft.com/office/drawing/2014/main" id="{E856C132-9841-6CD1-2E97-3C80CAD589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75" name="Oval 186">
                    <a:extLst>
                      <a:ext uri="{FF2B5EF4-FFF2-40B4-BE49-F238E27FC236}">
                        <a16:creationId xmlns:a16="http://schemas.microsoft.com/office/drawing/2014/main" id="{1B42BB67-0F42-942C-D588-D1A7406578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0260" name="Oval 187">
                  <a:extLst>
                    <a:ext uri="{FF2B5EF4-FFF2-40B4-BE49-F238E27FC236}">
                      <a16:creationId xmlns:a16="http://schemas.microsoft.com/office/drawing/2014/main" id="{46E501A7-113A-D1AF-7C78-892295B01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3" y="3156"/>
                  <a:ext cx="88" cy="8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261" name="Group 188">
                  <a:extLst>
                    <a:ext uri="{FF2B5EF4-FFF2-40B4-BE49-F238E27FC236}">
                      <a16:creationId xmlns:a16="http://schemas.microsoft.com/office/drawing/2014/main" id="{4AE254B8-5C1F-BA0E-D03D-BD1F43AD8A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8" y="1763"/>
                  <a:ext cx="1383" cy="1380"/>
                  <a:chOff x="1519" y="1762"/>
                  <a:chExt cx="1383" cy="1380"/>
                </a:xfrm>
              </p:grpSpPr>
              <p:sp>
                <p:nvSpPr>
                  <p:cNvPr id="10262" name="Oval 189">
                    <a:extLst>
                      <a:ext uri="{FF2B5EF4-FFF2-40B4-BE49-F238E27FC236}">
                        <a16:creationId xmlns:a16="http://schemas.microsoft.com/office/drawing/2014/main" id="{0461B47C-4054-C5FE-8B85-3A402CE229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1762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63" name="Oval 190">
                    <a:extLst>
                      <a:ext uri="{FF2B5EF4-FFF2-40B4-BE49-F238E27FC236}">
                        <a16:creationId xmlns:a16="http://schemas.microsoft.com/office/drawing/2014/main" id="{4DD6A9F7-3812-5C8D-C02F-694E303A6A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519" y="245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64" name="Oval 191">
                    <a:extLst>
                      <a:ext uri="{FF2B5EF4-FFF2-40B4-BE49-F238E27FC236}">
                        <a16:creationId xmlns:a16="http://schemas.microsoft.com/office/drawing/2014/main" id="{4F8ABD9D-D526-70DB-F221-E5918F855A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6" y="2088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65" name="Oval 192">
                    <a:extLst>
                      <a:ext uri="{FF2B5EF4-FFF2-40B4-BE49-F238E27FC236}">
                        <a16:creationId xmlns:a16="http://schemas.microsoft.com/office/drawing/2014/main" id="{A09F36BF-C47D-49D2-97D7-C35A3549CF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785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66" name="Oval 193">
                    <a:extLst>
                      <a:ext uri="{FF2B5EF4-FFF2-40B4-BE49-F238E27FC236}">
                        <a16:creationId xmlns:a16="http://schemas.microsoft.com/office/drawing/2014/main" id="{6AE7ACBC-164B-D0CA-67E6-55E42BF8FF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3054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67" name="Oval 194">
                    <a:extLst>
                      <a:ext uri="{FF2B5EF4-FFF2-40B4-BE49-F238E27FC236}">
                        <a16:creationId xmlns:a16="http://schemas.microsoft.com/office/drawing/2014/main" id="{97B9D2FC-EA8B-D1CE-3D86-B52DCA3F6F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39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68" name="Oval 195">
                    <a:extLst>
                      <a:ext uri="{FF2B5EF4-FFF2-40B4-BE49-F238E27FC236}">
                        <a16:creationId xmlns:a16="http://schemas.microsoft.com/office/drawing/2014/main" id="{ADF02D8E-CCD8-B30D-EAA6-4FB96BF3D2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1866"/>
                    <a:ext cx="88" cy="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10253" name="AutoShape 196">
                <a:extLst>
                  <a:ext uri="{FF2B5EF4-FFF2-40B4-BE49-F238E27FC236}">
                    <a16:creationId xmlns:a16="http://schemas.microsoft.com/office/drawing/2014/main" id="{1142B545-593A-33FF-4E2E-0DFA125A3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584762">
                <a:off x="5519" y="2762"/>
                <a:ext cx="706" cy="369"/>
              </a:xfrm>
              <a:prstGeom prst="triangle">
                <a:avLst>
                  <a:gd name="adj" fmla="val 48153"/>
                </a:avLst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CC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Freeform 2">
            <a:extLst>
              <a:ext uri="{FF2B5EF4-FFF2-40B4-BE49-F238E27FC236}">
                <a16:creationId xmlns:a16="http://schemas.microsoft.com/office/drawing/2014/main" id="{C814D238-665D-FCC3-FD2A-74D56B783178}"/>
              </a:ext>
            </a:extLst>
          </p:cNvPr>
          <p:cNvSpPr>
            <a:spLocks/>
          </p:cNvSpPr>
          <p:nvPr/>
        </p:nvSpPr>
        <p:spPr bwMode="auto">
          <a:xfrm>
            <a:off x="1924050" y="3806825"/>
            <a:ext cx="2879725" cy="1985963"/>
          </a:xfrm>
          <a:custGeom>
            <a:avLst/>
            <a:gdLst>
              <a:gd name="T0" fmla="*/ 2147483646 w 1814"/>
              <a:gd name="T1" fmla="*/ 0 h 1251"/>
              <a:gd name="T2" fmla="*/ 2147483646 w 1814"/>
              <a:gd name="T3" fmla="*/ 2147483646 h 1251"/>
              <a:gd name="T4" fmla="*/ 2147483646 w 1814"/>
              <a:gd name="T5" fmla="*/ 2147483646 h 1251"/>
              <a:gd name="T6" fmla="*/ 2147483646 w 1814"/>
              <a:gd name="T7" fmla="*/ 2147483646 h 1251"/>
              <a:gd name="T8" fmla="*/ 0 w 1814"/>
              <a:gd name="T9" fmla="*/ 2147483646 h 1251"/>
              <a:gd name="T10" fmla="*/ 2147483646 w 1814"/>
              <a:gd name="T11" fmla="*/ 2147483646 h 1251"/>
              <a:gd name="T12" fmla="*/ 2147483646 w 1814"/>
              <a:gd name="T13" fmla="*/ 2147483646 h 1251"/>
              <a:gd name="T14" fmla="*/ 2147483646 w 1814"/>
              <a:gd name="T15" fmla="*/ 2147483646 h 1251"/>
              <a:gd name="T16" fmla="*/ 2147483646 w 1814"/>
              <a:gd name="T17" fmla="*/ 2147483646 h 1251"/>
              <a:gd name="T18" fmla="*/ 2147483646 w 1814"/>
              <a:gd name="T19" fmla="*/ 2147483646 h 1251"/>
              <a:gd name="T20" fmla="*/ 2147483646 w 1814"/>
              <a:gd name="T21" fmla="*/ 2147483646 h 1251"/>
              <a:gd name="T22" fmla="*/ 2147483646 w 1814"/>
              <a:gd name="T23" fmla="*/ 2147483646 h 1251"/>
              <a:gd name="T24" fmla="*/ 2147483646 w 1814"/>
              <a:gd name="T25" fmla="*/ 2147483646 h 1251"/>
              <a:gd name="T26" fmla="*/ 2147483646 w 1814"/>
              <a:gd name="T27" fmla="*/ 2147483646 h 1251"/>
              <a:gd name="T28" fmla="*/ 2147483646 w 1814"/>
              <a:gd name="T29" fmla="*/ 2147483646 h 1251"/>
              <a:gd name="T30" fmla="*/ 2147483646 w 1814"/>
              <a:gd name="T31" fmla="*/ 2147483646 h 1251"/>
              <a:gd name="T32" fmla="*/ 2147483646 w 1814"/>
              <a:gd name="T33" fmla="*/ 0 h 12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14"/>
              <a:gd name="T52" fmla="*/ 0 h 1251"/>
              <a:gd name="T53" fmla="*/ 1814 w 1814"/>
              <a:gd name="T54" fmla="*/ 1251 h 12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14" h="1251">
                <a:moveTo>
                  <a:pt x="935" y="0"/>
                </a:moveTo>
                <a:lnTo>
                  <a:pt x="737" y="261"/>
                </a:lnTo>
                <a:lnTo>
                  <a:pt x="531" y="427"/>
                </a:lnTo>
                <a:lnTo>
                  <a:pt x="206" y="609"/>
                </a:lnTo>
                <a:lnTo>
                  <a:pt x="0" y="657"/>
                </a:lnTo>
                <a:lnTo>
                  <a:pt x="95" y="831"/>
                </a:lnTo>
                <a:lnTo>
                  <a:pt x="246" y="966"/>
                </a:lnTo>
                <a:lnTo>
                  <a:pt x="507" y="1108"/>
                </a:lnTo>
                <a:lnTo>
                  <a:pt x="816" y="1211"/>
                </a:lnTo>
                <a:lnTo>
                  <a:pt x="1196" y="1251"/>
                </a:lnTo>
                <a:lnTo>
                  <a:pt x="1743" y="1196"/>
                </a:lnTo>
                <a:lnTo>
                  <a:pt x="1814" y="1180"/>
                </a:lnTo>
                <a:lnTo>
                  <a:pt x="1616" y="1021"/>
                </a:lnTo>
                <a:lnTo>
                  <a:pt x="1299" y="720"/>
                </a:lnTo>
                <a:lnTo>
                  <a:pt x="1133" y="451"/>
                </a:lnTo>
                <a:lnTo>
                  <a:pt x="1038" y="237"/>
                </a:lnTo>
                <a:lnTo>
                  <a:pt x="935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7331" name="Freeform 3">
            <a:extLst>
              <a:ext uri="{FF2B5EF4-FFF2-40B4-BE49-F238E27FC236}">
                <a16:creationId xmlns:a16="http://schemas.microsoft.com/office/drawing/2014/main" id="{C578FC9E-5359-BE18-C951-C6D8AF1E4B86}"/>
              </a:ext>
            </a:extLst>
          </p:cNvPr>
          <p:cNvSpPr>
            <a:spLocks/>
          </p:cNvSpPr>
          <p:nvPr/>
        </p:nvSpPr>
        <p:spPr bwMode="auto">
          <a:xfrm>
            <a:off x="2074863" y="1743075"/>
            <a:ext cx="7369175" cy="2327275"/>
          </a:xfrm>
          <a:custGeom>
            <a:avLst/>
            <a:gdLst>
              <a:gd name="T0" fmla="*/ 2147483646 w 4642"/>
              <a:gd name="T1" fmla="*/ 2147483646 h 1466"/>
              <a:gd name="T2" fmla="*/ 2147483646 w 4642"/>
              <a:gd name="T3" fmla="*/ 2147483646 h 1466"/>
              <a:gd name="T4" fmla="*/ 2147483646 w 4642"/>
              <a:gd name="T5" fmla="*/ 2147483646 h 1466"/>
              <a:gd name="T6" fmla="*/ 2147483646 w 4642"/>
              <a:gd name="T7" fmla="*/ 2147483646 h 1466"/>
              <a:gd name="T8" fmla="*/ 2147483646 w 4642"/>
              <a:gd name="T9" fmla="*/ 2147483646 h 1466"/>
              <a:gd name="T10" fmla="*/ 2147483646 w 4642"/>
              <a:gd name="T11" fmla="*/ 2147483646 h 1466"/>
              <a:gd name="T12" fmla="*/ 2147483646 w 4642"/>
              <a:gd name="T13" fmla="*/ 2147483646 h 1466"/>
              <a:gd name="T14" fmla="*/ 2147483646 w 4642"/>
              <a:gd name="T15" fmla="*/ 0 h 1466"/>
              <a:gd name="T16" fmla="*/ 2147483646 w 4642"/>
              <a:gd name="T17" fmla="*/ 2147483646 h 1466"/>
              <a:gd name="T18" fmla="*/ 2147483646 w 4642"/>
              <a:gd name="T19" fmla="*/ 2147483646 h 1466"/>
              <a:gd name="T20" fmla="*/ 2147483646 w 4642"/>
              <a:gd name="T21" fmla="*/ 2147483646 h 1466"/>
              <a:gd name="T22" fmla="*/ 2147483646 w 4642"/>
              <a:gd name="T23" fmla="*/ 2147483646 h 1466"/>
              <a:gd name="T24" fmla="*/ 2147483646 w 4642"/>
              <a:gd name="T25" fmla="*/ 2147483646 h 1466"/>
              <a:gd name="T26" fmla="*/ 2147483646 w 4642"/>
              <a:gd name="T27" fmla="*/ 2147483646 h 1466"/>
              <a:gd name="T28" fmla="*/ 2147483646 w 4642"/>
              <a:gd name="T29" fmla="*/ 2147483646 h 1466"/>
              <a:gd name="T30" fmla="*/ 2147483646 w 4642"/>
              <a:gd name="T31" fmla="*/ 2147483646 h 1466"/>
              <a:gd name="T32" fmla="*/ 2147483646 w 4642"/>
              <a:gd name="T33" fmla="*/ 2147483646 h 1466"/>
              <a:gd name="T34" fmla="*/ 2147483646 w 4642"/>
              <a:gd name="T35" fmla="*/ 2147483646 h 1466"/>
              <a:gd name="T36" fmla="*/ 0 w 4642"/>
              <a:gd name="T37" fmla="*/ 2147483646 h 1466"/>
              <a:gd name="T38" fmla="*/ 2147483646 w 4642"/>
              <a:gd name="T39" fmla="*/ 2147483646 h 1466"/>
              <a:gd name="T40" fmla="*/ 2147483646 w 4642"/>
              <a:gd name="T41" fmla="*/ 2147483646 h 1466"/>
              <a:gd name="T42" fmla="*/ 2147483646 w 4642"/>
              <a:gd name="T43" fmla="*/ 2147483646 h 1466"/>
              <a:gd name="T44" fmla="*/ 2147483646 w 4642"/>
              <a:gd name="T45" fmla="*/ 2147483646 h 1466"/>
              <a:gd name="T46" fmla="*/ 2147483646 w 4642"/>
              <a:gd name="T47" fmla="*/ 2147483646 h 1466"/>
              <a:gd name="T48" fmla="*/ 2147483646 w 4642"/>
              <a:gd name="T49" fmla="*/ 2147483646 h 1466"/>
              <a:gd name="T50" fmla="*/ 2147483646 w 4642"/>
              <a:gd name="T51" fmla="*/ 2147483646 h 1466"/>
              <a:gd name="T52" fmla="*/ 2147483646 w 4642"/>
              <a:gd name="T53" fmla="*/ 2147483646 h 1466"/>
              <a:gd name="T54" fmla="*/ 2147483646 w 4642"/>
              <a:gd name="T55" fmla="*/ 2147483646 h 1466"/>
              <a:gd name="T56" fmla="*/ 2147483646 w 4642"/>
              <a:gd name="T57" fmla="*/ 2147483646 h 1466"/>
              <a:gd name="T58" fmla="*/ 2147483646 w 4642"/>
              <a:gd name="T59" fmla="*/ 2147483646 h 1466"/>
              <a:gd name="T60" fmla="*/ 2147483646 w 4642"/>
              <a:gd name="T61" fmla="*/ 2147483646 h 1466"/>
              <a:gd name="T62" fmla="*/ 2147483646 w 4642"/>
              <a:gd name="T63" fmla="*/ 2147483646 h 1466"/>
              <a:gd name="T64" fmla="*/ 2147483646 w 4642"/>
              <a:gd name="T65" fmla="*/ 2147483646 h 1466"/>
              <a:gd name="T66" fmla="*/ 2147483646 w 4642"/>
              <a:gd name="T67" fmla="*/ 2147483646 h 1466"/>
              <a:gd name="T68" fmla="*/ 2147483646 w 4642"/>
              <a:gd name="T69" fmla="*/ 2147483646 h 1466"/>
              <a:gd name="T70" fmla="*/ 2147483646 w 4642"/>
              <a:gd name="T71" fmla="*/ 2147483646 h 1466"/>
              <a:gd name="T72" fmla="*/ 2147483646 w 4642"/>
              <a:gd name="T73" fmla="*/ 2147483646 h 1466"/>
              <a:gd name="T74" fmla="*/ 2147483646 w 4642"/>
              <a:gd name="T75" fmla="*/ 2147483646 h 1466"/>
              <a:gd name="T76" fmla="*/ 2147483646 w 4642"/>
              <a:gd name="T77" fmla="*/ 2147483646 h 1466"/>
              <a:gd name="T78" fmla="*/ 2147483646 w 4642"/>
              <a:gd name="T79" fmla="*/ 2147483646 h 146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642"/>
              <a:gd name="T121" fmla="*/ 0 h 1466"/>
              <a:gd name="T122" fmla="*/ 4642 w 4642"/>
              <a:gd name="T123" fmla="*/ 1466 h 146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642" h="1466">
                <a:moveTo>
                  <a:pt x="4571" y="1315"/>
                </a:moveTo>
                <a:lnTo>
                  <a:pt x="4642" y="1046"/>
                </a:lnTo>
                <a:lnTo>
                  <a:pt x="4515" y="642"/>
                </a:lnTo>
                <a:lnTo>
                  <a:pt x="4270" y="325"/>
                </a:lnTo>
                <a:lnTo>
                  <a:pt x="3842" y="159"/>
                </a:lnTo>
                <a:lnTo>
                  <a:pt x="3121" y="48"/>
                </a:lnTo>
                <a:lnTo>
                  <a:pt x="2820" y="8"/>
                </a:lnTo>
                <a:lnTo>
                  <a:pt x="2598" y="0"/>
                </a:lnTo>
                <a:lnTo>
                  <a:pt x="2384" y="80"/>
                </a:lnTo>
                <a:lnTo>
                  <a:pt x="2194" y="198"/>
                </a:lnTo>
                <a:lnTo>
                  <a:pt x="1869" y="412"/>
                </a:lnTo>
                <a:lnTo>
                  <a:pt x="1529" y="555"/>
                </a:lnTo>
                <a:lnTo>
                  <a:pt x="1259" y="602"/>
                </a:lnTo>
                <a:lnTo>
                  <a:pt x="919" y="563"/>
                </a:lnTo>
                <a:lnTo>
                  <a:pt x="657" y="484"/>
                </a:lnTo>
                <a:lnTo>
                  <a:pt x="467" y="428"/>
                </a:lnTo>
                <a:lnTo>
                  <a:pt x="277" y="412"/>
                </a:lnTo>
                <a:lnTo>
                  <a:pt x="87" y="460"/>
                </a:lnTo>
                <a:lnTo>
                  <a:pt x="0" y="539"/>
                </a:lnTo>
                <a:lnTo>
                  <a:pt x="24" y="650"/>
                </a:lnTo>
                <a:lnTo>
                  <a:pt x="135" y="816"/>
                </a:lnTo>
                <a:lnTo>
                  <a:pt x="507" y="1094"/>
                </a:lnTo>
                <a:lnTo>
                  <a:pt x="824" y="1268"/>
                </a:lnTo>
                <a:lnTo>
                  <a:pt x="1022" y="1323"/>
                </a:lnTo>
                <a:lnTo>
                  <a:pt x="1109" y="1347"/>
                </a:lnTo>
                <a:lnTo>
                  <a:pt x="1521" y="1212"/>
                </a:lnTo>
                <a:lnTo>
                  <a:pt x="1917" y="1046"/>
                </a:lnTo>
                <a:lnTo>
                  <a:pt x="2329" y="824"/>
                </a:lnTo>
                <a:lnTo>
                  <a:pt x="2471" y="721"/>
                </a:lnTo>
                <a:lnTo>
                  <a:pt x="2844" y="515"/>
                </a:lnTo>
                <a:lnTo>
                  <a:pt x="3200" y="341"/>
                </a:lnTo>
                <a:lnTo>
                  <a:pt x="3541" y="198"/>
                </a:lnTo>
                <a:lnTo>
                  <a:pt x="3493" y="214"/>
                </a:lnTo>
                <a:lnTo>
                  <a:pt x="3636" y="325"/>
                </a:lnTo>
                <a:lnTo>
                  <a:pt x="3802" y="499"/>
                </a:lnTo>
                <a:lnTo>
                  <a:pt x="4016" y="785"/>
                </a:lnTo>
                <a:lnTo>
                  <a:pt x="4079" y="1030"/>
                </a:lnTo>
                <a:lnTo>
                  <a:pt x="4016" y="1228"/>
                </a:lnTo>
                <a:lnTo>
                  <a:pt x="3913" y="1355"/>
                </a:lnTo>
                <a:lnTo>
                  <a:pt x="3739" y="1466"/>
                </a:lnTo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7332" name="Freeform 4">
            <a:extLst>
              <a:ext uri="{FF2B5EF4-FFF2-40B4-BE49-F238E27FC236}">
                <a16:creationId xmlns:a16="http://schemas.microsoft.com/office/drawing/2014/main" id="{F5832A12-D9BE-7C88-F7DD-19B6A116AF25}"/>
              </a:ext>
            </a:extLst>
          </p:cNvPr>
          <p:cNvSpPr>
            <a:spLocks/>
          </p:cNvSpPr>
          <p:nvPr/>
        </p:nvSpPr>
        <p:spPr bwMode="auto">
          <a:xfrm>
            <a:off x="1811338" y="2624138"/>
            <a:ext cx="7180262" cy="3206750"/>
          </a:xfrm>
          <a:custGeom>
            <a:avLst/>
            <a:gdLst>
              <a:gd name="T0" fmla="*/ 2147483646 w 4523"/>
              <a:gd name="T1" fmla="*/ 0 h 2020"/>
              <a:gd name="T2" fmla="*/ 2147483646 w 4523"/>
              <a:gd name="T3" fmla="*/ 2147483646 h 2020"/>
              <a:gd name="T4" fmla="*/ 0 w 4523"/>
              <a:gd name="T5" fmla="*/ 2147483646 h 2020"/>
              <a:gd name="T6" fmla="*/ 2147483646 w 4523"/>
              <a:gd name="T7" fmla="*/ 2147483646 h 2020"/>
              <a:gd name="T8" fmla="*/ 2147483646 w 4523"/>
              <a:gd name="T9" fmla="*/ 2147483646 h 2020"/>
              <a:gd name="T10" fmla="*/ 2147483646 w 4523"/>
              <a:gd name="T11" fmla="*/ 2147483646 h 2020"/>
              <a:gd name="T12" fmla="*/ 2147483646 w 4523"/>
              <a:gd name="T13" fmla="*/ 2147483646 h 2020"/>
              <a:gd name="T14" fmla="*/ 2147483646 w 4523"/>
              <a:gd name="T15" fmla="*/ 2147483646 h 2020"/>
              <a:gd name="T16" fmla="*/ 2147483646 w 4523"/>
              <a:gd name="T17" fmla="*/ 2147483646 h 2020"/>
              <a:gd name="T18" fmla="*/ 2147483646 w 4523"/>
              <a:gd name="T19" fmla="*/ 2147483646 h 2020"/>
              <a:gd name="T20" fmla="*/ 2147483646 w 4523"/>
              <a:gd name="T21" fmla="*/ 2147483646 h 2020"/>
              <a:gd name="T22" fmla="*/ 2147483646 w 4523"/>
              <a:gd name="T23" fmla="*/ 2147483646 h 2020"/>
              <a:gd name="T24" fmla="*/ 2147483646 w 4523"/>
              <a:gd name="T25" fmla="*/ 2147483646 h 2020"/>
              <a:gd name="T26" fmla="*/ 2147483646 w 4523"/>
              <a:gd name="T27" fmla="*/ 2147483646 h 2020"/>
              <a:gd name="T28" fmla="*/ 2147483646 w 4523"/>
              <a:gd name="T29" fmla="*/ 2147483646 h 2020"/>
              <a:gd name="T30" fmla="*/ 2147483646 w 4523"/>
              <a:gd name="T31" fmla="*/ 2147483646 h 2020"/>
              <a:gd name="T32" fmla="*/ 2147483646 w 4523"/>
              <a:gd name="T33" fmla="*/ 2147483646 h 2020"/>
              <a:gd name="T34" fmla="*/ 2147483646 w 4523"/>
              <a:gd name="T35" fmla="*/ 2147483646 h 2020"/>
              <a:gd name="T36" fmla="*/ 2147483646 w 4523"/>
              <a:gd name="T37" fmla="*/ 2147483646 h 2020"/>
              <a:gd name="T38" fmla="*/ 2147483646 w 4523"/>
              <a:gd name="T39" fmla="*/ 2147483646 h 2020"/>
              <a:gd name="T40" fmla="*/ 2147483646 w 4523"/>
              <a:gd name="T41" fmla="*/ 0 h 20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23"/>
              <a:gd name="T64" fmla="*/ 0 h 2020"/>
              <a:gd name="T65" fmla="*/ 4523 w 4523"/>
              <a:gd name="T66" fmla="*/ 2020 h 202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23" h="2020">
                <a:moveTo>
                  <a:pt x="150" y="0"/>
                </a:moveTo>
                <a:lnTo>
                  <a:pt x="47" y="404"/>
                </a:lnTo>
                <a:lnTo>
                  <a:pt x="0" y="895"/>
                </a:lnTo>
                <a:lnTo>
                  <a:pt x="47" y="1450"/>
                </a:lnTo>
                <a:lnTo>
                  <a:pt x="309" y="1751"/>
                </a:lnTo>
                <a:lnTo>
                  <a:pt x="808" y="1964"/>
                </a:lnTo>
                <a:lnTo>
                  <a:pt x="1212" y="2020"/>
                </a:lnTo>
                <a:lnTo>
                  <a:pt x="1948" y="1956"/>
                </a:lnTo>
                <a:lnTo>
                  <a:pt x="2875" y="1782"/>
                </a:lnTo>
                <a:lnTo>
                  <a:pt x="3628" y="1378"/>
                </a:lnTo>
                <a:lnTo>
                  <a:pt x="4523" y="887"/>
                </a:lnTo>
                <a:lnTo>
                  <a:pt x="4008" y="950"/>
                </a:lnTo>
                <a:lnTo>
                  <a:pt x="3295" y="998"/>
                </a:lnTo>
                <a:lnTo>
                  <a:pt x="2614" y="1014"/>
                </a:lnTo>
                <a:lnTo>
                  <a:pt x="1909" y="966"/>
                </a:lnTo>
                <a:lnTo>
                  <a:pt x="1275" y="824"/>
                </a:lnTo>
                <a:lnTo>
                  <a:pt x="1093" y="768"/>
                </a:lnTo>
                <a:lnTo>
                  <a:pt x="736" y="586"/>
                </a:lnTo>
                <a:lnTo>
                  <a:pt x="364" y="325"/>
                </a:lnTo>
                <a:lnTo>
                  <a:pt x="214" y="174"/>
                </a:lnTo>
                <a:lnTo>
                  <a:pt x="150" y="0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EF5BC114-24D4-2DE0-C492-520CA1D1D60F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1965325"/>
            <a:ext cx="8051800" cy="4475163"/>
            <a:chOff x="887" y="1098"/>
            <a:chExt cx="5072" cy="2819"/>
          </a:xfrm>
        </p:grpSpPr>
        <p:sp>
          <p:nvSpPr>
            <p:cNvPr id="12322" name="Text Box 6">
              <a:extLst>
                <a:ext uri="{FF2B5EF4-FFF2-40B4-BE49-F238E27FC236}">
                  <a16:creationId xmlns:a16="http://schemas.microsoft.com/office/drawing/2014/main" id="{5E80F218-8C0E-93FC-5DA9-4D790E2A1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0" y="2574"/>
              <a:ext cx="1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000">
                  <a:latin typeface="Times" charset="0"/>
                </a:rPr>
                <a:t>I</a:t>
              </a:r>
            </a:p>
          </p:txBody>
        </p:sp>
        <p:sp>
          <p:nvSpPr>
            <p:cNvPr id="12323" name="Text Box 7">
              <a:extLst>
                <a:ext uri="{FF2B5EF4-FFF2-40B4-BE49-F238E27FC236}">
                  <a16:creationId xmlns:a16="http://schemas.microsoft.com/office/drawing/2014/main" id="{8B734930-7AB7-A134-CD87-51AA8BE5F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" y="1931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000">
                  <a:latin typeface="Times" charset="0"/>
                </a:rPr>
                <a:t>IV</a:t>
              </a:r>
            </a:p>
          </p:txBody>
        </p:sp>
        <p:sp>
          <p:nvSpPr>
            <p:cNvPr id="12324" name="Text Box 8">
              <a:extLst>
                <a:ext uri="{FF2B5EF4-FFF2-40B4-BE49-F238E27FC236}">
                  <a16:creationId xmlns:a16="http://schemas.microsoft.com/office/drawing/2014/main" id="{6610DE1B-E196-8D03-CDB1-E819A4220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5" y="1098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000">
                  <a:latin typeface="Times" charset="0"/>
                </a:rPr>
                <a:t>II</a:t>
              </a:r>
            </a:p>
          </p:txBody>
        </p:sp>
        <p:sp>
          <p:nvSpPr>
            <p:cNvPr id="12325" name="Text Box 9">
              <a:extLst>
                <a:ext uri="{FF2B5EF4-FFF2-40B4-BE49-F238E27FC236}">
                  <a16:creationId xmlns:a16="http://schemas.microsoft.com/office/drawing/2014/main" id="{DF069293-FC09-0028-5950-1C070D2C4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1655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000">
                  <a:latin typeface="Times" charset="0"/>
                </a:rPr>
                <a:t>VI</a:t>
              </a:r>
            </a:p>
          </p:txBody>
        </p:sp>
        <p:grpSp>
          <p:nvGrpSpPr>
            <p:cNvPr id="12326" name="Group 10">
              <a:extLst>
                <a:ext uri="{FF2B5EF4-FFF2-40B4-BE49-F238E27FC236}">
                  <a16:creationId xmlns:a16="http://schemas.microsoft.com/office/drawing/2014/main" id="{C89509AC-BE88-C327-7AFC-FD85FF5F7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7" y="1859"/>
              <a:ext cx="2538" cy="2058"/>
              <a:chOff x="887" y="1859"/>
              <a:chExt cx="2538" cy="2058"/>
            </a:xfrm>
          </p:grpSpPr>
          <p:sp>
            <p:nvSpPr>
              <p:cNvPr id="12327" name="Text Box 11">
                <a:extLst>
                  <a:ext uri="{FF2B5EF4-FFF2-40B4-BE49-F238E27FC236}">
                    <a16:creationId xmlns:a16="http://schemas.microsoft.com/office/drawing/2014/main" id="{A72AB942-7461-AA0B-551E-62472BE7D8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" y="1859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000">
                    <a:latin typeface="Times" charset="0"/>
                  </a:rPr>
                  <a:t>V</a:t>
                </a:r>
              </a:p>
            </p:txBody>
          </p:sp>
          <p:sp>
            <p:nvSpPr>
              <p:cNvPr id="12328" name="Text Box 12">
                <a:extLst>
                  <a:ext uri="{FF2B5EF4-FFF2-40B4-BE49-F238E27FC236}">
                    <a16:creationId xmlns:a16="http://schemas.microsoft.com/office/drawing/2014/main" id="{6DBA95F0-B37D-578B-5F32-3EB379FDE7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9" y="3667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000">
                    <a:latin typeface="Times" charset="0"/>
                  </a:rPr>
                  <a:t>III</a:t>
                </a:r>
              </a:p>
            </p:txBody>
          </p:sp>
          <p:sp>
            <p:nvSpPr>
              <p:cNvPr id="12329" name="Text Box 13">
                <a:extLst>
                  <a:ext uri="{FF2B5EF4-FFF2-40B4-BE49-F238E27FC236}">
                    <a16:creationId xmlns:a16="http://schemas.microsoft.com/office/drawing/2014/main" id="{961AD565-C3E1-6C63-3FA0-B56A27FDF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" y="3238"/>
                <a:ext cx="3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000">
                    <a:latin typeface="Times" charset="0"/>
                  </a:rPr>
                  <a:t>VII</a:t>
                </a:r>
              </a:p>
            </p:txBody>
          </p:sp>
        </p:grp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6CD5DCCD-F428-18B6-7C4B-158E67FD0392}"/>
              </a:ext>
            </a:extLst>
          </p:cNvPr>
          <p:cNvGrpSpPr>
            <a:grpSpLocks/>
          </p:cNvGrpSpPr>
          <p:nvPr/>
        </p:nvGrpSpPr>
        <p:grpSpPr bwMode="auto">
          <a:xfrm>
            <a:off x="1768475" y="1697038"/>
            <a:ext cx="7718425" cy="4159250"/>
            <a:chOff x="1114" y="929"/>
            <a:chExt cx="4862" cy="2620"/>
          </a:xfrm>
        </p:grpSpPr>
        <p:sp>
          <p:nvSpPr>
            <p:cNvPr id="12303" name="Freeform 15">
              <a:extLst>
                <a:ext uri="{FF2B5EF4-FFF2-40B4-BE49-F238E27FC236}">
                  <a16:creationId xmlns:a16="http://schemas.microsoft.com/office/drawing/2014/main" id="{B32A78E4-EBEA-B16E-9B2A-E0348FAFD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2234"/>
              <a:ext cx="984" cy="672"/>
            </a:xfrm>
            <a:custGeom>
              <a:avLst/>
              <a:gdLst>
                <a:gd name="T0" fmla="*/ 0 w 1102"/>
                <a:gd name="T1" fmla="*/ 907 h 633"/>
                <a:gd name="T2" fmla="*/ 190 w 1102"/>
                <a:gd name="T3" fmla="*/ 751 h 633"/>
                <a:gd name="T4" fmla="*/ 398 w 1102"/>
                <a:gd name="T5" fmla="*/ 416 h 633"/>
                <a:gd name="T6" fmla="*/ 559 w 1102"/>
                <a:gd name="T7" fmla="*/ 0 h 6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2"/>
                <a:gd name="T13" fmla="*/ 0 h 633"/>
                <a:gd name="T14" fmla="*/ 1102 w 1102"/>
                <a:gd name="T15" fmla="*/ 633 h 6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2" h="633">
                  <a:moveTo>
                    <a:pt x="0" y="633"/>
                  </a:moveTo>
                  <a:cubicBezTo>
                    <a:pt x="122" y="607"/>
                    <a:pt x="244" y="582"/>
                    <a:pt x="376" y="525"/>
                  </a:cubicBezTo>
                  <a:cubicBezTo>
                    <a:pt x="507" y="467"/>
                    <a:pt x="665" y="378"/>
                    <a:pt x="786" y="291"/>
                  </a:cubicBezTo>
                  <a:cubicBezTo>
                    <a:pt x="906" y="203"/>
                    <a:pt x="1036" y="60"/>
                    <a:pt x="110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Freeform 16">
              <a:extLst>
                <a:ext uri="{FF2B5EF4-FFF2-40B4-BE49-F238E27FC236}">
                  <a16:creationId xmlns:a16="http://schemas.microsoft.com/office/drawing/2014/main" id="{074D4DA2-96E9-2268-F3C3-C70F6B2F2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899"/>
              <a:ext cx="1933" cy="650"/>
            </a:xfrm>
            <a:custGeom>
              <a:avLst/>
              <a:gdLst>
                <a:gd name="T0" fmla="*/ 0 w 1933"/>
                <a:gd name="T1" fmla="*/ 0 h 650"/>
                <a:gd name="T2" fmla="*/ 175 w 1933"/>
                <a:gd name="T3" fmla="*/ 285 h 650"/>
                <a:gd name="T4" fmla="*/ 587 w 1933"/>
                <a:gd name="T5" fmla="*/ 531 h 650"/>
                <a:gd name="T6" fmla="*/ 880 w 1933"/>
                <a:gd name="T7" fmla="*/ 618 h 650"/>
                <a:gd name="T8" fmla="*/ 1117 w 1933"/>
                <a:gd name="T9" fmla="*/ 650 h 650"/>
                <a:gd name="T10" fmla="*/ 1664 w 1933"/>
                <a:gd name="T11" fmla="*/ 618 h 650"/>
                <a:gd name="T12" fmla="*/ 1933 w 1933"/>
                <a:gd name="T13" fmla="*/ 578 h 6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33"/>
                <a:gd name="T22" fmla="*/ 0 h 650"/>
                <a:gd name="T23" fmla="*/ 1933 w 1933"/>
                <a:gd name="T24" fmla="*/ 650 h 6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33" h="650">
                  <a:moveTo>
                    <a:pt x="0" y="0"/>
                  </a:moveTo>
                  <a:cubicBezTo>
                    <a:pt x="29" y="47"/>
                    <a:pt x="77" y="196"/>
                    <a:pt x="175" y="285"/>
                  </a:cubicBezTo>
                  <a:cubicBezTo>
                    <a:pt x="272" y="373"/>
                    <a:pt x="469" y="475"/>
                    <a:pt x="587" y="531"/>
                  </a:cubicBezTo>
                  <a:cubicBezTo>
                    <a:pt x="704" y="586"/>
                    <a:pt x="791" y="598"/>
                    <a:pt x="880" y="618"/>
                  </a:cubicBezTo>
                  <a:cubicBezTo>
                    <a:pt x="968" y="637"/>
                    <a:pt x="986" y="650"/>
                    <a:pt x="1117" y="650"/>
                  </a:cubicBezTo>
                  <a:cubicBezTo>
                    <a:pt x="1247" y="650"/>
                    <a:pt x="1528" y="629"/>
                    <a:pt x="1664" y="618"/>
                  </a:cubicBezTo>
                  <a:cubicBezTo>
                    <a:pt x="1799" y="606"/>
                    <a:pt x="1877" y="586"/>
                    <a:pt x="1933" y="57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17">
              <a:extLst>
                <a:ext uri="{FF2B5EF4-FFF2-40B4-BE49-F238E27FC236}">
                  <a16:creationId xmlns:a16="http://schemas.microsoft.com/office/drawing/2014/main" id="{5585F6E8-F16C-49BA-2E60-D01B8F28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2361"/>
              <a:ext cx="2606" cy="1108"/>
            </a:xfrm>
            <a:custGeom>
              <a:avLst/>
              <a:gdLst>
                <a:gd name="T0" fmla="*/ 0 w 2606"/>
                <a:gd name="T1" fmla="*/ 1108 h 1108"/>
                <a:gd name="T2" fmla="*/ 1006 w 2606"/>
                <a:gd name="T3" fmla="*/ 903 h 1108"/>
                <a:gd name="T4" fmla="*/ 2606 w 2606"/>
                <a:gd name="T5" fmla="*/ 0 h 1108"/>
                <a:gd name="T6" fmla="*/ 0 60000 65536"/>
                <a:gd name="T7" fmla="*/ 0 60000 65536"/>
                <a:gd name="T8" fmla="*/ 0 60000 65536"/>
                <a:gd name="T9" fmla="*/ 0 w 2606"/>
                <a:gd name="T10" fmla="*/ 0 h 1108"/>
                <a:gd name="T11" fmla="*/ 2606 w 2606"/>
                <a:gd name="T12" fmla="*/ 1108 h 1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6" h="1108">
                  <a:moveTo>
                    <a:pt x="0" y="1108"/>
                  </a:moveTo>
                  <a:cubicBezTo>
                    <a:pt x="167" y="1073"/>
                    <a:pt x="571" y="1087"/>
                    <a:pt x="1006" y="903"/>
                  </a:cubicBezTo>
                  <a:cubicBezTo>
                    <a:pt x="1440" y="718"/>
                    <a:pt x="2272" y="188"/>
                    <a:pt x="260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Freeform 18">
              <a:extLst>
                <a:ext uri="{FF2B5EF4-FFF2-40B4-BE49-F238E27FC236}">
                  <a16:creationId xmlns:a16="http://schemas.microsoft.com/office/drawing/2014/main" id="{8F3ABD58-F1D0-82C4-F72D-51D6849BA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127"/>
              <a:ext cx="2182" cy="1234"/>
            </a:xfrm>
            <a:custGeom>
              <a:avLst/>
              <a:gdLst>
                <a:gd name="T0" fmla="*/ 1993 w 2175"/>
                <a:gd name="T1" fmla="*/ 1234 h 1234"/>
                <a:gd name="T2" fmla="*/ 2165 w 2175"/>
                <a:gd name="T3" fmla="*/ 1123 h 1234"/>
                <a:gd name="T4" fmla="*/ 2213 w 2175"/>
                <a:gd name="T5" fmla="*/ 917 h 1234"/>
                <a:gd name="T6" fmla="*/ 2189 w 2175"/>
                <a:gd name="T7" fmla="*/ 790 h 1234"/>
                <a:gd name="T8" fmla="*/ 2149 w 2175"/>
                <a:gd name="T9" fmla="*/ 655 h 1234"/>
                <a:gd name="T10" fmla="*/ 1985 w 2175"/>
                <a:gd name="T11" fmla="*/ 330 h 1234"/>
                <a:gd name="T12" fmla="*/ 1662 w 2175"/>
                <a:gd name="T13" fmla="*/ 61 h 1234"/>
                <a:gd name="T14" fmla="*/ 1292 w 2175"/>
                <a:gd name="T15" fmla="*/ 22 h 1234"/>
                <a:gd name="T16" fmla="*/ 741 w 2175"/>
                <a:gd name="T17" fmla="*/ 188 h 1234"/>
                <a:gd name="T18" fmla="*/ 0 w 2175"/>
                <a:gd name="T19" fmla="*/ 576 h 1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5"/>
                <a:gd name="T31" fmla="*/ 0 h 1234"/>
                <a:gd name="T32" fmla="*/ 2175 w 2175"/>
                <a:gd name="T33" fmla="*/ 1234 h 12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5" h="1234">
                  <a:moveTo>
                    <a:pt x="1957" y="1234"/>
                  </a:moveTo>
                  <a:cubicBezTo>
                    <a:pt x="2022" y="1204"/>
                    <a:pt x="2087" y="1175"/>
                    <a:pt x="2123" y="1123"/>
                  </a:cubicBezTo>
                  <a:cubicBezTo>
                    <a:pt x="2158" y="1070"/>
                    <a:pt x="2167" y="972"/>
                    <a:pt x="2171" y="917"/>
                  </a:cubicBezTo>
                  <a:cubicBezTo>
                    <a:pt x="2175" y="861"/>
                    <a:pt x="2157" y="833"/>
                    <a:pt x="2147" y="790"/>
                  </a:cubicBezTo>
                  <a:cubicBezTo>
                    <a:pt x="2136" y="746"/>
                    <a:pt x="2140" y="731"/>
                    <a:pt x="2107" y="655"/>
                  </a:cubicBezTo>
                  <a:cubicBezTo>
                    <a:pt x="2073" y="578"/>
                    <a:pt x="2028" y="429"/>
                    <a:pt x="1949" y="330"/>
                  </a:cubicBezTo>
                  <a:cubicBezTo>
                    <a:pt x="1869" y="231"/>
                    <a:pt x="1745" y="112"/>
                    <a:pt x="1632" y="61"/>
                  </a:cubicBezTo>
                  <a:cubicBezTo>
                    <a:pt x="1518" y="9"/>
                    <a:pt x="1418" y="0"/>
                    <a:pt x="1268" y="22"/>
                  </a:cubicBezTo>
                  <a:cubicBezTo>
                    <a:pt x="1117" y="43"/>
                    <a:pt x="940" y="95"/>
                    <a:pt x="729" y="188"/>
                  </a:cubicBezTo>
                  <a:cubicBezTo>
                    <a:pt x="517" y="280"/>
                    <a:pt x="121" y="511"/>
                    <a:pt x="0" y="5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Freeform 19">
              <a:extLst>
                <a:ext uri="{FF2B5EF4-FFF2-40B4-BE49-F238E27FC236}">
                  <a16:creationId xmlns:a16="http://schemas.microsoft.com/office/drawing/2014/main" id="{25C32BAA-715E-5373-A921-84BCD9E9D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273"/>
              <a:ext cx="3422" cy="228"/>
            </a:xfrm>
            <a:custGeom>
              <a:avLst/>
              <a:gdLst>
                <a:gd name="T0" fmla="*/ 3422 w 3422"/>
                <a:gd name="T1" fmla="*/ 80 h 228"/>
                <a:gd name="T2" fmla="*/ 2377 w 3422"/>
                <a:gd name="T3" fmla="*/ 190 h 228"/>
                <a:gd name="T4" fmla="*/ 1387 w 3422"/>
                <a:gd name="T5" fmla="*/ 222 h 228"/>
                <a:gd name="T6" fmla="*/ 634 w 3422"/>
                <a:gd name="T7" fmla="*/ 151 h 228"/>
                <a:gd name="T8" fmla="*/ 0 w 3422"/>
                <a:gd name="T9" fmla="*/ 0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2"/>
                <a:gd name="T16" fmla="*/ 0 h 228"/>
                <a:gd name="T17" fmla="*/ 3422 w 3422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2" h="228">
                  <a:moveTo>
                    <a:pt x="3422" y="80"/>
                  </a:moveTo>
                  <a:cubicBezTo>
                    <a:pt x="3243" y="98"/>
                    <a:pt x="2716" y="166"/>
                    <a:pt x="2377" y="190"/>
                  </a:cubicBezTo>
                  <a:cubicBezTo>
                    <a:pt x="2037" y="213"/>
                    <a:pt x="1677" y="228"/>
                    <a:pt x="1387" y="222"/>
                  </a:cubicBezTo>
                  <a:cubicBezTo>
                    <a:pt x="1096" y="215"/>
                    <a:pt x="865" y="188"/>
                    <a:pt x="634" y="151"/>
                  </a:cubicBezTo>
                  <a:cubicBezTo>
                    <a:pt x="402" y="114"/>
                    <a:pt x="201" y="5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Freeform 20">
              <a:extLst>
                <a:ext uri="{FF2B5EF4-FFF2-40B4-BE49-F238E27FC236}">
                  <a16:creationId xmlns:a16="http://schemas.microsoft.com/office/drawing/2014/main" id="{BBE9765E-4921-E337-1EF7-82301B33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2210"/>
              <a:ext cx="967" cy="1258"/>
            </a:xfrm>
            <a:custGeom>
              <a:avLst/>
              <a:gdLst>
                <a:gd name="T0" fmla="*/ 2260 w 816"/>
                <a:gd name="T1" fmla="*/ 4498 h 975"/>
                <a:gd name="T2" fmla="*/ 880 w 816"/>
                <a:gd name="T3" fmla="*/ 2708 h 975"/>
                <a:gd name="T4" fmla="*/ 0 w 816"/>
                <a:gd name="T5" fmla="*/ 0 h 975"/>
                <a:gd name="T6" fmla="*/ 0 60000 65536"/>
                <a:gd name="T7" fmla="*/ 0 60000 65536"/>
                <a:gd name="T8" fmla="*/ 0 60000 65536"/>
                <a:gd name="T9" fmla="*/ 0 w 816"/>
                <a:gd name="T10" fmla="*/ 0 h 975"/>
                <a:gd name="T11" fmla="*/ 816 w 816"/>
                <a:gd name="T12" fmla="*/ 975 h 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975">
                  <a:moveTo>
                    <a:pt x="816" y="975"/>
                  </a:moveTo>
                  <a:cubicBezTo>
                    <a:pt x="634" y="862"/>
                    <a:pt x="452" y="749"/>
                    <a:pt x="317" y="587"/>
                  </a:cubicBezTo>
                  <a:cubicBezTo>
                    <a:pt x="181" y="424"/>
                    <a:pt x="90" y="21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Freeform 21">
              <a:extLst>
                <a:ext uri="{FF2B5EF4-FFF2-40B4-BE49-F238E27FC236}">
                  <a16:creationId xmlns:a16="http://schemas.microsoft.com/office/drawing/2014/main" id="{4904A536-54AF-93B6-A7F6-E04FCF99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" y="1545"/>
              <a:ext cx="290" cy="839"/>
            </a:xfrm>
            <a:custGeom>
              <a:avLst/>
              <a:gdLst>
                <a:gd name="T0" fmla="*/ 0 w 290"/>
                <a:gd name="T1" fmla="*/ 839 h 839"/>
                <a:gd name="T2" fmla="*/ 214 w 290"/>
                <a:gd name="T3" fmla="*/ 633 h 839"/>
                <a:gd name="T4" fmla="*/ 269 w 290"/>
                <a:gd name="T5" fmla="*/ 332 h 839"/>
                <a:gd name="T6" fmla="*/ 87 w 290"/>
                <a:gd name="T7" fmla="*/ 0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0"/>
                <a:gd name="T13" fmla="*/ 0 h 839"/>
                <a:gd name="T14" fmla="*/ 290 w 290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0" h="839">
                  <a:moveTo>
                    <a:pt x="0" y="839"/>
                  </a:moveTo>
                  <a:cubicBezTo>
                    <a:pt x="84" y="778"/>
                    <a:pt x="169" y="717"/>
                    <a:pt x="214" y="633"/>
                  </a:cubicBezTo>
                  <a:cubicBezTo>
                    <a:pt x="258" y="548"/>
                    <a:pt x="290" y="437"/>
                    <a:pt x="269" y="332"/>
                  </a:cubicBezTo>
                  <a:cubicBezTo>
                    <a:pt x="247" y="226"/>
                    <a:pt x="167" y="113"/>
                    <a:pt x="8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Freeform 22">
              <a:extLst>
                <a:ext uri="{FF2B5EF4-FFF2-40B4-BE49-F238E27FC236}">
                  <a16:creationId xmlns:a16="http://schemas.microsoft.com/office/drawing/2014/main" id="{4C00C3E3-8F06-56B0-E4AF-74C8DBC7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1489"/>
              <a:ext cx="582" cy="872"/>
            </a:xfrm>
            <a:custGeom>
              <a:avLst/>
              <a:gdLst>
                <a:gd name="T0" fmla="*/ 578 w 582"/>
                <a:gd name="T1" fmla="*/ 872 h 872"/>
                <a:gd name="T2" fmla="*/ 554 w 582"/>
                <a:gd name="T3" fmla="*/ 499 h 872"/>
                <a:gd name="T4" fmla="*/ 404 w 582"/>
                <a:gd name="T5" fmla="*/ 214 h 872"/>
                <a:gd name="T6" fmla="*/ 0 w 582"/>
                <a:gd name="T7" fmla="*/ 0 h 8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72"/>
                <a:gd name="T14" fmla="*/ 582 w 582"/>
                <a:gd name="T15" fmla="*/ 872 h 8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72">
                  <a:moveTo>
                    <a:pt x="578" y="872"/>
                  </a:moveTo>
                  <a:cubicBezTo>
                    <a:pt x="580" y="740"/>
                    <a:pt x="582" y="608"/>
                    <a:pt x="554" y="499"/>
                  </a:cubicBezTo>
                  <a:cubicBezTo>
                    <a:pt x="525" y="389"/>
                    <a:pt x="496" y="297"/>
                    <a:pt x="404" y="214"/>
                  </a:cubicBezTo>
                  <a:cubicBezTo>
                    <a:pt x="311" y="130"/>
                    <a:pt x="155" y="6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Freeform 23">
              <a:extLst>
                <a:ext uri="{FF2B5EF4-FFF2-40B4-BE49-F238E27FC236}">
                  <a16:creationId xmlns:a16="http://schemas.microsoft.com/office/drawing/2014/main" id="{42B3980E-BB29-6449-C7BF-86C137F8D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711"/>
              <a:ext cx="1292" cy="578"/>
            </a:xfrm>
            <a:custGeom>
              <a:avLst/>
              <a:gdLst>
                <a:gd name="T0" fmla="*/ 1292 w 1292"/>
                <a:gd name="T1" fmla="*/ 0 h 578"/>
                <a:gd name="T2" fmla="*/ 777 w 1292"/>
                <a:gd name="T3" fmla="*/ 293 h 578"/>
                <a:gd name="T4" fmla="*/ 396 w 1292"/>
                <a:gd name="T5" fmla="*/ 459 h 578"/>
                <a:gd name="T6" fmla="*/ 0 w 1292"/>
                <a:gd name="T7" fmla="*/ 578 h 5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2"/>
                <a:gd name="T13" fmla="*/ 0 h 578"/>
                <a:gd name="T14" fmla="*/ 1292 w 1292"/>
                <a:gd name="T15" fmla="*/ 578 h 5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2" h="578">
                  <a:moveTo>
                    <a:pt x="1292" y="0"/>
                  </a:moveTo>
                  <a:cubicBezTo>
                    <a:pt x="1206" y="48"/>
                    <a:pt x="926" y="216"/>
                    <a:pt x="777" y="293"/>
                  </a:cubicBezTo>
                  <a:cubicBezTo>
                    <a:pt x="627" y="369"/>
                    <a:pt x="525" y="411"/>
                    <a:pt x="396" y="459"/>
                  </a:cubicBezTo>
                  <a:cubicBezTo>
                    <a:pt x="266" y="506"/>
                    <a:pt x="82" y="553"/>
                    <a:pt x="0" y="57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Freeform 24">
              <a:extLst>
                <a:ext uri="{FF2B5EF4-FFF2-40B4-BE49-F238E27FC236}">
                  <a16:creationId xmlns:a16="http://schemas.microsoft.com/office/drawing/2014/main" id="{6CEBB237-49FD-5392-2065-AD245EF5B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929"/>
              <a:ext cx="2686" cy="608"/>
            </a:xfrm>
            <a:custGeom>
              <a:avLst/>
              <a:gdLst>
                <a:gd name="T0" fmla="*/ 2686 w 2686"/>
                <a:gd name="T1" fmla="*/ 188 h 608"/>
                <a:gd name="T2" fmla="*/ 1498 w 2686"/>
                <a:gd name="T3" fmla="*/ 14 h 608"/>
                <a:gd name="T4" fmla="*/ 1070 w 2686"/>
                <a:gd name="T5" fmla="*/ 109 h 608"/>
                <a:gd name="T6" fmla="*/ 721 w 2686"/>
                <a:gd name="T7" fmla="*/ 338 h 608"/>
                <a:gd name="T8" fmla="*/ 468 w 2686"/>
                <a:gd name="T9" fmla="*/ 473 h 608"/>
                <a:gd name="T10" fmla="*/ 238 w 2686"/>
                <a:gd name="T11" fmla="*/ 560 h 608"/>
                <a:gd name="T12" fmla="*/ 0 w 2686"/>
                <a:gd name="T13" fmla="*/ 608 h 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6"/>
                <a:gd name="T22" fmla="*/ 0 h 608"/>
                <a:gd name="T23" fmla="*/ 2686 w 2686"/>
                <a:gd name="T24" fmla="*/ 608 h 6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6" h="608">
                  <a:moveTo>
                    <a:pt x="2686" y="188"/>
                  </a:moveTo>
                  <a:cubicBezTo>
                    <a:pt x="2226" y="107"/>
                    <a:pt x="1767" y="27"/>
                    <a:pt x="1498" y="14"/>
                  </a:cubicBezTo>
                  <a:cubicBezTo>
                    <a:pt x="1228" y="0"/>
                    <a:pt x="1199" y="55"/>
                    <a:pt x="1070" y="109"/>
                  </a:cubicBezTo>
                  <a:cubicBezTo>
                    <a:pt x="940" y="162"/>
                    <a:pt x="821" y="277"/>
                    <a:pt x="721" y="338"/>
                  </a:cubicBezTo>
                  <a:cubicBezTo>
                    <a:pt x="620" y="398"/>
                    <a:pt x="548" y="436"/>
                    <a:pt x="468" y="473"/>
                  </a:cubicBezTo>
                  <a:cubicBezTo>
                    <a:pt x="387" y="509"/>
                    <a:pt x="315" y="537"/>
                    <a:pt x="238" y="560"/>
                  </a:cubicBezTo>
                  <a:cubicBezTo>
                    <a:pt x="160" y="582"/>
                    <a:pt x="49" y="598"/>
                    <a:pt x="0" y="6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Freeform 25">
              <a:extLst>
                <a:ext uri="{FF2B5EF4-FFF2-40B4-BE49-F238E27FC236}">
                  <a16:creationId xmlns:a16="http://schemas.microsoft.com/office/drawing/2014/main" id="{CACCFEA0-B065-722E-3C83-973E70581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1340"/>
              <a:ext cx="1235" cy="933"/>
            </a:xfrm>
            <a:custGeom>
              <a:avLst/>
              <a:gdLst>
                <a:gd name="T0" fmla="*/ 1235 w 1235"/>
                <a:gd name="T1" fmla="*/ 197 h 933"/>
                <a:gd name="T2" fmla="*/ 942 w 1235"/>
                <a:gd name="T3" fmla="*/ 157 h 933"/>
                <a:gd name="T4" fmla="*/ 553 w 1235"/>
                <a:gd name="T5" fmla="*/ 38 h 933"/>
                <a:gd name="T6" fmla="*/ 229 w 1235"/>
                <a:gd name="T7" fmla="*/ 7 h 933"/>
                <a:gd name="T8" fmla="*/ 47 w 1235"/>
                <a:gd name="T9" fmla="*/ 78 h 933"/>
                <a:gd name="T10" fmla="*/ 15 w 1235"/>
                <a:gd name="T11" fmla="*/ 228 h 933"/>
                <a:gd name="T12" fmla="*/ 134 w 1235"/>
                <a:gd name="T13" fmla="*/ 411 h 933"/>
                <a:gd name="T14" fmla="*/ 387 w 1235"/>
                <a:gd name="T15" fmla="*/ 601 h 933"/>
                <a:gd name="T16" fmla="*/ 664 w 1235"/>
                <a:gd name="T17" fmla="*/ 775 h 933"/>
                <a:gd name="T18" fmla="*/ 989 w 1235"/>
                <a:gd name="T19" fmla="*/ 933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5"/>
                <a:gd name="T31" fmla="*/ 0 h 933"/>
                <a:gd name="T32" fmla="*/ 1235 w 1235"/>
                <a:gd name="T33" fmla="*/ 933 h 9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5" h="933">
                  <a:moveTo>
                    <a:pt x="1235" y="197"/>
                  </a:moveTo>
                  <a:cubicBezTo>
                    <a:pt x="1145" y="190"/>
                    <a:pt x="1055" y="183"/>
                    <a:pt x="942" y="157"/>
                  </a:cubicBezTo>
                  <a:cubicBezTo>
                    <a:pt x="828" y="130"/>
                    <a:pt x="671" y="62"/>
                    <a:pt x="553" y="38"/>
                  </a:cubicBezTo>
                  <a:cubicBezTo>
                    <a:pt x="434" y="13"/>
                    <a:pt x="313" y="0"/>
                    <a:pt x="229" y="7"/>
                  </a:cubicBezTo>
                  <a:cubicBezTo>
                    <a:pt x="144" y="13"/>
                    <a:pt x="82" y="41"/>
                    <a:pt x="47" y="78"/>
                  </a:cubicBezTo>
                  <a:cubicBezTo>
                    <a:pt x="11" y="114"/>
                    <a:pt x="0" y="172"/>
                    <a:pt x="15" y="228"/>
                  </a:cubicBezTo>
                  <a:cubicBezTo>
                    <a:pt x="29" y="283"/>
                    <a:pt x="72" y="348"/>
                    <a:pt x="134" y="411"/>
                  </a:cubicBezTo>
                  <a:cubicBezTo>
                    <a:pt x="195" y="473"/>
                    <a:pt x="298" y="540"/>
                    <a:pt x="387" y="601"/>
                  </a:cubicBezTo>
                  <a:cubicBezTo>
                    <a:pt x="475" y="661"/>
                    <a:pt x="563" y="719"/>
                    <a:pt x="664" y="775"/>
                  </a:cubicBezTo>
                  <a:cubicBezTo>
                    <a:pt x="764" y="830"/>
                    <a:pt x="877" y="882"/>
                    <a:pt x="989" y="93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Freeform 26">
              <a:extLst>
                <a:ext uri="{FF2B5EF4-FFF2-40B4-BE49-F238E27FC236}">
                  <a16:creationId xmlns:a16="http://schemas.microsoft.com/office/drawing/2014/main" id="{671FEFB0-A806-21F9-22AE-A6F37BFF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1426"/>
              <a:ext cx="225" cy="1489"/>
            </a:xfrm>
            <a:custGeom>
              <a:avLst/>
              <a:gdLst>
                <a:gd name="T0" fmla="*/ 225 w 225"/>
                <a:gd name="T1" fmla="*/ 0 h 1489"/>
                <a:gd name="T2" fmla="*/ 106 w 225"/>
                <a:gd name="T3" fmla="*/ 269 h 1489"/>
                <a:gd name="T4" fmla="*/ 11 w 225"/>
                <a:gd name="T5" fmla="*/ 935 h 1489"/>
                <a:gd name="T6" fmla="*/ 43 w 225"/>
                <a:gd name="T7" fmla="*/ 1489 h 14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1489"/>
                <a:gd name="T14" fmla="*/ 225 w 225"/>
                <a:gd name="T15" fmla="*/ 1489 h 14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1489">
                  <a:moveTo>
                    <a:pt x="225" y="0"/>
                  </a:moveTo>
                  <a:cubicBezTo>
                    <a:pt x="184" y="57"/>
                    <a:pt x="141" y="113"/>
                    <a:pt x="106" y="269"/>
                  </a:cubicBezTo>
                  <a:cubicBezTo>
                    <a:pt x="70" y="424"/>
                    <a:pt x="21" y="731"/>
                    <a:pt x="11" y="935"/>
                  </a:cubicBezTo>
                  <a:cubicBezTo>
                    <a:pt x="0" y="1138"/>
                    <a:pt x="36" y="1373"/>
                    <a:pt x="43" y="14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Freeform 27">
              <a:extLst>
                <a:ext uri="{FF2B5EF4-FFF2-40B4-BE49-F238E27FC236}">
                  <a16:creationId xmlns:a16="http://schemas.microsoft.com/office/drawing/2014/main" id="{44842022-FE3C-2D9F-37E4-0184D191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1537"/>
              <a:ext cx="998" cy="206"/>
            </a:xfrm>
            <a:custGeom>
              <a:avLst/>
              <a:gdLst>
                <a:gd name="T0" fmla="*/ 998 w 998"/>
                <a:gd name="T1" fmla="*/ 0 h 206"/>
                <a:gd name="T2" fmla="*/ 412 w 998"/>
                <a:gd name="T3" fmla="*/ 23 h 206"/>
                <a:gd name="T4" fmla="*/ 119 w 998"/>
                <a:gd name="T5" fmla="*/ 95 h 206"/>
                <a:gd name="T6" fmla="*/ 0 w 998"/>
                <a:gd name="T7" fmla="*/ 206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8"/>
                <a:gd name="T13" fmla="*/ 0 h 206"/>
                <a:gd name="T14" fmla="*/ 998 w 998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8" h="206">
                  <a:moveTo>
                    <a:pt x="998" y="0"/>
                  </a:moveTo>
                  <a:cubicBezTo>
                    <a:pt x="782" y="1"/>
                    <a:pt x="558" y="7"/>
                    <a:pt x="412" y="23"/>
                  </a:cubicBezTo>
                  <a:cubicBezTo>
                    <a:pt x="265" y="38"/>
                    <a:pt x="187" y="64"/>
                    <a:pt x="119" y="95"/>
                  </a:cubicBezTo>
                  <a:cubicBezTo>
                    <a:pt x="50" y="125"/>
                    <a:pt x="24" y="183"/>
                    <a:pt x="0" y="2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Freeform 28">
              <a:extLst>
                <a:ext uri="{FF2B5EF4-FFF2-40B4-BE49-F238E27FC236}">
                  <a16:creationId xmlns:a16="http://schemas.microsoft.com/office/drawing/2014/main" id="{0D488E26-A2C8-7A19-82CF-689C0BF1D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1838"/>
              <a:ext cx="270" cy="1037"/>
            </a:xfrm>
            <a:custGeom>
              <a:avLst/>
              <a:gdLst>
                <a:gd name="T0" fmla="*/ 270 w 270"/>
                <a:gd name="T1" fmla="*/ 0 h 1037"/>
                <a:gd name="T2" fmla="*/ 198 w 270"/>
                <a:gd name="T3" fmla="*/ 134 h 1037"/>
                <a:gd name="T4" fmla="*/ 80 w 270"/>
                <a:gd name="T5" fmla="*/ 578 h 1037"/>
                <a:gd name="T6" fmla="*/ 0 w 270"/>
                <a:gd name="T7" fmla="*/ 1037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"/>
                <a:gd name="T13" fmla="*/ 0 h 1037"/>
                <a:gd name="T14" fmla="*/ 270 w 270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" h="1037">
                  <a:moveTo>
                    <a:pt x="270" y="0"/>
                  </a:moveTo>
                  <a:cubicBezTo>
                    <a:pt x="247" y="28"/>
                    <a:pt x="229" y="37"/>
                    <a:pt x="198" y="134"/>
                  </a:cubicBezTo>
                  <a:cubicBezTo>
                    <a:pt x="166" y="230"/>
                    <a:pt x="112" y="427"/>
                    <a:pt x="80" y="578"/>
                  </a:cubicBezTo>
                  <a:cubicBezTo>
                    <a:pt x="47" y="728"/>
                    <a:pt x="16" y="941"/>
                    <a:pt x="0" y="1037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Freeform 29">
              <a:extLst>
                <a:ext uri="{FF2B5EF4-FFF2-40B4-BE49-F238E27FC236}">
                  <a16:creationId xmlns:a16="http://schemas.microsoft.com/office/drawing/2014/main" id="{4DD46202-7A13-E2DE-8CAF-8ED71CB46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1545"/>
              <a:ext cx="1204" cy="166"/>
            </a:xfrm>
            <a:custGeom>
              <a:avLst/>
              <a:gdLst>
                <a:gd name="T0" fmla="*/ 1204 w 1204"/>
                <a:gd name="T1" fmla="*/ 166 h 166"/>
                <a:gd name="T2" fmla="*/ 800 w 1204"/>
                <a:gd name="T3" fmla="*/ 158 h 166"/>
                <a:gd name="T4" fmla="*/ 412 w 1204"/>
                <a:gd name="T5" fmla="*/ 118 h 166"/>
                <a:gd name="T6" fmla="*/ 0 w 1204"/>
                <a:gd name="T7" fmla="*/ 0 h 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4"/>
                <a:gd name="T13" fmla="*/ 0 h 166"/>
                <a:gd name="T14" fmla="*/ 1204 w 1204"/>
                <a:gd name="T15" fmla="*/ 166 h 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4" h="166">
                  <a:moveTo>
                    <a:pt x="1204" y="166"/>
                  </a:moveTo>
                  <a:cubicBezTo>
                    <a:pt x="1136" y="164"/>
                    <a:pt x="931" y="165"/>
                    <a:pt x="800" y="158"/>
                  </a:cubicBezTo>
                  <a:cubicBezTo>
                    <a:pt x="668" y="150"/>
                    <a:pt x="545" y="144"/>
                    <a:pt x="412" y="118"/>
                  </a:cubicBezTo>
                  <a:cubicBezTo>
                    <a:pt x="278" y="91"/>
                    <a:pt x="85" y="2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Freeform 30">
              <a:extLst>
                <a:ext uri="{FF2B5EF4-FFF2-40B4-BE49-F238E27FC236}">
                  <a16:creationId xmlns:a16="http://schemas.microsoft.com/office/drawing/2014/main" id="{418FD637-2E5B-921B-A305-C0CE197D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244"/>
              <a:ext cx="301" cy="269"/>
            </a:xfrm>
            <a:custGeom>
              <a:avLst/>
              <a:gdLst>
                <a:gd name="T0" fmla="*/ 301 w 301"/>
                <a:gd name="T1" fmla="*/ 269 h 269"/>
                <a:gd name="T2" fmla="*/ 174 w 301"/>
                <a:gd name="T3" fmla="*/ 134 h 269"/>
                <a:gd name="T4" fmla="*/ 0 w 301"/>
                <a:gd name="T5" fmla="*/ 0 h 269"/>
                <a:gd name="T6" fmla="*/ 0 60000 65536"/>
                <a:gd name="T7" fmla="*/ 0 60000 65536"/>
                <a:gd name="T8" fmla="*/ 0 60000 65536"/>
                <a:gd name="T9" fmla="*/ 0 w 301"/>
                <a:gd name="T10" fmla="*/ 0 h 269"/>
                <a:gd name="T11" fmla="*/ 301 w 301"/>
                <a:gd name="T12" fmla="*/ 269 h 2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1" h="269">
                  <a:moveTo>
                    <a:pt x="301" y="269"/>
                  </a:moveTo>
                  <a:cubicBezTo>
                    <a:pt x="262" y="223"/>
                    <a:pt x="224" y="178"/>
                    <a:pt x="174" y="134"/>
                  </a:cubicBezTo>
                  <a:cubicBezTo>
                    <a:pt x="123" y="89"/>
                    <a:pt x="61" y="4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Freeform 31">
              <a:extLst>
                <a:ext uri="{FF2B5EF4-FFF2-40B4-BE49-F238E27FC236}">
                  <a16:creationId xmlns:a16="http://schemas.microsoft.com/office/drawing/2014/main" id="{D34B18B8-4567-C6A0-20E4-D3A525695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995"/>
              <a:ext cx="761" cy="692"/>
            </a:xfrm>
            <a:custGeom>
              <a:avLst/>
              <a:gdLst>
                <a:gd name="T0" fmla="*/ 0 w 761"/>
                <a:gd name="T1" fmla="*/ 692 h 692"/>
                <a:gd name="T2" fmla="*/ 111 w 761"/>
                <a:gd name="T3" fmla="*/ 415 h 692"/>
                <a:gd name="T4" fmla="*/ 246 w 761"/>
                <a:gd name="T5" fmla="*/ 241 h 692"/>
                <a:gd name="T6" fmla="*/ 373 w 761"/>
                <a:gd name="T7" fmla="*/ 98 h 692"/>
                <a:gd name="T8" fmla="*/ 515 w 761"/>
                <a:gd name="T9" fmla="*/ 27 h 692"/>
                <a:gd name="T10" fmla="*/ 642 w 761"/>
                <a:gd name="T11" fmla="*/ 3 h 692"/>
                <a:gd name="T12" fmla="*/ 761 w 761"/>
                <a:gd name="T13" fmla="*/ 11 h 6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1"/>
                <a:gd name="T22" fmla="*/ 0 h 692"/>
                <a:gd name="T23" fmla="*/ 761 w 761"/>
                <a:gd name="T24" fmla="*/ 692 h 6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1" h="692">
                  <a:moveTo>
                    <a:pt x="0" y="692"/>
                  </a:moveTo>
                  <a:cubicBezTo>
                    <a:pt x="33" y="593"/>
                    <a:pt x="70" y="489"/>
                    <a:pt x="111" y="415"/>
                  </a:cubicBezTo>
                  <a:cubicBezTo>
                    <a:pt x="151" y="340"/>
                    <a:pt x="202" y="293"/>
                    <a:pt x="246" y="241"/>
                  </a:cubicBezTo>
                  <a:cubicBezTo>
                    <a:pt x="289" y="188"/>
                    <a:pt x="328" y="133"/>
                    <a:pt x="373" y="98"/>
                  </a:cubicBezTo>
                  <a:cubicBezTo>
                    <a:pt x="417" y="62"/>
                    <a:pt x="470" y="42"/>
                    <a:pt x="515" y="27"/>
                  </a:cubicBezTo>
                  <a:cubicBezTo>
                    <a:pt x="559" y="11"/>
                    <a:pt x="601" y="5"/>
                    <a:pt x="642" y="3"/>
                  </a:cubicBezTo>
                  <a:cubicBezTo>
                    <a:pt x="683" y="0"/>
                    <a:pt x="717" y="5"/>
                    <a:pt x="761" y="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Freeform 32">
              <a:extLst>
                <a:ext uri="{FF2B5EF4-FFF2-40B4-BE49-F238E27FC236}">
                  <a16:creationId xmlns:a16="http://schemas.microsoft.com/office/drawing/2014/main" id="{9D59671E-F49D-B809-041C-FCAB5676E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1180"/>
              <a:ext cx="167" cy="301"/>
            </a:xfrm>
            <a:custGeom>
              <a:avLst/>
              <a:gdLst>
                <a:gd name="T0" fmla="*/ 0 w 167"/>
                <a:gd name="T1" fmla="*/ 0 h 301"/>
                <a:gd name="T2" fmla="*/ 87 w 167"/>
                <a:gd name="T3" fmla="*/ 103 h 301"/>
                <a:gd name="T4" fmla="*/ 167 w 167"/>
                <a:gd name="T5" fmla="*/ 301 h 301"/>
                <a:gd name="T6" fmla="*/ 0 60000 65536"/>
                <a:gd name="T7" fmla="*/ 0 60000 65536"/>
                <a:gd name="T8" fmla="*/ 0 60000 65536"/>
                <a:gd name="T9" fmla="*/ 0 w 167"/>
                <a:gd name="T10" fmla="*/ 0 h 301"/>
                <a:gd name="T11" fmla="*/ 167 w 167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301">
                  <a:moveTo>
                    <a:pt x="0" y="0"/>
                  </a:moveTo>
                  <a:cubicBezTo>
                    <a:pt x="14" y="17"/>
                    <a:pt x="59" y="52"/>
                    <a:pt x="87" y="103"/>
                  </a:cubicBezTo>
                  <a:cubicBezTo>
                    <a:pt x="114" y="153"/>
                    <a:pt x="150" y="259"/>
                    <a:pt x="167" y="3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Freeform 33">
              <a:extLst>
                <a:ext uri="{FF2B5EF4-FFF2-40B4-BE49-F238E27FC236}">
                  <a16:creationId xmlns:a16="http://schemas.microsoft.com/office/drawing/2014/main" id="{F0FC8DA0-F0DE-07DE-E2DA-38E501742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2368"/>
              <a:ext cx="2622" cy="1109"/>
            </a:xfrm>
            <a:custGeom>
              <a:avLst/>
              <a:gdLst>
                <a:gd name="T0" fmla="*/ 0 w 2622"/>
                <a:gd name="T1" fmla="*/ 1109 h 1109"/>
                <a:gd name="T2" fmla="*/ 745 w 2622"/>
                <a:gd name="T3" fmla="*/ 880 h 1109"/>
                <a:gd name="T4" fmla="*/ 1830 w 2622"/>
                <a:gd name="T5" fmla="*/ 404 h 1109"/>
                <a:gd name="T6" fmla="*/ 2622 w 2622"/>
                <a:gd name="T7" fmla="*/ 0 h 1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2"/>
                <a:gd name="T13" fmla="*/ 0 h 1109"/>
                <a:gd name="T14" fmla="*/ 2622 w 2622"/>
                <a:gd name="T15" fmla="*/ 1109 h 1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2" h="1109">
                  <a:moveTo>
                    <a:pt x="0" y="1109"/>
                  </a:moveTo>
                  <a:cubicBezTo>
                    <a:pt x="220" y="1053"/>
                    <a:pt x="440" y="997"/>
                    <a:pt x="745" y="880"/>
                  </a:cubicBezTo>
                  <a:cubicBezTo>
                    <a:pt x="1049" y="762"/>
                    <a:pt x="1517" y="550"/>
                    <a:pt x="1830" y="404"/>
                  </a:cubicBezTo>
                  <a:cubicBezTo>
                    <a:pt x="2142" y="257"/>
                    <a:pt x="2382" y="128"/>
                    <a:pt x="262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0C3599B3-0E14-29C4-E64A-035AFE688080}"/>
              </a:ext>
            </a:extLst>
          </p:cNvPr>
          <p:cNvGrpSpPr>
            <a:grpSpLocks/>
          </p:cNvGrpSpPr>
          <p:nvPr/>
        </p:nvGrpSpPr>
        <p:grpSpPr bwMode="auto">
          <a:xfrm>
            <a:off x="1690688" y="2320925"/>
            <a:ext cx="7747000" cy="3706813"/>
            <a:chOff x="1065" y="1322"/>
            <a:chExt cx="4880" cy="2335"/>
          </a:xfrm>
        </p:grpSpPr>
        <p:sp>
          <p:nvSpPr>
            <p:cNvPr id="12296" name="AutoShape 35">
              <a:extLst>
                <a:ext uri="{FF2B5EF4-FFF2-40B4-BE49-F238E27FC236}">
                  <a16:creationId xmlns:a16="http://schemas.microsoft.com/office/drawing/2014/main" id="{5657959E-E48A-31AE-0D1E-0B309A2101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88417">
              <a:off x="5568" y="2199"/>
              <a:ext cx="447" cy="306"/>
            </a:xfrm>
            <a:prstGeom prst="triangle">
              <a:avLst>
                <a:gd name="adj" fmla="val 61625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7" name="AutoShape 36">
              <a:extLst>
                <a:ext uri="{FF2B5EF4-FFF2-40B4-BE49-F238E27FC236}">
                  <a16:creationId xmlns:a16="http://schemas.microsoft.com/office/drawing/2014/main" id="{C6F1A229-4BA7-7378-E7CE-E95FFFAA68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316978">
              <a:off x="3506" y="1573"/>
              <a:ext cx="447" cy="294"/>
            </a:xfrm>
            <a:prstGeom prst="triangle">
              <a:avLst>
                <a:gd name="adj" fmla="val 61625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8" name="AutoShape 37">
              <a:extLst>
                <a:ext uri="{FF2B5EF4-FFF2-40B4-BE49-F238E27FC236}">
                  <a16:creationId xmlns:a16="http://schemas.microsoft.com/office/drawing/2014/main" id="{0B67B766-34E6-1860-DDBB-7E821EE6EC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86815">
              <a:off x="1911" y="2005"/>
              <a:ext cx="447" cy="287"/>
            </a:xfrm>
            <a:prstGeom prst="triangle">
              <a:avLst>
                <a:gd name="adj" fmla="val 61625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9" name="AutoShape 38">
              <a:extLst>
                <a:ext uri="{FF2B5EF4-FFF2-40B4-BE49-F238E27FC236}">
                  <a16:creationId xmlns:a16="http://schemas.microsoft.com/office/drawing/2014/main" id="{9813F224-8AD6-224D-CC25-BBB872EFE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61173" flipH="1">
              <a:off x="2347" y="1392"/>
              <a:ext cx="447" cy="306"/>
            </a:xfrm>
            <a:prstGeom prst="triangle">
              <a:avLst>
                <a:gd name="adj" fmla="val 61625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0" name="AutoShape 39">
              <a:extLst>
                <a:ext uri="{FF2B5EF4-FFF2-40B4-BE49-F238E27FC236}">
                  <a16:creationId xmlns:a16="http://schemas.microsoft.com/office/drawing/2014/main" id="{DBAD408A-19EF-AB06-F321-AB83CA6EF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317295" flipH="1">
              <a:off x="2829" y="3358"/>
              <a:ext cx="462" cy="299"/>
            </a:xfrm>
            <a:prstGeom prst="triangle">
              <a:avLst>
                <a:gd name="adj" fmla="val 57565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1" name="AutoShape 40">
              <a:extLst>
                <a:ext uri="{FF2B5EF4-FFF2-40B4-BE49-F238E27FC236}">
                  <a16:creationId xmlns:a16="http://schemas.microsoft.com/office/drawing/2014/main" id="{9E22A3DD-163A-BCB4-7980-4F44B28FB2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8965" flipH="1">
              <a:off x="4975" y="1322"/>
              <a:ext cx="447" cy="298"/>
            </a:xfrm>
            <a:prstGeom prst="triangle">
              <a:avLst>
                <a:gd name="adj" fmla="val 61625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2" name="AutoShape 41">
              <a:extLst>
                <a:ext uri="{FF2B5EF4-FFF2-40B4-BE49-F238E27FC236}">
                  <a16:creationId xmlns:a16="http://schemas.microsoft.com/office/drawing/2014/main" id="{BAF69630-D0F7-14C1-0FC1-1CF0EF0FD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84762">
              <a:off x="954" y="2806"/>
              <a:ext cx="468" cy="245"/>
            </a:xfrm>
            <a:prstGeom prst="triangle">
              <a:avLst>
                <a:gd name="adj" fmla="val 48153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67370" name="Text Box 42">
            <a:extLst>
              <a:ext uri="{FF2B5EF4-FFF2-40B4-BE49-F238E27FC236}">
                <a16:creationId xmlns:a16="http://schemas.microsoft.com/office/drawing/2014/main" id="{3078F96D-FC81-1B79-3DE1-8CBEE2D5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6238"/>
            <a:ext cx="5095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Harmonic band of major scale C</a:t>
            </a:r>
            <a:r>
              <a:rPr lang="de-CH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(3)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6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6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D3310E-D19F-2818-EDE2-C0906C58DA8F}"/>
              </a:ext>
            </a:extLst>
          </p:cNvPr>
          <p:cNvGrpSpPr>
            <a:grpSpLocks/>
          </p:cNvGrpSpPr>
          <p:nvPr/>
        </p:nvGrpSpPr>
        <p:grpSpPr bwMode="auto">
          <a:xfrm>
            <a:off x="1711325" y="331788"/>
            <a:ext cx="7839075" cy="6200775"/>
            <a:chOff x="1078" y="209"/>
            <a:chExt cx="4938" cy="3906"/>
          </a:xfrm>
        </p:grpSpPr>
        <p:sp>
          <p:nvSpPr>
            <p:cNvPr id="14338" name="Oval 3">
              <a:extLst>
                <a:ext uri="{FF2B5EF4-FFF2-40B4-BE49-F238E27FC236}">
                  <a16:creationId xmlns:a16="http://schemas.microsoft.com/office/drawing/2014/main" id="{C506D526-2F2F-EE3D-BC71-9EF1B342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697"/>
              <a:ext cx="2940" cy="294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4339" name="Group 4">
              <a:extLst>
                <a:ext uri="{FF2B5EF4-FFF2-40B4-BE49-F238E27FC236}">
                  <a16:creationId xmlns:a16="http://schemas.microsoft.com/office/drawing/2014/main" id="{6A12BC2F-387B-2009-C7A0-2B7D7A16A2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6" y="1921"/>
              <a:ext cx="804" cy="433"/>
              <a:chOff x="1201" y="391"/>
              <a:chExt cx="4862" cy="2620"/>
            </a:xfrm>
          </p:grpSpPr>
          <p:sp>
            <p:nvSpPr>
              <p:cNvPr id="14606" name="Freeform 5">
                <a:extLst>
                  <a:ext uri="{FF2B5EF4-FFF2-40B4-BE49-F238E27FC236}">
                    <a16:creationId xmlns:a16="http://schemas.microsoft.com/office/drawing/2014/main" id="{21B821CE-FDC5-F80A-3A52-25CAD6504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07" name="Freeform 6">
                <a:extLst>
                  <a:ext uri="{FF2B5EF4-FFF2-40B4-BE49-F238E27FC236}">
                    <a16:creationId xmlns:a16="http://schemas.microsoft.com/office/drawing/2014/main" id="{FFAC0F80-2795-4B7A-0173-4435A90A2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08" name="Group 7">
                <a:extLst>
                  <a:ext uri="{FF2B5EF4-FFF2-40B4-BE49-F238E27FC236}">
                    <a16:creationId xmlns:a16="http://schemas.microsoft.com/office/drawing/2014/main" id="{02FABF22-8C9C-86EF-C7A5-6032895CA7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609" name="Freeform 8">
                  <a:extLst>
                    <a:ext uri="{FF2B5EF4-FFF2-40B4-BE49-F238E27FC236}">
                      <a16:creationId xmlns:a16="http://schemas.microsoft.com/office/drawing/2014/main" id="{B8F03F24-3C64-70BF-21C1-F8ECE7BF9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0" name="Freeform 9">
                  <a:extLst>
                    <a:ext uri="{FF2B5EF4-FFF2-40B4-BE49-F238E27FC236}">
                      <a16:creationId xmlns:a16="http://schemas.microsoft.com/office/drawing/2014/main" id="{87EC02D3-03D2-4249-07A7-83E503D4C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1" name="Freeform 10">
                  <a:extLst>
                    <a:ext uri="{FF2B5EF4-FFF2-40B4-BE49-F238E27FC236}">
                      <a16:creationId xmlns:a16="http://schemas.microsoft.com/office/drawing/2014/main" id="{3C61AFDC-E32A-FF47-A349-4F03A18C52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2" name="Freeform 11">
                  <a:extLst>
                    <a:ext uri="{FF2B5EF4-FFF2-40B4-BE49-F238E27FC236}">
                      <a16:creationId xmlns:a16="http://schemas.microsoft.com/office/drawing/2014/main" id="{67C0DF40-FEAC-8CC9-D3D2-70EAF6054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3" name="Freeform 12">
                  <a:extLst>
                    <a:ext uri="{FF2B5EF4-FFF2-40B4-BE49-F238E27FC236}">
                      <a16:creationId xmlns:a16="http://schemas.microsoft.com/office/drawing/2014/main" id="{CD6BD287-CDF6-F69A-5109-B2A1E9AA1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4" name="Freeform 13">
                  <a:extLst>
                    <a:ext uri="{FF2B5EF4-FFF2-40B4-BE49-F238E27FC236}">
                      <a16:creationId xmlns:a16="http://schemas.microsoft.com/office/drawing/2014/main" id="{127AC8CD-0862-F25C-6988-DDB3CC17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5" name="Freeform 14">
                  <a:extLst>
                    <a:ext uri="{FF2B5EF4-FFF2-40B4-BE49-F238E27FC236}">
                      <a16:creationId xmlns:a16="http://schemas.microsoft.com/office/drawing/2014/main" id="{448E6646-51D0-BE10-EC23-5DFBFC7C9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6" name="Freeform 15">
                  <a:extLst>
                    <a:ext uri="{FF2B5EF4-FFF2-40B4-BE49-F238E27FC236}">
                      <a16:creationId xmlns:a16="http://schemas.microsoft.com/office/drawing/2014/main" id="{714C24F0-7DFE-E0CD-A1E3-751A40086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7" name="Freeform 16">
                  <a:extLst>
                    <a:ext uri="{FF2B5EF4-FFF2-40B4-BE49-F238E27FC236}">
                      <a16:creationId xmlns:a16="http://schemas.microsoft.com/office/drawing/2014/main" id="{FD0FAC7C-5BBB-DD5B-E581-D66DEBB3E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8" name="Freeform 17">
                  <a:extLst>
                    <a:ext uri="{FF2B5EF4-FFF2-40B4-BE49-F238E27FC236}">
                      <a16:creationId xmlns:a16="http://schemas.microsoft.com/office/drawing/2014/main" id="{ACF4BBEC-F9B9-9668-5A5C-04DBB7C6A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9" name="Freeform 18">
                  <a:extLst>
                    <a:ext uri="{FF2B5EF4-FFF2-40B4-BE49-F238E27FC236}">
                      <a16:creationId xmlns:a16="http://schemas.microsoft.com/office/drawing/2014/main" id="{36D0CFD5-D665-C773-E24F-356FE4B70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20" name="Freeform 19">
                  <a:extLst>
                    <a:ext uri="{FF2B5EF4-FFF2-40B4-BE49-F238E27FC236}">
                      <a16:creationId xmlns:a16="http://schemas.microsoft.com/office/drawing/2014/main" id="{FAA1E154-32BD-3EF9-AD43-DC2276CAD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21" name="Freeform 20">
                  <a:extLst>
                    <a:ext uri="{FF2B5EF4-FFF2-40B4-BE49-F238E27FC236}">
                      <a16:creationId xmlns:a16="http://schemas.microsoft.com/office/drawing/2014/main" id="{0BC80E2A-1F20-3797-F0AD-8E22CF622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22" name="Freeform 21">
                  <a:extLst>
                    <a:ext uri="{FF2B5EF4-FFF2-40B4-BE49-F238E27FC236}">
                      <a16:creationId xmlns:a16="http://schemas.microsoft.com/office/drawing/2014/main" id="{0D54ABCE-EE2B-D3F3-8A2C-CFB4B7011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23" name="Freeform 22">
                  <a:extLst>
                    <a:ext uri="{FF2B5EF4-FFF2-40B4-BE49-F238E27FC236}">
                      <a16:creationId xmlns:a16="http://schemas.microsoft.com/office/drawing/2014/main" id="{AFCA327C-E66F-90F9-A0AB-E78D67E04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24" name="Freeform 23">
                  <a:extLst>
                    <a:ext uri="{FF2B5EF4-FFF2-40B4-BE49-F238E27FC236}">
                      <a16:creationId xmlns:a16="http://schemas.microsoft.com/office/drawing/2014/main" id="{D69A3818-E89C-286F-4734-F207A28FC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25" name="Freeform 24">
                  <a:extLst>
                    <a:ext uri="{FF2B5EF4-FFF2-40B4-BE49-F238E27FC236}">
                      <a16:creationId xmlns:a16="http://schemas.microsoft.com/office/drawing/2014/main" id="{14602037-46F7-1761-9DF8-BE99D6968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26" name="Freeform 25">
                  <a:extLst>
                    <a:ext uri="{FF2B5EF4-FFF2-40B4-BE49-F238E27FC236}">
                      <a16:creationId xmlns:a16="http://schemas.microsoft.com/office/drawing/2014/main" id="{F845F705-4CE6-41E5-26A0-EF1F2ED2B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27" name="Freeform 26">
                  <a:extLst>
                    <a:ext uri="{FF2B5EF4-FFF2-40B4-BE49-F238E27FC236}">
                      <a16:creationId xmlns:a16="http://schemas.microsoft.com/office/drawing/2014/main" id="{F19124B7-E134-6FC2-9B99-20455F33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0" name="Group 27">
              <a:extLst>
                <a:ext uri="{FF2B5EF4-FFF2-40B4-BE49-F238E27FC236}">
                  <a16:creationId xmlns:a16="http://schemas.microsoft.com/office/drawing/2014/main" id="{875F0177-2909-984B-B869-9C1A9B0F0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3" y="1905"/>
              <a:ext cx="804" cy="433"/>
              <a:chOff x="1201" y="391"/>
              <a:chExt cx="4862" cy="2620"/>
            </a:xfrm>
          </p:grpSpPr>
          <p:sp>
            <p:nvSpPr>
              <p:cNvPr id="14584" name="Freeform 28">
                <a:extLst>
                  <a:ext uri="{FF2B5EF4-FFF2-40B4-BE49-F238E27FC236}">
                    <a16:creationId xmlns:a16="http://schemas.microsoft.com/office/drawing/2014/main" id="{D4F1344E-595A-20F6-BEBD-FD21C19DD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85" name="Freeform 29">
                <a:extLst>
                  <a:ext uri="{FF2B5EF4-FFF2-40B4-BE49-F238E27FC236}">
                    <a16:creationId xmlns:a16="http://schemas.microsoft.com/office/drawing/2014/main" id="{D56955DC-3A6A-436F-25BF-72520F163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86" name="Group 30">
                <a:extLst>
                  <a:ext uri="{FF2B5EF4-FFF2-40B4-BE49-F238E27FC236}">
                    <a16:creationId xmlns:a16="http://schemas.microsoft.com/office/drawing/2014/main" id="{96CEEA4E-F6F8-C9FC-F8C9-5587109EF6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587" name="Freeform 31">
                  <a:extLst>
                    <a:ext uri="{FF2B5EF4-FFF2-40B4-BE49-F238E27FC236}">
                      <a16:creationId xmlns:a16="http://schemas.microsoft.com/office/drawing/2014/main" id="{DB89919D-F702-AAF5-3F5F-3DD5D5605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88" name="Freeform 32">
                  <a:extLst>
                    <a:ext uri="{FF2B5EF4-FFF2-40B4-BE49-F238E27FC236}">
                      <a16:creationId xmlns:a16="http://schemas.microsoft.com/office/drawing/2014/main" id="{E525D65D-E9A6-6887-67AA-6E5184518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89" name="Freeform 33">
                  <a:extLst>
                    <a:ext uri="{FF2B5EF4-FFF2-40B4-BE49-F238E27FC236}">
                      <a16:creationId xmlns:a16="http://schemas.microsoft.com/office/drawing/2014/main" id="{C39F6CE0-76B2-34F4-FA84-F3952CFD71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0" name="Freeform 34">
                  <a:extLst>
                    <a:ext uri="{FF2B5EF4-FFF2-40B4-BE49-F238E27FC236}">
                      <a16:creationId xmlns:a16="http://schemas.microsoft.com/office/drawing/2014/main" id="{BD22C1EF-3BBC-B29E-8DBC-075EA6241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1" name="Freeform 35">
                  <a:extLst>
                    <a:ext uri="{FF2B5EF4-FFF2-40B4-BE49-F238E27FC236}">
                      <a16:creationId xmlns:a16="http://schemas.microsoft.com/office/drawing/2014/main" id="{8918CD32-0CF2-4601-A7DA-68BA94E9A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2" name="Freeform 36">
                  <a:extLst>
                    <a:ext uri="{FF2B5EF4-FFF2-40B4-BE49-F238E27FC236}">
                      <a16:creationId xmlns:a16="http://schemas.microsoft.com/office/drawing/2014/main" id="{2766C187-9290-BC25-9B3F-0494D30C6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3" name="Freeform 37">
                  <a:extLst>
                    <a:ext uri="{FF2B5EF4-FFF2-40B4-BE49-F238E27FC236}">
                      <a16:creationId xmlns:a16="http://schemas.microsoft.com/office/drawing/2014/main" id="{089FC68D-7EC0-39F9-C093-62949A5A8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4" name="Freeform 38">
                  <a:extLst>
                    <a:ext uri="{FF2B5EF4-FFF2-40B4-BE49-F238E27FC236}">
                      <a16:creationId xmlns:a16="http://schemas.microsoft.com/office/drawing/2014/main" id="{D27EB1F3-4F37-9C26-0138-5DCFBF5B8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5" name="Freeform 39">
                  <a:extLst>
                    <a:ext uri="{FF2B5EF4-FFF2-40B4-BE49-F238E27FC236}">
                      <a16:creationId xmlns:a16="http://schemas.microsoft.com/office/drawing/2014/main" id="{13A8EA44-5305-AE32-2B89-416B14B22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6" name="Freeform 40">
                  <a:extLst>
                    <a:ext uri="{FF2B5EF4-FFF2-40B4-BE49-F238E27FC236}">
                      <a16:creationId xmlns:a16="http://schemas.microsoft.com/office/drawing/2014/main" id="{5BD36D9F-511A-A31E-9F64-73C840595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7" name="Freeform 41">
                  <a:extLst>
                    <a:ext uri="{FF2B5EF4-FFF2-40B4-BE49-F238E27FC236}">
                      <a16:creationId xmlns:a16="http://schemas.microsoft.com/office/drawing/2014/main" id="{357515B9-12D1-6A30-95A2-517997CAC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8" name="Freeform 42">
                  <a:extLst>
                    <a:ext uri="{FF2B5EF4-FFF2-40B4-BE49-F238E27FC236}">
                      <a16:creationId xmlns:a16="http://schemas.microsoft.com/office/drawing/2014/main" id="{D7602777-3074-D5CA-C217-150467D4B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9" name="Freeform 43">
                  <a:extLst>
                    <a:ext uri="{FF2B5EF4-FFF2-40B4-BE49-F238E27FC236}">
                      <a16:creationId xmlns:a16="http://schemas.microsoft.com/office/drawing/2014/main" id="{DD07993E-1E60-7C65-9D56-601D8142A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00" name="Freeform 44">
                  <a:extLst>
                    <a:ext uri="{FF2B5EF4-FFF2-40B4-BE49-F238E27FC236}">
                      <a16:creationId xmlns:a16="http://schemas.microsoft.com/office/drawing/2014/main" id="{10670A64-D1CC-640B-B1E6-CC5EB02FA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01" name="Freeform 45">
                  <a:extLst>
                    <a:ext uri="{FF2B5EF4-FFF2-40B4-BE49-F238E27FC236}">
                      <a16:creationId xmlns:a16="http://schemas.microsoft.com/office/drawing/2014/main" id="{E38048DF-059C-4343-3A7A-CBCC737C9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02" name="Freeform 46">
                  <a:extLst>
                    <a:ext uri="{FF2B5EF4-FFF2-40B4-BE49-F238E27FC236}">
                      <a16:creationId xmlns:a16="http://schemas.microsoft.com/office/drawing/2014/main" id="{0DE90E7D-3277-D367-2E6B-F325209F9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03" name="Freeform 47">
                  <a:extLst>
                    <a:ext uri="{FF2B5EF4-FFF2-40B4-BE49-F238E27FC236}">
                      <a16:creationId xmlns:a16="http://schemas.microsoft.com/office/drawing/2014/main" id="{41CE14DF-38ED-AEA1-90BE-56B12BDE4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04" name="Freeform 48">
                  <a:extLst>
                    <a:ext uri="{FF2B5EF4-FFF2-40B4-BE49-F238E27FC236}">
                      <a16:creationId xmlns:a16="http://schemas.microsoft.com/office/drawing/2014/main" id="{E4DF6709-1E07-9E38-3567-D2EB94B4E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05" name="Freeform 49">
                  <a:extLst>
                    <a:ext uri="{FF2B5EF4-FFF2-40B4-BE49-F238E27FC236}">
                      <a16:creationId xmlns:a16="http://schemas.microsoft.com/office/drawing/2014/main" id="{264BFC41-8425-C753-6BB4-DC03BF885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1" name="Group 50">
              <a:extLst>
                <a:ext uri="{FF2B5EF4-FFF2-40B4-BE49-F238E27FC236}">
                  <a16:creationId xmlns:a16="http://schemas.microsoft.com/office/drawing/2014/main" id="{C0951228-ABFE-CD53-A662-D836D234A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" y="448"/>
              <a:ext cx="804" cy="433"/>
              <a:chOff x="1201" y="391"/>
              <a:chExt cx="4862" cy="2620"/>
            </a:xfrm>
          </p:grpSpPr>
          <p:sp>
            <p:nvSpPr>
              <p:cNvPr id="14562" name="Freeform 51">
                <a:extLst>
                  <a:ext uri="{FF2B5EF4-FFF2-40B4-BE49-F238E27FC236}">
                    <a16:creationId xmlns:a16="http://schemas.microsoft.com/office/drawing/2014/main" id="{48C1A74A-7EDC-4B51-EA38-B43C993A4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3" name="Freeform 52">
                <a:extLst>
                  <a:ext uri="{FF2B5EF4-FFF2-40B4-BE49-F238E27FC236}">
                    <a16:creationId xmlns:a16="http://schemas.microsoft.com/office/drawing/2014/main" id="{F7B88615-B023-E910-CD11-D47C7D8C0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64" name="Group 53">
                <a:extLst>
                  <a:ext uri="{FF2B5EF4-FFF2-40B4-BE49-F238E27FC236}">
                    <a16:creationId xmlns:a16="http://schemas.microsoft.com/office/drawing/2014/main" id="{FC53A636-D106-24DE-3A9E-916853AB62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565" name="Freeform 54">
                  <a:extLst>
                    <a:ext uri="{FF2B5EF4-FFF2-40B4-BE49-F238E27FC236}">
                      <a16:creationId xmlns:a16="http://schemas.microsoft.com/office/drawing/2014/main" id="{A0C7DFD2-DBC8-08F1-6A5D-33C1B5A43B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66" name="Freeform 55">
                  <a:extLst>
                    <a:ext uri="{FF2B5EF4-FFF2-40B4-BE49-F238E27FC236}">
                      <a16:creationId xmlns:a16="http://schemas.microsoft.com/office/drawing/2014/main" id="{2587F554-27BC-D710-17C0-2AB221108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67" name="Freeform 56">
                  <a:extLst>
                    <a:ext uri="{FF2B5EF4-FFF2-40B4-BE49-F238E27FC236}">
                      <a16:creationId xmlns:a16="http://schemas.microsoft.com/office/drawing/2014/main" id="{4A62381A-4358-60A5-EE94-AE7493780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68" name="Freeform 57">
                  <a:extLst>
                    <a:ext uri="{FF2B5EF4-FFF2-40B4-BE49-F238E27FC236}">
                      <a16:creationId xmlns:a16="http://schemas.microsoft.com/office/drawing/2014/main" id="{37B37656-9036-3278-09F2-A3FA4BB98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69" name="Freeform 58">
                  <a:extLst>
                    <a:ext uri="{FF2B5EF4-FFF2-40B4-BE49-F238E27FC236}">
                      <a16:creationId xmlns:a16="http://schemas.microsoft.com/office/drawing/2014/main" id="{72C8863F-B884-F7CC-C8D0-A263EF01E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0" name="Freeform 59">
                  <a:extLst>
                    <a:ext uri="{FF2B5EF4-FFF2-40B4-BE49-F238E27FC236}">
                      <a16:creationId xmlns:a16="http://schemas.microsoft.com/office/drawing/2014/main" id="{A3DA6945-9A67-AB22-A80E-BD165A58F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1" name="Freeform 60">
                  <a:extLst>
                    <a:ext uri="{FF2B5EF4-FFF2-40B4-BE49-F238E27FC236}">
                      <a16:creationId xmlns:a16="http://schemas.microsoft.com/office/drawing/2014/main" id="{D799DFE5-94E2-BCB1-D832-46D4FBF76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2" name="Freeform 61">
                  <a:extLst>
                    <a:ext uri="{FF2B5EF4-FFF2-40B4-BE49-F238E27FC236}">
                      <a16:creationId xmlns:a16="http://schemas.microsoft.com/office/drawing/2014/main" id="{69A18E4F-4B40-76A6-6D32-442664C79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3" name="Freeform 62">
                  <a:extLst>
                    <a:ext uri="{FF2B5EF4-FFF2-40B4-BE49-F238E27FC236}">
                      <a16:creationId xmlns:a16="http://schemas.microsoft.com/office/drawing/2014/main" id="{C6495E73-2F84-8287-E739-87893011F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4" name="Freeform 63">
                  <a:extLst>
                    <a:ext uri="{FF2B5EF4-FFF2-40B4-BE49-F238E27FC236}">
                      <a16:creationId xmlns:a16="http://schemas.microsoft.com/office/drawing/2014/main" id="{A25F5612-CAA5-6282-60D6-F4C3372DC2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5" name="Freeform 64">
                  <a:extLst>
                    <a:ext uri="{FF2B5EF4-FFF2-40B4-BE49-F238E27FC236}">
                      <a16:creationId xmlns:a16="http://schemas.microsoft.com/office/drawing/2014/main" id="{13900CBD-733E-6FEF-9FDB-1A4938E63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6" name="Freeform 65">
                  <a:extLst>
                    <a:ext uri="{FF2B5EF4-FFF2-40B4-BE49-F238E27FC236}">
                      <a16:creationId xmlns:a16="http://schemas.microsoft.com/office/drawing/2014/main" id="{88ED77D2-BED1-582C-F68D-DFD1F5DFB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7" name="Freeform 66">
                  <a:extLst>
                    <a:ext uri="{FF2B5EF4-FFF2-40B4-BE49-F238E27FC236}">
                      <a16:creationId xmlns:a16="http://schemas.microsoft.com/office/drawing/2014/main" id="{DBA01579-F9EF-5725-EBBB-3CA199F9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8" name="Freeform 67">
                  <a:extLst>
                    <a:ext uri="{FF2B5EF4-FFF2-40B4-BE49-F238E27FC236}">
                      <a16:creationId xmlns:a16="http://schemas.microsoft.com/office/drawing/2014/main" id="{81BB3914-338F-8927-042F-38406694B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9" name="Freeform 68">
                  <a:extLst>
                    <a:ext uri="{FF2B5EF4-FFF2-40B4-BE49-F238E27FC236}">
                      <a16:creationId xmlns:a16="http://schemas.microsoft.com/office/drawing/2014/main" id="{8336F21C-6E91-6D79-8544-57929DFBC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80" name="Freeform 69">
                  <a:extLst>
                    <a:ext uri="{FF2B5EF4-FFF2-40B4-BE49-F238E27FC236}">
                      <a16:creationId xmlns:a16="http://schemas.microsoft.com/office/drawing/2014/main" id="{18D6E3D5-02ED-1A25-A530-39F6EBFE7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81" name="Freeform 70">
                  <a:extLst>
                    <a:ext uri="{FF2B5EF4-FFF2-40B4-BE49-F238E27FC236}">
                      <a16:creationId xmlns:a16="http://schemas.microsoft.com/office/drawing/2014/main" id="{F82FE839-D409-6F7A-29C2-779EA09CA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82" name="Freeform 71">
                  <a:extLst>
                    <a:ext uri="{FF2B5EF4-FFF2-40B4-BE49-F238E27FC236}">
                      <a16:creationId xmlns:a16="http://schemas.microsoft.com/office/drawing/2014/main" id="{4397C39B-C72D-54AA-476F-543A694631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83" name="Freeform 72">
                  <a:extLst>
                    <a:ext uri="{FF2B5EF4-FFF2-40B4-BE49-F238E27FC236}">
                      <a16:creationId xmlns:a16="http://schemas.microsoft.com/office/drawing/2014/main" id="{673B6225-590F-4DD8-97E2-56CC24E19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2" name="Group 73">
              <a:extLst>
                <a:ext uri="{FF2B5EF4-FFF2-40B4-BE49-F238E27FC236}">
                  <a16:creationId xmlns:a16="http://schemas.microsoft.com/office/drawing/2014/main" id="{878FC794-25F1-221D-3A0C-CE187A0FF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3418"/>
              <a:ext cx="804" cy="433"/>
              <a:chOff x="1201" y="391"/>
              <a:chExt cx="4862" cy="2620"/>
            </a:xfrm>
          </p:grpSpPr>
          <p:sp>
            <p:nvSpPr>
              <p:cNvPr id="14540" name="Freeform 74">
                <a:extLst>
                  <a:ext uri="{FF2B5EF4-FFF2-40B4-BE49-F238E27FC236}">
                    <a16:creationId xmlns:a16="http://schemas.microsoft.com/office/drawing/2014/main" id="{638753C0-F2FD-04B3-CF9F-EBFD05297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1" name="Freeform 75">
                <a:extLst>
                  <a:ext uri="{FF2B5EF4-FFF2-40B4-BE49-F238E27FC236}">
                    <a16:creationId xmlns:a16="http://schemas.microsoft.com/office/drawing/2014/main" id="{2C154C12-0BDB-CD57-1839-A95DAB86A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42" name="Group 76">
                <a:extLst>
                  <a:ext uri="{FF2B5EF4-FFF2-40B4-BE49-F238E27FC236}">
                    <a16:creationId xmlns:a16="http://schemas.microsoft.com/office/drawing/2014/main" id="{8D1EA7D9-F2DF-A6CA-A5CB-98C32A6B5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543" name="Freeform 77">
                  <a:extLst>
                    <a:ext uri="{FF2B5EF4-FFF2-40B4-BE49-F238E27FC236}">
                      <a16:creationId xmlns:a16="http://schemas.microsoft.com/office/drawing/2014/main" id="{1620986C-D46D-1131-1CEE-A66AE72CA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4" name="Freeform 78">
                  <a:extLst>
                    <a:ext uri="{FF2B5EF4-FFF2-40B4-BE49-F238E27FC236}">
                      <a16:creationId xmlns:a16="http://schemas.microsoft.com/office/drawing/2014/main" id="{6EE66C91-BA62-D912-5F6B-F883AC868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5" name="Freeform 79">
                  <a:extLst>
                    <a:ext uri="{FF2B5EF4-FFF2-40B4-BE49-F238E27FC236}">
                      <a16:creationId xmlns:a16="http://schemas.microsoft.com/office/drawing/2014/main" id="{DD33C991-8E7B-F7B3-2D52-63EFEA0D7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6" name="Freeform 80">
                  <a:extLst>
                    <a:ext uri="{FF2B5EF4-FFF2-40B4-BE49-F238E27FC236}">
                      <a16:creationId xmlns:a16="http://schemas.microsoft.com/office/drawing/2014/main" id="{4FC935A4-05FA-8DC0-A808-61BA8B35F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7" name="Freeform 81">
                  <a:extLst>
                    <a:ext uri="{FF2B5EF4-FFF2-40B4-BE49-F238E27FC236}">
                      <a16:creationId xmlns:a16="http://schemas.microsoft.com/office/drawing/2014/main" id="{8F392704-FFA0-4FAB-9DFB-F031A26C1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8" name="Freeform 82">
                  <a:extLst>
                    <a:ext uri="{FF2B5EF4-FFF2-40B4-BE49-F238E27FC236}">
                      <a16:creationId xmlns:a16="http://schemas.microsoft.com/office/drawing/2014/main" id="{931E1C20-6CE9-4C2B-1991-018885129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9" name="Freeform 83">
                  <a:extLst>
                    <a:ext uri="{FF2B5EF4-FFF2-40B4-BE49-F238E27FC236}">
                      <a16:creationId xmlns:a16="http://schemas.microsoft.com/office/drawing/2014/main" id="{4A60EEB8-B194-77F8-7045-5A36D1F6B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" name="Freeform 84">
                  <a:extLst>
                    <a:ext uri="{FF2B5EF4-FFF2-40B4-BE49-F238E27FC236}">
                      <a16:creationId xmlns:a16="http://schemas.microsoft.com/office/drawing/2014/main" id="{F3500E7B-C7D8-907A-C2C2-4C65D8A97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" name="Freeform 85">
                  <a:extLst>
                    <a:ext uri="{FF2B5EF4-FFF2-40B4-BE49-F238E27FC236}">
                      <a16:creationId xmlns:a16="http://schemas.microsoft.com/office/drawing/2014/main" id="{FEB1DD49-FC6F-C993-042F-506E89485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2" name="Freeform 86">
                  <a:extLst>
                    <a:ext uri="{FF2B5EF4-FFF2-40B4-BE49-F238E27FC236}">
                      <a16:creationId xmlns:a16="http://schemas.microsoft.com/office/drawing/2014/main" id="{63A9DE65-93B6-C259-3FF0-B347042F2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3" name="Freeform 87">
                  <a:extLst>
                    <a:ext uri="{FF2B5EF4-FFF2-40B4-BE49-F238E27FC236}">
                      <a16:creationId xmlns:a16="http://schemas.microsoft.com/office/drawing/2014/main" id="{E44D5A23-461F-57AB-AC84-6492A8918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" name="Freeform 88">
                  <a:extLst>
                    <a:ext uri="{FF2B5EF4-FFF2-40B4-BE49-F238E27FC236}">
                      <a16:creationId xmlns:a16="http://schemas.microsoft.com/office/drawing/2014/main" id="{3D6249A0-EA08-1D91-4313-A9B3B1230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5" name="Freeform 89">
                  <a:extLst>
                    <a:ext uri="{FF2B5EF4-FFF2-40B4-BE49-F238E27FC236}">
                      <a16:creationId xmlns:a16="http://schemas.microsoft.com/office/drawing/2014/main" id="{7A59731D-80EB-160B-F153-9F699E2FF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6" name="Freeform 90">
                  <a:extLst>
                    <a:ext uri="{FF2B5EF4-FFF2-40B4-BE49-F238E27FC236}">
                      <a16:creationId xmlns:a16="http://schemas.microsoft.com/office/drawing/2014/main" id="{5D63A4F4-66C3-BC28-050A-03A06B275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7" name="Freeform 91">
                  <a:extLst>
                    <a:ext uri="{FF2B5EF4-FFF2-40B4-BE49-F238E27FC236}">
                      <a16:creationId xmlns:a16="http://schemas.microsoft.com/office/drawing/2014/main" id="{FDD9FCCD-AEDF-EA9F-C725-542EB5B281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8" name="Freeform 92">
                  <a:extLst>
                    <a:ext uri="{FF2B5EF4-FFF2-40B4-BE49-F238E27FC236}">
                      <a16:creationId xmlns:a16="http://schemas.microsoft.com/office/drawing/2014/main" id="{9CC90977-B528-9BD1-4CF1-5DCA91BF5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9" name="Freeform 93">
                  <a:extLst>
                    <a:ext uri="{FF2B5EF4-FFF2-40B4-BE49-F238E27FC236}">
                      <a16:creationId xmlns:a16="http://schemas.microsoft.com/office/drawing/2014/main" id="{A8F09069-28C6-7779-EE10-C0DF53421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60" name="Freeform 94">
                  <a:extLst>
                    <a:ext uri="{FF2B5EF4-FFF2-40B4-BE49-F238E27FC236}">
                      <a16:creationId xmlns:a16="http://schemas.microsoft.com/office/drawing/2014/main" id="{7A426A16-B27B-4480-2417-A3E7920B1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61" name="Freeform 95">
                  <a:extLst>
                    <a:ext uri="{FF2B5EF4-FFF2-40B4-BE49-F238E27FC236}">
                      <a16:creationId xmlns:a16="http://schemas.microsoft.com/office/drawing/2014/main" id="{DDD173B0-3048-E5C1-4A04-47425878E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3" name="Group 96">
              <a:extLst>
                <a:ext uri="{FF2B5EF4-FFF2-40B4-BE49-F238E27FC236}">
                  <a16:creationId xmlns:a16="http://schemas.microsoft.com/office/drawing/2014/main" id="{9629F0AC-7EF1-8BC0-6B3A-E26EF98A8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4" y="646"/>
              <a:ext cx="804" cy="433"/>
              <a:chOff x="1201" y="391"/>
              <a:chExt cx="4862" cy="2620"/>
            </a:xfrm>
          </p:grpSpPr>
          <p:sp>
            <p:nvSpPr>
              <p:cNvPr id="14518" name="Freeform 97">
                <a:extLst>
                  <a:ext uri="{FF2B5EF4-FFF2-40B4-BE49-F238E27FC236}">
                    <a16:creationId xmlns:a16="http://schemas.microsoft.com/office/drawing/2014/main" id="{15457790-B39E-0D6B-B03B-9A21E2974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9" name="Freeform 98">
                <a:extLst>
                  <a:ext uri="{FF2B5EF4-FFF2-40B4-BE49-F238E27FC236}">
                    <a16:creationId xmlns:a16="http://schemas.microsoft.com/office/drawing/2014/main" id="{A6EAC2A7-B608-6330-D9A2-222554B21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20" name="Group 99">
                <a:extLst>
                  <a:ext uri="{FF2B5EF4-FFF2-40B4-BE49-F238E27FC236}">
                    <a16:creationId xmlns:a16="http://schemas.microsoft.com/office/drawing/2014/main" id="{E9EBDC9C-0BC4-E29F-B9CC-F301DA53B7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521" name="Freeform 100">
                  <a:extLst>
                    <a:ext uri="{FF2B5EF4-FFF2-40B4-BE49-F238E27FC236}">
                      <a16:creationId xmlns:a16="http://schemas.microsoft.com/office/drawing/2014/main" id="{4A16F6C4-A9DC-007D-A97F-5D2223D53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22" name="Freeform 101">
                  <a:extLst>
                    <a:ext uri="{FF2B5EF4-FFF2-40B4-BE49-F238E27FC236}">
                      <a16:creationId xmlns:a16="http://schemas.microsoft.com/office/drawing/2014/main" id="{089A6137-8491-1B9F-4413-8B51EB5C3B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23" name="Freeform 102">
                  <a:extLst>
                    <a:ext uri="{FF2B5EF4-FFF2-40B4-BE49-F238E27FC236}">
                      <a16:creationId xmlns:a16="http://schemas.microsoft.com/office/drawing/2014/main" id="{255D62BA-9235-5515-CAB3-2C82617A6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24" name="Freeform 103">
                  <a:extLst>
                    <a:ext uri="{FF2B5EF4-FFF2-40B4-BE49-F238E27FC236}">
                      <a16:creationId xmlns:a16="http://schemas.microsoft.com/office/drawing/2014/main" id="{8ECC3DDA-A5B0-A7A9-54EF-BAA062066B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25" name="Freeform 104">
                  <a:extLst>
                    <a:ext uri="{FF2B5EF4-FFF2-40B4-BE49-F238E27FC236}">
                      <a16:creationId xmlns:a16="http://schemas.microsoft.com/office/drawing/2014/main" id="{8C47F50C-3CA5-15CB-C464-2440306FA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26" name="Freeform 105">
                  <a:extLst>
                    <a:ext uri="{FF2B5EF4-FFF2-40B4-BE49-F238E27FC236}">
                      <a16:creationId xmlns:a16="http://schemas.microsoft.com/office/drawing/2014/main" id="{B7456234-6C80-592C-111E-1A4E103DE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27" name="Freeform 106">
                  <a:extLst>
                    <a:ext uri="{FF2B5EF4-FFF2-40B4-BE49-F238E27FC236}">
                      <a16:creationId xmlns:a16="http://schemas.microsoft.com/office/drawing/2014/main" id="{88265E0B-1182-8403-1FFD-79B3728C0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28" name="Freeform 107">
                  <a:extLst>
                    <a:ext uri="{FF2B5EF4-FFF2-40B4-BE49-F238E27FC236}">
                      <a16:creationId xmlns:a16="http://schemas.microsoft.com/office/drawing/2014/main" id="{F4EC3007-5369-7A0A-8340-C3DB45EA7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29" name="Freeform 108">
                  <a:extLst>
                    <a:ext uri="{FF2B5EF4-FFF2-40B4-BE49-F238E27FC236}">
                      <a16:creationId xmlns:a16="http://schemas.microsoft.com/office/drawing/2014/main" id="{07E0F982-CC22-9ACD-3852-6EB6D03B0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0" name="Freeform 109">
                  <a:extLst>
                    <a:ext uri="{FF2B5EF4-FFF2-40B4-BE49-F238E27FC236}">
                      <a16:creationId xmlns:a16="http://schemas.microsoft.com/office/drawing/2014/main" id="{9A444FBB-B7CE-4690-CE85-38BA2D925A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1" name="Freeform 110">
                  <a:extLst>
                    <a:ext uri="{FF2B5EF4-FFF2-40B4-BE49-F238E27FC236}">
                      <a16:creationId xmlns:a16="http://schemas.microsoft.com/office/drawing/2014/main" id="{8034EE91-2789-A082-2B14-72602F22C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2" name="Freeform 111">
                  <a:extLst>
                    <a:ext uri="{FF2B5EF4-FFF2-40B4-BE49-F238E27FC236}">
                      <a16:creationId xmlns:a16="http://schemas.microsoft.com/office/drawing/2014/main" id="{205E6520-B4CE-749C-CB7F-314669FE3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3" name="Freeform 112">
                  <a:extLst>
                    <a:ext uri="{FF2B5EF4-FFF2-40B4-BE49-F238E27FC236}">
                      <a16:creationId xmlns:a16="http://schemas.microsoft.com/office/drawing/2014/main" id="{BC3C344E-7A17-AE9F-4668-1EA3B9AD2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4" name="Freeform 113">
                  <a:extLst>
                    <a:ext uri="{FF2B5EF4-FFF2-40B4-BE49-F238E27FC236}">
                      <a16:creationId xmlns:a16="http://schemas.microsoft.com/office/drawing/2014/main" id="{B5466AD9-4838-9664-97BD-D9C86D9C7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5" name="Freeform 114">
                  <a:extLst>
                    <a:ext uri="{FF2B5EF4-FFF2-40B4-BE49-F238E27FC236}">
                      <a16:creationId xmlns:a16="http://schemas.microsoft.com/office/drawing/2014/main" id="{8E35EAB5-204B-5C03-324F-D53608230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6" name="Freeform 115">
                  <a:extLst>
                    <a:ext uri="{FF2B5EF4-FFF2-40B4-BE49-F238E27FC236}">
                      <a16:creationId xmlns:a16="http://schemas.microsoft.com/office/drawing/2014/main" id="{3C746642-9BEA-DA6D-D1E7-244F4A0E0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7" name="Freeform 116">
                  <a:extLst>
                    <a:ext uri="{FF2B5EF4-FFF2-40B4-BE49-F238E27FC236}">
                      <a16:creationId xmlns:a16="http://schemas.microsoft.com/office/drawing/2014/main" id="{6CA437F7-8BC3-1DF0-DBBA-420C27784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8" name="Freeform 117">
                  <a:extLst>
                    <a:ext uri="{FF2B5EF4-FFF2-40B4-BE49-F238E27FC236}">
                      <a16:creationId xmlns:a16="http://schemas.microsoft.com/office/drawing/2014/main" id="{D9AB584A-058F-DE82-47F1-F4F8EB70BF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9" name="Freeform 118">
                  <a:extLst>
                    <a:ext uri="{FF2B5EF4-FFF2-40B4-BE49-F238E27FC236}">
                      <a16:creationId xmlns:a16="http://schemas.microsoft.com/office/drawing/2014/main" id="{093269B9-2E15-7567-5E2F-BFED08318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4" name="Group 119">
              <a:extLst>
                <a:ext uri="{FF2B5EF4-FFF2-40B4-BE49-F238E27FC236}">
                  <a16:creationId xmlns:a16="http://schemas.microsoft.com/office/drawing/2014/main" id="{F3CE10F9-7B07-04B6-3786-6EDFF43BC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3" y="1240"/>
              <a:ext cx="804" cy="433"/>
              <a:chOff x="1201" y="391"/>
              <a:chExt cx="4862" cy="2620"/>
            </a:xfrm>
          </p:grpSpPr>
          <p:sp>
            <p:nvSpPr>
              <p:cNvPr id="14496" name="Freeform 120">
                <a:extLst>
                  <a:ext uri="{FF2B5EF4-FFF2-40B4-BE49-F238E27FC236}">
                    <a16:creationId xmlns:a16="http://schemas.microsoft.com/office/drawing/2014/main" id="{B6B89FBA-824F-E410-0DBA-3FF56B1AB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7" name="Freeform 121">
                <a:extLst>
                  <a:ext uri="{FF2B5EF4-FFF2-40B4-BE49-F238E27FC236}">
                    <a16:creationId xmlns:a16="http://schemas.microsoft.com/office/drawing/2014/main" id="{E59587D1-D06F-E6A9-C5C9-67116A4E7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98" name="Group 122">
                <a:extLst>
                  <a:ext uri="{FF2B5EF4-FFF2-40B4-BE49-F238E27FC236}">
                    <a16:creationId xmlns:a16="http://schemas.microsoft.com/office/drawing/2014/main" id="{ACBAE640-B80B-0026-22D7-50327666E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499" name="Freeform 123">
                  <a:extLst>
                    <a:ext uri="{FF2B5EF4-FFF2-40B4-BE49-F238E27FC236}">
                      <a16:creationId xmlns:a16="http://schemas.microsoft.com/office/drawing/2014/main" id="{DB188C2B-B4A5-68F1-9F3E-2A85F4CC5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00" name="Freeform 124">
                  <a:extLst>
                    <a:ext uri="{FF2B5EF4-FFF2-40B4-BE49-F238E27FC236}">
                      <a16:creationId xmlns:a16="http://schemas.microsoft.com/office/drawing/2014/main" id="{15248418-9C5B-4794-B6BA-3FF85347D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01" name="Freeform 125">
                  <a:extLst>
                    <a:ext uri="{FF2B5EF4-FFF2-40B4-BE49-F238E27FC236}">
                      <a16:creationId xmlns:a16="http://schemas.microsoft.com/office/drawing/2014/main" id="{CBA6577C-6583-E821-AEED-81F7BDD82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02" name="Freeform 126">
                  <a:extLst>
                    <a:ext uri="{FF2B5EF4-FFF2-40B4-BE49-F238E27FC236}">
                      <a16:creationId xmlns:a16="http://schemas.microsoft.com/office/drawing/2014/main" id="{B9DE4A9B-D672-2883-3ADB-E8A804D4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03" name="Freeform 127">
                  <a:extLst>
                    <a:ext uri="{FF2B5EF4-FFF2-40B4-BE49-F238E27FC236}">
                      <a16:creationId xmlns:a16="http://schemas.microsoft.com/office/drawing/2014/main" id="{C9A18173-8715-0A9E-11CC-D77AB462E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04" name="Freeform 128">
                  <a:extLst>
                    <a:ext uri="{FF2B5EF4-FFF2-40B4-BE49-F238E27FC236}">
                      <a16:creationId xmlns:a16="http://schemas.microsoft.com/office/drawing/2014/main" id="{BB67FC8C-9552-6160-5528-A2DF99A6E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05" name="Freeform 129">
                  <a:extLst>
                    <a:ext uri="{FF2B5EF4-FFF2-40B4-BE49-F238E27FC236}">
                      <a16:creationId xmlns:a16="http://schemas.microsoft.com/office/drawing/2014/main" id="{BB48A4A0-044C-1B60-FEBB-594186F82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06" name="Freeform 130">
                  <a:extLst>
                    <a:ext uri="{FF2B5EF4-FFF2-40B4-BE49-F238E27FC236}">
                      <a16:creationId xmlns:a16="http://schemas.microsoft.com/office/drawing/2014/main" id="{66350AE1-37D9-63D7-7565-DF1084B4A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07" name="Freeform 131">
                  <a:extLst>
                    <a:ext uri="{FF2B5EF4-FFF2-40B4-BE49-F238E27FC236}">
                      <a16:creationId xmlns:a16="http://schemas.microsoft.com/office/drawing/2014/main" id="{83FB62C3-BC71-696E-F55D-0030BA25F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08" name="Freeform 132">
                  <a:extLst>
                    <a:ext uri="{FF2B5EF4-FFF2-40B4-BE49-F238E27FC236}">
                      <a16:creationId xmlns:a16="http://schemas.microsoft.com/office/drawing/2014/main" id="{69AB3F98-EFA9-6534-75AC-AB4A4A2AC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09" name="Freeform 133">
                  <a:extLst>
                    <a:ext uri="{FF2B5EF4-FFF2-40B4-BE49-F238E27FC236}">
                      <a16:creationId xmlns:a16="http://schemas.microsoft.com/office/drawing/2014/main" id="{97B78D24-C588-BF73-54E4-CDBECCD57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10" name="Freeform 134">
                  <a:extLst>
                    <a:ext uri="{FF2B5EF4-FFF2-40B4-BE49-F238E27FC236}">
                      <a16:creationId xmlns:a16="http://schemas.microsoft.com/office/drawing/2014/main" id="{1F9FC95C-6EB7-8F23-451C-81AFB3A57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11" name="Freeform 135">
                  <a:extLst>
                    <a:ext uri="{FF2B5EF4-FFF2-40B4-BE49-F238E27FC236}">
                      <a16:creationId xmlns:a16="http://schemas.microsoft.com/office/drawing/2014/main" id="{0C533C52-B2E4-8550-82DB-CE21E41EB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12" name="Freeform 136">
                  <a:extLst>
                    <a:ext uri="{FF2B5EF4-FFF2-40B4-BE49-F238E27FC236}">
                      <a16:creationId xmlns:a16="http://schemas.microsoft.com/office/drawing/2014/main" id="{EDE403ED-504B-83E9-B6AE-48E92FBAD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13" name="Freeform 137">
                  <a:extLst>
                    <a:ext uri="{FF2B5EF4-FFF2-40B4-BE49-F238E27FC236}">
                      <a16:creationId xmlns:a16="http://schemas.microsoft.com/office/drawing/2014/main" id="{BE30FC1A-E2DB-D4E1-5CB9-721119ADA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14" name="Freeform 138">
                  <a:extLst>
                    <a:ext uri="{FF2B5EF4-FFF2-40B4-BE49-F238E27FC236}">
                      <a16:creationId xmlns:a16="http://schemas.microsoft.com/office/drawing/2014/main" id="{47008736-B99A-7E98-3498-F77620CC3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15" name="Freeform 139">
                  <a:extLst>
                    <a:ext uri="{FF2B5EF4-FFF2-40B4-BE49-F238E27FC236}">
                      <a16:creationId xmlns:a16="http://schemas.microsoft.com/office/drawing/2014/main" id="{9644B8F2-6AA5-168E-43B5-47012BDB6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16" name="Freeform 140">
                  <a:extLst>
                    <a:ext uri="{FF2B5EF4-FFF2-40B4-BE49-F238E27FC236}">
                      <a16:creationId xmlns:a16="http://schemas.microsoft.com/office/drawing/2014/main" id="{92D251C7-E778-0531-9BBB-B1F2EED13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17" name="Freeform 141">
                  <a:extLst>
                    <a:ext uri="{FF2B5EF4-FFF2-40B4-BE49-F238E27FC236}">
                      <a16:creationId xmlns:a16="http://schemas.microsoft.com/office/drawing/2014/main" id="{401918C8-27D1-F9CD-E58B-E9593BE83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5" name="Group 142">
              <a:extLst>
                <a:ext uri="{FF2B5EF4-FFF2-40B4-BE49-F238E27FC236}">
                  <a16:creationId xmlns:a16="http://schemas.microsoft.com/office/drawing/2014/main" id="{61A460A1-EE96-50EF-97CF-52EBFF229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2" y="2626"/>
              <a:ext cx="804" cy="433"/>
              <a:chOff x="1201" y="391"/>
              <a:chExt cx="4862" cy="2620"/>
            </a:xfrm>
          </p:grpSpPr>
          <p:sp>
            <p:nvSpPr>
              <p:cNvPr id="14474" name="Freeform 143">
                <a:extLst>
                  <a:ext uri="{FF2B5EF4-FFF2-40B4-BE49-F238E27FC236}">
                    <a16:creationId xmlns:a16="http://schemas.microsoft.com/office/drawing/2014/main" id="{A7C26767-87E5-69F6-E56D-12209FF72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75" name="Freeform 144">
                <a:extLst>
                  <a:ext uri="{FF2B5EF4-FFF2-40B4-BE49-F238E27FC236}">
                    <a16:creationId xmlns:a16="http://schemas.microsoft.com/office/drawing/2014/main" id="{EA136CFD-1D35-7543-DE71-F7C3EBDE9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76" name="Group 145">
                <a:extLst>
                  <a:ext uri="{FF2B5EF4-FFF2-40B4-BE49-F238E27FC236}">
                    <a16:creationId xmlns:a16="http://schemas.microsoft.com/office/drawing/2014/main" id="{CB3DD30B-E02E-5BAB-8DBF-82E83E91E1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477" name="Freeform 146">
                  <a:extLst>
                    <a:ext uri="{FF2B5EF4-FFF2-40B4-BE49-F238E27FC236}">
                      <a16:creationId xmlns:a16="http://schemas.microsoft.com/office/drawing/2014/main" id="{1237B884-27C4-5BD2-86EC-0E4166BDE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78" name="Freeform 147">
                  <a:extLst>
                    <a:ext uri="{FF2B5EF4-FFF2-40B4-BE49-F238E27FC236}">
                      <a16:creationId xmlns:a16="http://schemas.microsoft.com/office/drawing/2014/main" id="{FD536DFC-2B28-CBBB-D8AE-9CD49930B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79" name="Freeform 148">
                  <a:extLst>
                    <a:ext uri="{FF2B5EF4-FFF2-40B4-BE49-F238E27FC236}">
                      <a16:creationId xmlns:a16="http://schemas.microsoft.com/office/drawing/2014/main" id="{67E67AB3-335D-69A7-F01F-78B1B3BF7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0" name="Freeform 149">
                  <a:extLst>
                    <a:ext uri="{FF2B5EF4-FFF2-40B4-BE49-F238E27FC236}">
                      <a16:creationId xmlns:a16="http://schemas.microsoft.com/office/drawing/2014/main" id="{1A64C404-B63A-121F-BF54-3024FA92F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1" name="Freeform 150">
                  <a:extLst>
                    <a:ext uri="{FF2B5EF4-FFF2-40B4-BE49-F238E27FC236}">
                      <a16:creationId xmlns:a16="http://schemas.microsoft.com/office/drawing/2014/main" id="{1A9C0390-4DF7-348F-5851-FC44280F6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2" name="Freeform 151">
                  <a:extLst>
                    <a:ext uri="{FF2B5EF4-FFF2-40B4-BE49-F238E27FC236}">
                      <a16:creationId xmlns:a16="http://schemas.microsoft.com/office/drawing/2014/main" id="{23E2F52E-ED71-09BB-6FDB-22BBFC6E8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3" name="Freeform 152">
                  <a:extLst>
                    <a:ext uri="{FF2B5EF4-FFF2-40B4-BE49-F238E27FC236}">
                      <a16:creationId xmlns:a16="http://schemas.microsoft.com/office/drawing/2014/main" id="{63F80556-2D23-54D3-4C9B-16CA6969E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4" name="Freeform 153">
                  <a:extLst>
                    <a:ext uri="{FF2B5EF4-FFF2-40B4-BE49-F238E27FC236}">
                      <a16:creationId xmlns:a16="http://schemas.microsoft.com/office/drawing/2014/main" id="{159E6A33-3ABC-0B55-5ECB-A87344AD2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5" name="Freeform 154">
                  <a:extLst>
                    <a:ext uri="{FF2B5EF4-FFF2-40B4-BE49-F238E27FC236}">
                      <a16:creationId xmlns:a16="http://schemas.microsoft.com/office/drawing/2014/main" id="{B17C3300-8331-89C3-2ECC-0DA35013D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6" name="Freeform 155">
                  <a:extLst>
                    <a:ext uri="{FF2B5EF4-FFF2-40B4-BE49-F238E27FC236}">
                      <a16:creationId xmlns:a16="http://schemas.microsoft.com/office/drawing/2014/main" id="{61DB8560-9559-AC6B-D92E-6A037AFA8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7" name="Freeform 156">
                  <a:extLst>
                    <a:ext uri="{FF2B5EF4-FFF2-40B4-BE49-F238E27FC236}">
                      <a16:creationId xmlns:a16="http://schemas.microsoft.com/office/drawing/2014/main" id="{2DD9DA29-F483-6ECC-3B8C-F3B2C17F2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8" name="Freeform 157">
                  <a:extLst>
                    <a:ext uri="{FF2B5EF4-FFF2-40B4-BE49-F238E27FC236}">
                      <a16:creationId xmlns:a16="http://schemas.microsoft.com/office/drawing/2014/main" id="{FA71FB9F-6F8E-F3E9-CD14-FB4E8F8AC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9" name="Freeform 158">
                  <a:extLst>
                    <a:ext uri="{FF2B5EF4-FFF2-40B4-BE49-F238E27FC236}">
                      <a16:creationId xmlns:a16="http://schemas.microsoft.com/office/drawing/2014/main" id="{A1DC00B9-6632-F87C-0710-5B6A1AC86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0" name="Freeform 159">
                  <a:extLst>
                    <a:ext uri="{FF2B5EF4-FFF2-40B4-BE49-F238E27FC236}">
                      <a16:creationId xmlns:a16="http://schemas.microsoft.com/office/drawing/2014/main" id="{0ED1D1B7-FFFD-9986-C871-A8F098F01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1" name="Freeform 160">
                  <a:extLst>
                    <a:ext uri="{FF2B5EF4-FFF2-40B4-BE49-F238E27FC236}">
                      <a16:creationId xmlns:a16="http://schemas.microsoft.com/office/drawing/2014/main" id="{15DE3AF9-3AFC-B56D-6A74-0B7171B13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2" name="Freeform 161">
                  <a:extLst>
                    <a:ext uri="{FF2B5EF4-FFF2-40B4-BE49-F238E27FC236}">
                      <a16:creationId xmlns:a16="http://schemas.microsoft.com/office/drawing/2014/main" id="{53005824-8DDD-7AC5-6595-46BC81E78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3" name="Freeform 162">
                  <a:extLst>
                    <a:ext uri="{FF2B5EF4-FFF2-40B4-BE49-F238E27FC236}">
                      <a16:creationId xmlns:a16="http://schemas.microsoft.com/office/drawing/2014/main" id="{2C3BC935-1D9C-90A1-DD80-2CB76325A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4" name="Freeform 163">
                  <a:extLst>
                    <a:ext uri="{FF2B5EF4-FFF2-40B4-BE49-F238E27FC236}">
                      <a16:creationId xmlns:a16="http://schemas.microsoft.com/office/drawing/2014/main" id="{3153BFC0-5B21-E217-CD90-FC3082644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5" name="Freeform 164">
                  <a:extLst>
                    <a:ext uri="{FF2B5EF4-FFF2-40B4-BE49-F238E27FC236}">
                      <a16:creationId xmlns:a16="http://schemas.microsoft.com/office/drawing/2014/main" id="{E5C69F10-68F2-9209-2011-A8C651CED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6" name="Group 165">
              <a:extLst>
                <a:ext uri="{FF2B5EF4-FFF2-40B4-BE49-F238E27FC236}">
                  <a16:creationId xmlns:a16="http://schemas.microsoft.com/office/drawing/2014/main" id="{173DFFF4-CD5A-2839-2610-E28F5C39B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1" y="3237"/>
              <a:ext cx="804" cy="433"/>
              <a:chOff x="1201" y="391"/>
              <a:chExt cx="4862" cy="2620"/>
            </a:xfrm>
          </p:grpSpPr>
          <p:sp>
            <p:nvSpPr>
              <p:cNvPr id="14452" name="Freeform 166">
                <a:extLst>
                  <a:ext uri="{FF2B5EF4-FFF2-40B4-BE49-F238E27FC236}">
                    <a16:creationId xmlns:a16="http://schemas.microsoft.com/office/drawing/2014/main" id="{86181AE8-7D73-1C72-5CCF-45DA1CF25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3" name="Freeform 167">
                <a:extLst>
                  <a:ext uri="{FF2B5EF4-FFF2-40B4-BE49-F238E27FC236}">
                    <a16:creationId xmlns:a16="http://schemas.microsoft.com/office/drawing/2014/main" id="{B755BAD7-CBEE-19D0-A724-A9D447C58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54" name="Group 168">
                <a:extLst>
                  <a:ext uri="{FF2B5EF4-FFF2-40B4-BE49-F238E27FC236}">
                    <a16:creationId xmlns:a16="http://schemas.microsoft.com/office/drawing/2014/main" id="{8B067268-4D6F-1592-09C6-5844AD981A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455" name="Freeform 169">
                  <a:extLst>
                    <a:ext uri="{FF2B5EF4-FFF2-40B4-BE49-F238E27FC236}">
                      <a16:creationId xmlns:a16="http://schemas.microsoft.com/office/drawing/2014/main" id="{4BE9FF99-88C7-9624-860F-12B21F664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56" name="Freeform 170">
                  <a:extLst>
                    <a:ext uri="{FF2B5EF4-FFF2-40B4-BE49-F238E27FC236}">
                      <a16:creationId xmlns:a16="http://schemas.microsoft.com/office/drawing/2014/main" id="{C97203F9-0185-79CE-8143-AC0E7760C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57" name="Freeform 171">
                  <a:extLst>
                    <a:ext uri="{FF2B5EF4-FFF2-40B4-BE49-F238E27FC236}">
                      <a16:creationId xmlns:a16="http://schemas.microsoft.com/office/drawing/2014/main" id="{DE35A104-C3F8-6A25-2EEC-40FF24516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58" name="Freeform 172">
                  <a:extLst>
                    <a:ext uri="{FF2B5EF4-FFF2-40B4-BE49-F238E27FC236}">
                      <a16:creationId xmlns:a16="http://schemas.microsoft.com/office/drawing/2014/main" id="{887BE898-B88D-844E-15FE-A2BE2463B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59" name="Freeform 173">
                  <a:extLst>
                    <a:ext uri="{FF2B5EF4-FFF2-40B4-BE49-F238E27FC236}">
                      <a16:creationId xmlns:a16="http://schemas.microsoft.com/office/drawing/2014/main" id="{D7F7DFF8-9260-9CEE-CAA8-5BADF0DD7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60" name="Freeform 174">
                  <a:extLst>
                    <a:ext uri="{FF2B5EF4-FFF2-40B4-BE49-F238E27FC236}">
                      <a16:creationId xmlns:a16="http://schemas.microsoft.com/office/drawing/2014/main" id="{710D3FF7-F65B-C1F4-CFDE-ECB7901C8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61" name="Freeform 175">
                  <a:extLst>
                    <a:ext uri="{FF2B5EF4-FFF2-40B4-BE49-F238E27FC236}">
                      <a16:creationId xmlns:a16="http://schemas.microsoft.com/office/drawing/2014/main" id="{BCB498D2-51A1-5FED-F886-E879F8F31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62" name="Freeform 176">
                  <a:extLst>
                    <a:ext uri="{FF2B5EF4-FFF2-40B4-BE49-F238E27FC236}">
                      <a16:creationId xmlns:a16="http://schemas.microsoft.com/office/drawing/2014/main" id="{BD3D7C5E-0689-76FC-2DAC-1D5E1A4975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63" name="Freeform 177">
                  <a:extLst>
                    <a:ext uri="{FF2B5EF4-FFF2-40B4-BE49-F238E27FC236}">
                      <a16:creationId xmlns:a16="http://schemas.microsoft.com/office/drawing/2014/main" id="{B8340284-E7CE-D70B-0247-8B21AD31C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64" name="Freeform 178">
                  <a:extLst>
                    <a:ext uri="{FF2B5EF4-FFF2-40B4-BE49-F238E27FC236}">
                      <a16:creationId xmlns:a16="http://schemas.microsoft.com/office/drawing/2014/main" id="{3E69D46E-902B-EBEB-B01B-BD5D8470C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65" name="Freeform 179">
                  <a:extLst>
                    <a:ext uri="{FF2B5EF4-FFF2-40B4-BE49-F238E27FC236}">
                      <a16:creationId xmlns:a16="http://schemas.microsoft.com/office/drawing/2014/main" id="{9A9E5250-B82B-0714-E68E-F19E405A7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66" name="Freeform 180">
                  <a:extLst>
                    <a:ext uri="{FF2B5EF4-FFF2-40B4-BE49-F238E27FC236}">
                      <a16:creationId xmlns:a16="http://schemas.microsoft.com/office/drawing/2014/main" id="{749C757A-0823-F9EF-E3FD-5D8066997D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67" name="Freeform 181">
                  <a:extLst>
                    <a:ext uri="{FF2B5EF4-FFF2-40B4-BE49-F238E27FC236}">
                      <a16:creationId xmlns:a16="http://schemas.microsoft.com/office/drawing/2014/main" id="{87D8A478-969E-774D-1516-66A1BD396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68" name="Freeform 182">
                  <a:extLst>
                    <a:ext uri="{FF2B5EF4-FFF2-40B4-BE49-F238E27FC236}">
                      <a16:creationId xmlns:a16="http://schemas.microsoft.com/office/drawing/2014/main" id="{B1E0C4EB-E591-4CAB-FD39-834D307B9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69" name="Freeform 183">
                  <a:extLst>
                    <a:ext uri="{FF2B5EF4-FFF2-40B4-BE49-F238E27FC236}">
                      <a16:creationId xmlns:a16="http://schemas.microsoft.com/office/drawing/2014/main" id="{34F964A3-9B79-5D24-ED6C-73E0B5148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70" name="Freeform 184">
                  <a:extLst>
                    <a:ext uri="{FF2B5EF4-FFF2-40B4-BE49-F238E27FC236}">
                      <a16:creationId xmlns:a16="http://schemas.microsoft.com/office/drawing/2014/main" id="{A8830703-6A24-C1DD-563D-AF3BDA7FB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71" name="Freeform 185">
                  <a:extLst>
                    <a:ext uri="{FF2B5EF4-FFF2-40B4-BE49-F238E27FC236}">
                      <a16:creationId xmlns:a16="http://schemas.microsoft.com/office/drawing/2014/main" id="{777A94DA-57A0-7947-F8E1-439856691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72" name="Freeform 186">
                  <a:extLst>
                    <a:ext uri="{FF2B5EF4-FFF2-40B4-BE49-F238E27FC236}">
                      <a16:creationId xmlns:a16="http://schemas.microsoft.com/office/drawing/2014/main" id="{F6E3BDB6-1EA7-61C0-DE1F-77B33BAD5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73" name="Freeform 187">
                  <a:extLst>
                    <a:ext uri="{FF2B5EF4-FFF2-40B4-BE49-F238E27FC236}">
                      <a16:creationId xmlns:a16="http://schemas.microsoft.com/office/drawing/2014/main" id="{6D477A01-891A-D1AC-4E23-2C659102B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7" name="Group 188">
              <a:extLst>
                <a:ext uri="{FF2B5EF4-FFF2-40B4-BE49-F238E27FC236}">
                  <a16:creationId xmlns:a16="http://schemas.microsoft.com/office/drawing/2014/main" id="{E1CD3B4B-FD34-3028-9FC0-75EB54883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1" y="709"/>
              <a:ext cx="804" cy="433"/>
              <a:chOff x="1201" y="391"/>
              <a:chExt cx="4862" cy="2620"/>
            </a:xfrm>
          </p:grpSpPr>
          <p:sp>
            <p:nvSpPr>
              <p:cNvPr id="14430" name="Freeform 189">
                <a:extLst>
                  <a:ext uri="{FF2B5EF4-FFF2-40B4-BE49-F238E27FC236}">
                    <a16:creationId xmlns:a16="http://schemas.microsoft.com/office/drawing/2014/main" id="{272CCDCA-9339-16A0-74C3-5B0813AF8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1" name="Freeform 190">
                <a:extLst>
                  <a:ext uri="{FF2B5EF4-FFF2-40B4-BE49-F238E27FC236}">
                    <a16:creationId xmlns:a16="http://schemas.microsoft.com/office/drawing/2014/main" id="{9175B0DE-D6AE-A81A-11BA-A4C8F5716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32" name="Group 191">
                <a:extLst>
                  <a:ext uri="{FF2B5EF4-FFF2-40B4-BE49-F238E27FC236}">
                    <a16:creationId xmlns:a16="http://schemas.microsoft.com/office/drawing/2014/main" id="{74E50F0B-0423-B4FA-2A19-6D19FD09F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433" name="Freeform 192">
                  <a:extLst>
                    <a:ext uri="{FF2B5EF4-FFF2-40B4-BE49-F238E27FC236}">
                      <a16:creationId xmlns:a16="http://schemas.microsoft.com/office/drawing/2014/main" id="{991CB6DD-0C1C-76B1-C85B-A6AA50221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4" name="Freeform 193">
                  <a:extLst>
                    <a:ext uri="{FF2B5EF4-FFF2-40B4-BE49-F238E27FC236}">
                      <a16:creationId xmlns:a16="http://schemas.microsoft.com/office/drawing/2014/main" id="{51741A79-D29B-A9F1-1981-9E7530E0D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5" name="Freeform 194">
                  <a:extLst>
                    <a:ext uri="{FF2B5EF4-FFF2-40B4-BE49-F238E27FC236}">
                      <a16:creationId xmlns:a16="http://schemas.microsoft.com/office/drawing/2014/main" id="{EBB69897-6E23-5208-8C60-384CC131C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6" name="Freeform 195">
                  <a:extLst>
                    <a:ext uri="{FF2B5EF4-FFF2-40B4-BE49-F238E27FC236}">
                      <a16:creationId xmlns:a16="http://schemas.microsoft.com/office/drawing/2014/main" id="{BA2B7D92-B94F-7F01-4E64-0A3378586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7" name="Freeform 196">
                  <a:extLst>
                    <a:ext uri="{FF2B5EF4-FFF2-40B4-BE49-F238E27FC236}">
                      <a16:creationId xmlns:a16="http://schemas.microsoft.com/office/drawing/2014/main" id="{503D1EBE-D31A-0670-C65F-9D1B8D05C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8" name="Freeform 197">
                  <a:extLst>
                    <a:ext uri="{FF2B5EF4-FFF2-40B4-BE49-F238E27FC236}">
                      <a16:creationId xmlns:a16="http://schemas.microsoft.com/office/drawing/2014/main" id="{A84C7D6D-CF44-1727-7BF7-1B5A38DC1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9" name="Freeform 198">
                  <a:extLst>
                    <a:ext uri="{FF2B5EF4-FFF2-40B4-BE49-F238E27FC236}">
                      <a16:creationId xmlns:a16="http://schemas.microsoft.com/office/drawing/2014/main" id="{124384BC-537A-0B91-CC3A-BDFE1BFCA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0" name="Freeform 199">
                  <a:extLst>
                    <a:ext uri="{FF2B5EF4-FFF2-40B4-BE49-F238E27FC236}">
                      <a16:creationId xmlns:a16="http://schemas.microsoft.com/office/drawing/2014/main" id="{F3174749-32C7-45C0-03EA-F72A1C959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1" name="Freeform 200">
                  <a:extLst>
                    <a:ext uri="{FF2B5EF4-FFF2-40B4-BE49-F238E27FC236}">
                      <a16:creationId xmlns:a16="http://schemas.microsoft.com/office/drawing/2014/main" id="{CC4D0393-1561-C324-5AD8-2B43C6827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2" name="Freeform 201">
                  <a:extLst>
                    <a:ext uri="{FF2B5EF4-FFF2-40B4-BE49-F238E27FC236}">
                      <a16:creationId xmlns:a16="http://schemas.microsoft.com/office/drawing/2014/main" id="{3CA1CD39-D044-F07F-C11A-DB9E6ABC7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3" name="Freeform 202">
                  <a:extLst>
                    <a:ext uri="{FF2B5EF4-FFF2-40B4-BE49-F238E27FC236}">
                      <a16:creationId xmlns:a16="http://schemas.microsoft.com/office/drawing/2014/main" id="{FDC07684-8491-B6CD-C3FF-2FD28F6A7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4" name="Freeform 203">
                  <a:extLst>
                    <a:ext uri="{FF2B5EF4-FFF2-40B4-BE49-F238E27FC236}">
                      <a16:creationId xmlns:a16="http://schemas.microsoft.com/office/drawing/2014/main" id="{B17E9FAE-B0E9-DE90-8919-4F700C4AB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5" name="Freeform 204">
                  <a:extLst>
                    <a:ext uri="{FF2B5EF4-FFF2-40B4-BE49-F238E27FC236}">
                      <a16:creationId xmlns:a16="http://schemas.microsoft.com/office/drawing/2014/main" id="{94D7FA00-5F6C-597D-19E1-84A8ABE5D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6" name="Freeform 205">
                  <a:extLst>
                    <a:ext uri="{FF2B5EF4-FFF2-40B4-BE49-F238E27FC236}">
                      <a16:creationId xmlns:a16="http://schemas.microsoft.com/office/drawing/2014/main" id="{FED8830C-702B-AD3E-83F1-992CD6768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7" name="Freeform 206">
                  <a:extLst>
                    <a:ext uri="{FF2B5EF4-FFF2-40B4-BE49-F238E27FC236}">
                      <a16:creationId xmlns:a16="http://schemas.microsoft.com/office/drawing/2014/main" id="{156275B2-A159-58A6-4F59-0104DB8FB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8" name="Freeform 207">
                  <a:extLst>
                    <a:ext uri="{FF2B5EF4-FFF2-40B4-BE49-F238E27FC236}">
                      <a16:creationId xmlns:a16="http://schemas.microsoft.com/office/drawing/2014/main" id="{C1AB3411-E9A4-F379-212F-C533F310A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9" name="Freeform 208">
                  <a:extLst>
                    <a:ext uri="{FF2B5EF4-FFF2-40B4-BE49-F238E27FC236}">
                      <a16:creationId xmlns:a16="http://schemas.microsoft.com/office/drawing/2014/main" id="{E495EBD4-5291-5691-919D-3C3788C12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50" name="Freeform 209">
                  <a:extLst>
                    <a:ext uri="{FF2B5EF4-FFF2-40B4-BE49-F238E27FC236}">
                      <a16:creationId xmlns:a16="http://schemas.microsoft.com/office/drawing/2014/main" id="{C60972A6-6E18-6880-FA3A-EC41FEDE0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51" name="Freeform 210">
                  <a:extLst>
                    <a:ext uri="{FF2B5EF4-FFF2-40B4-BE49-F238E27FC236}">
                      <a16:creationId xmlns:a16="http://schemas.microsoft.com/office/drawing/2014/main" id="{3BFECACB-3F79-380B-F6C3-ADF4B734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8" name="Group 211">
              <a:extLst>
                <a:ext uri="{FF2B5EF4-FFF2-40B4-BE49-F238E27FC236}">
                  <a16:creationId xmlns:a16="http://schemas.microsoft.com/office/drawing/2014/main" id="{3383AB26-74B6-21B6-9484-B3DC78542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4" y="1264"/>
              <a:ext cx="804" cy="433"/>
              <a:chOff x="1201" y="391"/>
              <a:chExt cx="4862" cy="2620"/>
            </a:xfrm>
          </p:grpSpPr>
          <p:sp>
            <p:nvSpPr>
              <p:cNvPr id="14408" name="Freeform 212">
                <a:extLst>
                  <a:ext uri="{FF2B5EF4-FFF2-40B4-BE49-F238E27FC236}">
                    <a16:creationId xmlns:a16="http://schemas.microsoft.com/office/drawing/2014/main" id="{030CD40E-0F64-7E70-9327-07F54F19F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9" name="Freeform 213">
                <a:extLst>
                  <a:ext uri="{FF2B5EF4-FFF2-40B4-BE49-F238E27FC236}">
                    <a16:creationId xmlns:a16="http://schemas.microsoft.com/office/drawing/2014/main" id="{5ABE3257-B6D4-DAA7-E722-1C909699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10" name="Group 214">
                <a:extLst>
                  <a:ext uri="{FF2B5EF4-FFF2-40B4-BE49-F238E27FC236}">
                    <a16:creationId xmlns:a16="http://schemas.microsoft.com/office/drawing/2014/main" id="{4E30E2A3-C547-06D6-8591-CF84B6401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411" name="Freeform 215">
                  <a:extLst>
                    <a:ext uri="{FF2B5EF4-FFF2-40B4-BE49-F238E27FC236}">
                      <a16:creationId xmlns:a16="http://schemas.microsoft.com/office/drawing/2014/main" id="{2C60D779-3DAB-2DA9-C4F3-0480BBF6C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2" name="Freeform 216">
                  <a:extLst>
                    <a:ext uri="{FF2B5EF4-FFF2-40B4-BE49-F238E27FC236}">
                      <a16:creationId xmlns:a16="http://schemas.microsoft.com/office/drawing/2014/main" id="{EF4BEC01-419A-DF6A-6F6F-AB8878823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3" name="Freeform 217">
                  <a:extLst>
                    <a:ext uri="{FF2B5EF4-FFF2-40B4-BE49-F238E27FC236}">
                      <a16:creationId xmlns:a16="http://schemas.microsoft.com/office/drawing/2014/main" id="{CAA11607-5D96-D30A-02E5-8D29393E8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4" name="Freeform 218">
                  <a:extLst>
                    <a:ext uri="{FF2B5EF4-FFF2-40B4-BE49-F238E27FC236}">
                      <a16:creationId xmlns:a16="http://schemas.microsoft.com/office/drawing/2014/main" id="{530E3DA7-A411-8876-AEFC-9293BEC65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5" name="Freeform 219">
                  <a:extLst>
                    <a:ext uri="{FF2B5EF4-FFF2-40B4-BE49-F238E27FC236}">
                      <a16:creationId xmlns:a16="http://schemas.microsoft.com/office/drawing/2014/main" id="{2D870122-5C57-51FC-063A-0936FF222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6" name="Freeform 220">
                  <a:extLst>
                    <a:ext uri="{FF2B5EF4-FFF2-40B4-BE49-F238E27FC236}">
                      <a16:creationId xmlns:a16="http://schemas.microsoft.com/office/drawing/2014/main" id="{E86EE757-D2BA-4829-796D-57A7F24EA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7" name="Freeform 221">
                  <a:extLst>
                    <a:ext uri="{FF2B5EF4-FFF2-40B4-BE49-F238E27FC236}">
                      <a16:creationId xmlns:a16="http://schemas.microsoft.com/office/drawing/2014/main" id="{3ED94C53-9BF9-A607-31AF-B5D96CC867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8" name="Freeform 222">
                  <a:extLst>
                    <a:ext uri="{FF2B5EF4-FFF2-40B4-BE49-F238E27FC236}">
                      <a16:creationId xmlns:a16="http://schemas.microsoft.com/office/drawing/2014/main" id="{8DD5768C-3672-ADEC-5E9D-9A2BC650E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9" name="Freeform 223">
                  <a:extLst>
                    <a:ext uri="{FF2B5EF4-FFF2-40B4-BE49-F238E27FC236}">
                      <a16:creationId xmlns:a16="http://schemas.microsoft.com/office/drawing/2014/main" id="{3F6A905B-C452-7690-FA5A-D7F724E55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0" name="Freeform 224">
                  <a:extLst>
                    <a:ext uri="{FF2B5EF4-FFF2-40B4-BE49-F238E27FC236}">
                      <a16:creationId xmlns:a16="http://schemas.microsoft.com/office/drawing/2014/main" id="{7A60B0A0-1F94-A408-F874-B2F4851B6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1" name="Freeform 225">
                  <a:extLst>
                    <a:ext uri="{FF2B5EF4-FFF2-40B4-BE49-F238E27FC236}">
                      <a16:creationId xmlns:a16="http://schemas.microsoft.com/office/drawing/2014/main" id="{A309C7E9-4094-BABA-5003-82FFC955D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2" name="Freeform 226">
                  <a:extLst>
                    <a:ext uri="{FF2B5EF4-FFF2-40B4-BE49-F238E27FC236}">
                      <a16:creationId xmlns:a16="http://schemas.microsoft.com/office/drawing/2014/main" id="{A4BE3104-9203-F3D7-FFF1-3C7C1CC36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3" name="Freeform 227">
                  <a:extLst>
                    <a:ext uri="{FF2B5EF4-FFF2-40B4-BE49-F238E27FC236}">
                      <a16:creationId xmlns:a16="http://schemas.microsoft.com/office/drawing/2014/main" id="{676B7151-08E8-4DFB-5263-7ACB5CEA8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4" name="Freeform 228">
                  <a:extLst>
                    <a:ext uri="{FF2B5EF4-FFF2-40B4-BE49-F238E27FC236}">
                      <a16:creationId xmlns:a16="http://schemas.microsoft.com/office/drawing/2014/main" id="{17140952-3EE9-865D-BCA6-4FA935B51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5" name="Freeform 229">
                  <a:extLst>
                    <a:ext uri="{FF2B5EF4-FFF2-40B4-BE49-F238E27FC236}">
                      <a16:creationId xmlns:a16="http://schemas.microsoft.com/office/drawing/2014/main" id="{D123C8C0-9894-8C75-5C5A-DF4126CB92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6" name="Freeform 230">
                  <a:extLst>
                    <a:ext uri="{FF2B5EF4-FFF2-40B4-BE49-F238E27FC236}">
                      <a16:creationId xmlns:a16="http://schemas.microsoft.com/office/drawing/2014/main" id="{9865D0F5-8BA2-4D0C-216E-9F6754AD1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7" name="Freeform 231">
                  <a:extLst>
                    <a:ext uri="{FF2B5EF4-FFF2-40B4-BE49-F238E27FC236}">
                      <a16:creationId xmlns:a16="http://schemas.microsoft.com/office/drawing/2014/main" id="{5520189D-1AF2-7AB4-9189-EF3D6B97C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8" name="Freeform 232">
                  <a:extLst>
                    <a:ext uri="{FF2B5EF4-FFF2-40B4-BE49-F238E27FC236}">
                      <a16:creationId xmlns:a16="http://schemas.microsoft.com/office/drawing/2014/main" id="{6BD4B7E5-73B8-4438-01CB-C8EE46F17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9" name="Freeform 233">
                  <a:extLst>
                    <a:ext uri="{FF2B5EF4-FFF2-40B4-BE49-F238E27FC236}">
                      <a16:creationId xmlns:a16="http://schemas.microsoft.com/office/drawing/2014/main" id="{2C3259AB-0421-E9B1-226E-63C5C4423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49" name="Group 234">
              <a:extLst>
                <a:ext uri="{FF2B5EF4-FFF2-40B4-BE49-F238E27FC236}">
                  <a16:creationId xmlns:a16="http://schemas.microsoft.com/office/drawing/2014/main" id="{10B37DD3-9E93-29D1-52EA-4C4C2D0F1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5" y="2594"/>
              <a:ext cx="804" cy="433"/>
              <a:chOff x="1201" y="391"/>
              <a:chExt cx="4862" cy="2620"/>
            </a:xfrm>
          </p:grpSpPr>
          <p:sp>
            <p:nvSpPr>
              <p:cNvPr id="14386" name="Freeform 235">
                <a:extLst>
                  <a:ext uri="{FF2B5EF4-FFF2-40B4-BE49-F238E27FC236}">
                    <a16:creationId xmlns:a16="http://schemas.microsoft.com/office/drawing/2014/main" id="{8B4E50AE-C57C-992F-06CC-CEB7222B7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" name="Freeform 236">
                <a:extLst>
                  <a:ext uri="{FF2B5EF4-FFF2-40B4-BE49-F238E27FC236}">
                    <a16:creationId xmlns:a16="http://schemas.microsoft.com/office/drawing/2014/main" id="{CE320981-445D-05EE-54BA-6773AE14F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88" name="Group 237">
                <a:extLst>
                  <a:ext uri="{FF2B5EF4-FFF2-40B4-BE49-F238E27FC236}">
                    <a16:creationId xmlns:a16="http://schemas.microsoft.com/office/drawing/2014/main" id="{F2655AEF-3221-3730-F678-1564EFA76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389" name="Freeform 238">
                  <a:extLst>
                    <a:ext uri="{FF2B5EF4-FFF2-40B4-BE49-F238E27FC236}">
                      <a16:creationId xmlns:a16="http://schemas.microsoft.com/office/drawing/2014/main" id="{04C122C9-67DC-F9DB-C3FF-FDBF1F615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0" name="Freeform 239">
                  <a:extLst>
                    <a:ext uri="{FF2B5EF4-FFF2-40B4-BE49-F238E27FC236}">
                      <a16:creationId xmlns:a16="http://schemas.microsoft.com/office/drawing/2014/main" id="{77B3388F-DCC1-7A1F-095D-710EB605A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1" name="Freeform 240">
                  <a:extLst>
                    <a:ext uri="{FF2B5EF4-FFF2-40B4-BE49-F238E27FC236}">
                      <a16:creationId xmlns:a16="http://schemas.microsoft.com/office/drawing/2014/main" id="{3CBD0F93-382E-E6BC-C0BE-4A90106F89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2" name="Freeform 241">
                  <a:extLst>
                    <a:ext uri="{FF2B5EF4-FFF2-40B4-BE49-F238E27FC236}">
                      <a16:creationId xmlns:a16="http://schemas.microsoft.com/office/drawing/2014/main" id="{9B9C80F6-EF6B-715E-16C7-007328091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3" name="Freeform 242">
                  <a:extLst>
                    <a:ext uri="{FF2B5EF4-FFF2-40B4-BE49-F238E27FC236}">
                      <a16:creationId xmlns:a16="http://schemas.microsoft.com/office/drawing/2014/main" id="{0A751316-422B-00E5-51FF-8FC26ED00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4" name="Freeform 243">
                  <a:extLst>
                    <a:ext uri="{FF2B5EF4-FFF2-40B4-BE49-F238E27FC236}">
                      <a16:creationId xmlns:a16="http://schemas.microsoft.com/office/drawing/2014/main" id="{10CF6864-01D0-1F73-BBFA-5FC009636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5" name="Freeform 244">
                  <a:extLst>
                    <a:ext uri="{FF2B5EF4-FFF2-40B4-BE49-F238E27FC236}">
                      <a16:creationId xmlns:a16="http://schemas.microsoft.com/office/drawing/2014/main" id="{81469FDD-4BF4-8214-9AA1-5098B3967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6" name="Freeform 245">
                  <a:extLst>
                    <a:ext uri="{FF2B5EF4-FFF2-40B4-BE49-F238E27FC236}">
                      <a16:creationId xmlns:a16="http://schemas.microsoft.com/office/drawing/2014/main" id="{96129D2D-F69D-05FB-64F1-E3EA3DCB3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7" name="Freeform 246">
                  <a:extLst>
                    <a:ext uri="{FF2B5EF4-FFF2-40B4-BE49-F238E27FC236}">
                      <a16:creationId xmlns:a16="http://schemas.microsoft.com/office/drawing/2014/main" id="{EE1D1541-BB08-7A94-AB3D-5B6345C64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8" name="Freeform 247">
                  <a:extLst>
                    <a:ext uri="{FF2B5EF4-FFF2-40B4-BE49-F238E27FC236}">
                      <a16:creationId xmlns:a16="http://schemas.microsoft.com/office/drawing/2014/main" id="{A6C87FBB-7A39-51AD-18E2-EE8A8593B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9" name="Freeform 248">
                  <a:extLst>
                    <a:ext uri="{FF2B5EF4-FFF2-40B4-BE49-F238E27FC236}">
                      <a16:creationId xmlns:a16="http://schemas.microsoft.com/office/drawing/2014/main" id="{C3AB66BD-7929-B010-E005-0F0242A0E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0" name="Freeform 249">
                  <a:extLst>
                    <a:ext uri="{FF2B5EF4-FFF2-40B4-BE49-F238E27FC236}">
                      <a16:creationId xmlns:a16="http://schemas.microsoft.com/office/drawing/2014/main" id="{C919503C-B568-22C6-A9CA-FE9BF8533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1" name="Freeform 250">
                  <a:extLst>
                    <a:ext uri="{FF2B5EF4-FFF2-40B4-BE49-F238E27FC236}">
                      <a16:creationId xmlns:a16="http://schemas.microsoft.com/office/drawing/2014/main" id="{05793661-3C85-C004-99D7-902C0952E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2" name="Freeform 251">
                  <a:extLst>
                    <a:ext uri="{FF2B5EF4-FFF2-40B4-BE49-F238E27FC236}">
                      <a16:creationId xmlns:a16="http://schemas.microsoft.com/office/drawing/2014/main" id="{8048140F-BD86-5EA3-D752-3DABF3F75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3" name="Freeform 252">
                  <a:extLst>
                    <a:ext uri="{FF2B5EF4-FFF2-40B4-BE49-F238E27FC236}">
                      <a16:creationId xmlns:a16="http://schemas.microsoft.com/office/drawing/2014/main" id="{20B03BB3-4AAD-3334-2C63-D670D1C4A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4" name="Freeform 253">
                  <a:extLst>
                    <a:ext uri="{FF2B5EF4-FFF2-40B4-BE49-F238E27FC236}">
                      <a16:creationId xmlns:a16="http://schemas.microsoft.com/office/drawing/2014/main" id="{15563797-4851-349B-933E-FE7F4EC7F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5" name="Freeform 254">
                  <a:extLst>
                    <a:ext uri="{FF2B5EF4-FFF2-40B4-BE49-F238E27FC236}">
                      <a16:creationId xmlns:a16="http://schemas.microsoft.com/office/drawing/2014/main" id="{16860023-59CD-8A59-1CF5-B72A4342E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6" name="Freeform 255">
                  <a:extLst>
                    <a:ext uri="{FF2B5EF4-FFF2-40B4-BE49-F238E27FC236}">
                      <a16:creationId xmlns:a16="http://schemas.microsoft.com/office/drawing/2014/main" id="{F9D92578-2302-8529-763A-40DF3C80F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7" name="Freeform 256">
                  <a:extLst>
                    <a:ext uri="{FF2B5EF4-FFF2-40B4-BE49-F238E27FC236}">
                      <a16:creationId xmlns:a16="http://schemas.microsoft.com/office/drawing/2014/main" id="{BC58635E-F599-0E26-07B4-A836100394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50" name="Group 257">
              <a:extLst>
                <a:ext uri="{FF2B5EF4-FFF2-40B4-BE49-F238E27FC236}">
                  <a16:creationId xmlns:a16="http://schemas.microsoft.com/office/drawing/2014/main" id="{F55E38DD-8762-B619-F0A8-20A6B9CE9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3180"/>
              <a:ext cx="804" cy="433"/>
              <a:chOff x="1201" y="391"/>
              <a:chExt cx="4862" cy="2620"/>
            </a:xfrm>
          </p:grpSpPr>
          <p:sp>
            <p:nvSpPr>
              <p:cNvPr id="14364" name="Freeform 258">
                <a:extLst>
                  <a:ext uri="{FF2B5EF4-FFF2-40B4-BE49-F238E27FC236}">
                    <a16:creationId xmlns:a16="http://schemas.microsoft.com/office/drawing/2014/main" id="{D126179C-7C4B-3EE0-9C16-A91AE2F4A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Freeform 259">
                <a:extLst>
                  <a:ext uri="{FF2B5EF4-FFF2-40B4-BE49-F238E27FC236}">
                    <a16:creationId xmlns:a16="http://schemas.microsoft.com/office/drawing/2014/main" id="{3159F781-F55C-7572-9769-335157B1D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66" name="Group 260">
                <a:extLst>
                  <a:ext uri="{FF2B5EF4-FFF2-40B4-BE49-F238E27FC236}">
                    <a16:creationId xmlns:a16="http://schemas.microsoft.com/office/drawing/2014/main" id="{401B601A-12CE-76A7-B6F2-C913B9E3D9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4367" name="Freeform 261">
                  <a:extLst>
                    <a:ext uri="{FF2B5EF4-FFF2-40B4-BE49-F238E27FC236}">
                      <a16:creationId xmlns:a16="http://schemas.microsoft.com/office/drawing/2014/main" id="{5AAC1506-A0C2-7F32-378F-A4C9A750D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8" name="Freeform 262">
                  <a:extLst>
                    <a:ext uri="{FF2B5EF4-FFF2-40B4-BE49-F238E27FC236}">
                      <a16:creationId xmlns:a16="http://schemas.microsoft.com/office/drawing/2014/main" id="{1F2CED64-36AE-341D-51CB-85B2914E1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9" name="Freeform 263">
                  <a:extLst>
                    <a:ext uri="{FF2B5EF4-FFF2-40B4-BE49-F238E27FC236}">
                      <a16:creationId xmlns:a16="http://schemas.microsoft.com/office/drawing/2014/main" id="{DD916FCD-6AF7-673A-6E3D-E8070EDEA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0" name="Freeform 264">
                  <a:extLst>
                    <a:ext uri="{FF2B5EF4-FFF2-40B4-BE49-F238E27FC236}">
                      <a16:creationId xmlns:a16="http://schemas.microsoft.com/office/drawing/2014/main" id="{4B0C3962-C16D-1D66-B87A-D9EE77E31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1" name="Freeform 265">
                  <a:extLst>
                    <a:ext uri="{FF2B5EF4-FFF2-40B4-BE49-F238E27FC236}">
                      <a16:creationId xmlns:a16="http://schemas.microsoft.com/office/drawing/2014/main" id="{3C3BE447-C937-C3D4-E5AE-6BEA26D7E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2" name="Freeform 266">
                  <a:extLst>
                    <a:ext uri="{FF2B5EF4-FFF2-40B4-BE49-F238E27FC236}">
                      <a16:creationId xmlns:a16="http://schemas.microsoft.com/office/drawing/2014/main" id="{386A6202-3E12-87DB-85B9-A6B8F6503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3" name="Freeform 267">
                  <a:extLst>
                    <a:ext uri="{FF2B5EF4-FFF2-40B4-BE49-F238E27FC236}">
                      <a16:creationId xmlns:a16="http://schemas.microsoft.com/office/drawing/2014/main" id="{C913AD94-8257-6789-177F-73791D4AE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4" name="Freeform 268">
                  <a:extLst>
                    <a:ext uri="{FF2B5EF4-FFF2-40B4-BE49-F238E27FC236}">
                      <a16:creationId xmlns:a16="http://schemas.microsoft.com/office/drawing/2014/main" id="{A9F5F250-EBD1-55F2-401F-6B6D7846C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5" name="Freeform 269">
                  <a:extLst>
                    <a:ext uri="{FF2B5EF4-FFF2-40B4-BE49-F238E27FC236}">
                      <a16:creationId xmlns:a16="http://schemas.microsoft.com/office/drawing/2014/main" id="{86F5D594-526E-101C-049A-18460BFF6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6" name="Freeform 270">
                  <a:extLst>
                    <a:ext uri="{FF2B5EF4-FFF2-40B4-BE49-F238E27FC236}">
                      <a16:creationId xmlns:a16="http://schemas.microsoft.com/office/drawing/2014/main" id="{DFB1E904-A76C-2C83-B169-293958556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7" name="Freeform 271">
                  <a:extLst>
                    <a:ext uri="{FF2B5EF4-FFF2-40B4-BE49-F238E27FC236}">
                      <a16:creationId xmlns:a16="http://schemas.microsoft.com/office/drawing/2014/main" id="{375949F3-A0E1-BBC5-E01B-F9ADEEFEE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8" name="Freeform 272">
                  <a:extLst>
                    <a:ext uri="{FF2B5EF4-FFF2-40B4-BE49-F238E27FC236}">
                      <a16:creationId xmlns:a16="http://schemas.microsoft.com/office/drawing/2014/main" id="{BC0DBB6D-D5A9-3667-52E2-7F1463325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9" name="Freeform 273">
                  <a:extLst>
                    <a:ext uri="{FF2B5EF4-FFF2-40B4-BE49-F238E27FC236}">
                      <a16:creationId xmlns:a16="http://schemas.microsoft.com/office/drawing/2014/main" id="{6B39E7B9-6B76-A2A9-0C1C-B56CF6802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0" name="Freeform 274">
                  <a:extLst>
                    <a:ext uri="{FF2B5EF4-FFF2-40B4-BE49-F238E27FC236}">
                      <a16:creationId xmlns:a16="http://schemas.microsoft.com/office/drawing/2014/main" id="{312A7CBC-B3A9-DAEC-0E9C-14510BE77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1" name="Freeform 275">
                  <a:extLst>
                    <a:ext uri="{FF2B5EF4-FFF2-40B4-BE49-F238E27FC236}">
                      <a16:creationId xmlns:a16="http://schemas.microsoft.com/office/drawing/2014/main" id="{CDD18F2D-DE53-26B7-9686-C64CDAA50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2" name="Freeform 276">
                  <a:extLst>
                    <a:ext uri="{FF2B5EF4-FFF2-40B4-BE49-F238E27FC236}">
                      <a16:creationId xmlns:a16="http://schemas.microsoft.com/office/drawing/2014/main" id="{5A0AB344-40D4-9C2A-FFD7-68E7EE7C8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3" name="Freeform 277">
                  <a:extLst>
                    <a:ext uri="{FF2B5EF4-FFF2-40B4-BE49-F238E27FC236}">
                      <a16:creationId xmlns:a16="http://schemas.microsoft.com/office/drawing/2014/main" id="{A771D050-4891-4AF3-8423-A79462EE1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4" name="Freeform 278">
                  <a:extLst>
                    <a:ext uri="{FF2B5EF4-FFF2-40B4-BE49-F238E27FC236}">
                      <a16:creationId xmlns:a16="http://schemas.microsoft.com/office/drawing/2014/main" id="{E91B3820-FEC7-5B70-A6B3-53A982674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5" name="Freeform 279">
                  <a:extLst>
                    <a:ext uri="{FF2B5EF4-FFF2-40B4-BE49-F238E27FC236}">
                      <a16:creationId xmlns:a16="http://schemas.microsoft.com/office/drawing/2014/main" id="{62AB9DEB-57DB-60D7-6C39-CDFDBD72A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69656" name="Text Box 280">
              <a:extLst>
                <a:ext uri="{FF2B5EF4-FFF2-40B4-BE49-F238E27FC236}">
                  <a16:creationId xmlns:a16="http://schemas.microsoft.com/office/drawing/2014/main" id="{EBA0E597-ECD4-22BB-2AC9-C44D418D2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" y="209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C</a:t>
              </a:r>
              <a:r>
                <a:rPr lang="de-CH" altLang="en-US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(3)</a:t>
              </a:r>
              <a:endPara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869657" name="Text Box 281">
              <a:extLst>
                <a:ext uri="{FF2B5EF4-FFF2-40B4-BE49-F238E27FC236}">
                  <a16:creationId xmlns:a16="http://schemas.microsoft.com/office/drawing/2014/main" id="{4EA6C899-8D87-E41A-4579-BC3D6DE08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8" y="510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F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69658" name="Text Box 282">
              <a:extLst>
                <a:ext uri="{FF2B5EF4-FFF2-40B4-BE49-F238E27FC236}">
                  <a16:creationId xmlns:a16="http://schemas.microsoft.com/office/drawing/2014/main" id="{DD55BBD9-4273-D4A0-2A94-FDE639F9C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6" y="1017"/>
              <a:ext cx="4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B</a:t>
              </a:r>
              <a:r>
                <a:rPr lang="de-CH" sz="24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Sonata" charset="0"/>
                  <a:ea typeface="Osaka" charset="-128"/>
                  <a:cs typeface="Osaka" charset="-128"/>
                </a:rPr>
                <a:t>♭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69659" name="Text Box 283">
              <a:extLst>
                <a:ext uri="{FF2B5EF4-FFF2-40B4-BE49-F238E27FC236}">
                  <a16:creationId xmlns:a16="http://schemas.microsoft.com/office/drawing/2014/main" id="{5CA0DEB4-EF10-901F-7E15-EC99F7682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4" y="1858"/>
              <a:ext cx="5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E</a:t>
              </a:r>
              <a:r>
                <a:rPr lang="de-CH" altLang="en-US" sz="24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 </a:t>
              </a:r>
              <a:r>
                <a:rPr lang="de-CH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nata" charset="0"/>
                  <a:ea typeface="Osaka" pitchFamily="4" charset="-128"/>
                </a:rPr>
                <a:t>♭</a:t>
              </a:r>
              <a:r>
                <a:rPr lang="de-CH" altLang="en-US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  <a:ea typeface="Osaka" pitchFamily="4" charset="-128"/>
                </a:rPr>
                <a:t>(3)</a:t>
              </a:r>
            </a:p>
          </p:txBody>
        </p:sp>
        <p:sp>
          <p:nvSpPr>
            <p:cNvPr id="869660" name="Text Box 284">
              <a:extLst>
                <a:ext uri="{FF2B5EF4-FFF2-40B4-BE49-F238E27FC236}">
                  <a16:creationId xmlns:a16="http://schemas.microsoft.com/office/drawing/2014/main" id="{51FD7F48-E02D-B50E-D214-368BC45F9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0" y="2722"/>
              <a:ext cx="5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A</a:t>
              </a:r>
              <a:r>
                <a:rPr lang="de-CH" sz="24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Sonata" charset="0"/>
                  <a:ea typeface="Osaka" charset="-128"/>
                  <a:cs typeface="Osaka" charset="-128"/>
                </a:rPr>
                <a:t>♭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69661" name="Text Box 285">
              <a:extLst>
                <a:ext uri="{FF2B5EF4-FFF2-40B4-BE49-F238E27FC236}">
                  <a16:creationId xmlns:a16="http://schemas.microsoft.com/office/drawing/2014/main" id="{5E6EE67F-B86A-18CF-64FB-B921D16D8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9" y="3452"/>
              <a:ext cx="5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D</a:t>
              </a:r>
              <a:r>
                <a:rPr lang="de-CH" sz="24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Sonata" charset="0"/>
                  <a:ea typeface="Osaka" charset="-128"/>
                  <a:cs typeface="Osaka" charset="-128"/>
                </a:rPr>
                <a:t>♭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69662" name="Text Box 286">
              <a:extLst>
                <a:ext uri="{FF2B5EF4-FFF2-40B4-BE49-F238E27FC236}">
                  <a16:creationId xmlns:a16="http://schemas.microsoft.com/office/drawing/2014/main" id="{5FE12BF1-DBAE-CACC-8D35-CC8643202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1" y="3824"/>
              <a:ext cx="5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G</a:t>
              </a:r>
              <a:r>
                <a:rPr lang="de-CH" sz="24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Sonata" charset="0"/>
                  <a:ea typeface="Osaka" charset="-128"/>
                  <a:cs typeface="Osaka" charset="-128"/>
                </a:rPr>
                <a:t>♭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69663" name="Text Box 287">
              <a:extLst>
                <a:ext uri="{FF2B5EF4-FFF2-40B4-BE49-F238E27FC236}">
                  <a16:creationId xmlns:a16="http://schemas.microsoft.com/office/drawing/2014/main" id="{2CDAD1BC-BFF2-1F84-674B-0B6FD3302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641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B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69664" name="Text Box 288">
              <a:extLst>
                <a:ext uri="{FF2B5EF4-FFF2-40B4-BE49-F238E27FC236}">
                  <a16:creationId xmlns:a16="http://schemas.microsoft.com/office/drawing/2014/main" id="{5EA1DAC7-CAD4-9F78-02C2-37483CAC3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5" y="2945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E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69665" name="Text Box 289">
              <a:extLst>
                <a:ext uri="{FF2B5EF4-FFF2-40B4-BE49-F238E27FC236}">
                  <a16:creationId xmlns:a16="http://schemas.microsoft.com/office/drawing/2014/main" id="{FE390D17-3C4E-63B3-CE97-FA7286545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8" y="1988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A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69666" name="Text Box 290">
              <a:extLst>
                <a:ext uri="{FF2B5EF4-FFF2-40B4-BE49-F238E27FC236}">
                  <a16:creationId xmlns:a16="http://schemas.microsoft.com/office/drawing/2014/main" id="{40FA9147-259E-C343-16BA-227572584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1157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D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69667" name="Text Box 291">
              <a:extLst>
                <a:ext uri="{FF2B5EF4-FFF2-40B4-BE49-F238E27FC236}">
                  <a16:creationId xmlns:a16="http://schemas.microsoft.com/office/drawing/2014/main" id="{52439D57-992B-31F3-9324-30FBD282D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" y="469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G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  <p:sp>
          <p:nvSpPr>
            <p:cNvPr id="869668" name="Text Box 292">
              <a:extLst>
                <a:ext uri="{FF2B5EF4-FFF2-40B4-BE49-F238E27FC236}">
                  <a16:creationId xmlns:a16="http://schemas.microsoft.com/office/drawing/2014/main" id="{6887300B-7825-A5EE-B03D-E1A63BA2A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" y="1611"/>
              <a:ext cx="1330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CH" sz="4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Dia</a:t>
              </a:r>
              <a:r>
                <a:rPr lang="de-CH" sz="48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triadic interpretations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B74C75-28AB-9476-E323-DE22DB82A1B3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1235075"/>
            <a:ext cx="1797050" cy="1443038"/>
            <a:chOff x="1878" y="778"/>
            <a:chExt cx="1132" cy="909"/>
          </a:xfrm>
        </p:grpSpPr>
        <p:grpSp>
          <p:nvGrpSpPr>
            <p:cNvPr id="16419" name="Group 3">
              <a:extLst>
                <a:ext uri="{FF2B5EF4-FFF2-40B4-BE49-F238E27FC236}">
                  <a16:creationId xmlns:a16="http://schemas.microsoft.com/office/drawing/2014/main" id="{7015C90E-D32E-A154-3823-887F37180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0" y="1018"/>
              <a:ext cx="1020" cy="669"/>
              <a:chOff x="1201" y="391"/>
              <a:chExt cx="4862" cy="2620"/>
            </a:xfrm>
          </p:grpSpPr>
          <p:sp>
            <p:nvSpPr>
              <p:cNvPr id="16421" name="Freeform 4">
                <a:extLst>
                  <a:ext uri="{FF2B5EF4-FFF2-40B4-BE49-F238E27FC236}">
                    <a16:creationId xmlns:a16="http://schemas.microsoft.com/office/drawing/2014/main" id="{6B45AB65-83A1-2400-10FE-91B639ECE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Freeform 5">
                <a:extLst>
                  <a:ext uri="{FF2B5EF4-FFF2-40B4-BE49-F238E27FC236}">
                    <a16:creationId xmlns:a16="http://schemas.microsoft.com/office/drawing/2014/main" id="{DCCD452A-FE9D-DB22-E5DC-40461A3DE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23" name="Group 6">
                <a:extLst>
                  <a:ext uri="{FF2B5EF4-FFF2-40B4-BE49-F238E27FC236}">
                    <a16:creationId xmlns:a16="http://schemas.microsoft.com/office/drawing/2014/main" id="{4CEE305E-5335-BBCD-B41B-EE156D9901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6424" name="Freeform 7">
                  <a:extLst>
                    <a:ext uri="{FF2B5EF4-FFF2-40B4-BE49-F238E27FC236}">
                      <a16:creationId xmlns:a16="http://schemas.microsoft.com/office/drawing/2014/main" id="{61C3AABB-7CCC-727F-927F-18A5D0B6C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5" name="Freeform 8">
                  <a:extLst>
                    <a:ext uri="{FF2B5EF4-FFF2-40B4-BE49-F238E27FC236}">
                      <a16:creationId xmlns:a16="http://schemas.microsoft.com/office/drawing/2014/main" id="{F01C8CC4-111B-E612-167E-CF7612494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6" name="Freeform 9">
                  <a:extLst>
                    <a:ext uri="{FF2B5EF4-FFF2-40B4-BE49-F238E27FC236}">
                      <a16:creationId xmlns:a16="http://schemas.microsoft.com/office/drawing/2014/main" id="{EF847201-F68A-BCD9-A1CD-A483702F6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7" name="Freeform 10">
                  <a:extLst>
                    <a:ext uri="{FF2B5EF4-FFF2-40B4-BE49-F238E27FC236}">
                      <a16:creationId xmlns:a16="http://schemas.microsoft.com/office/drawing/2014/main" id="{F20E6563-B379-298B-C8D3-C2CD300F3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8" name="Freeform 11">
                  <a:extLst>
                    <a:ext uri="{FF2B5EF4-FFF2-40B4-BE49-F238E27FC236}">
                      <a16:creationId xmlns:a16="http://schemas.microsoft.com/office/drawing/2014/main" id="{5492573C-F98E-EED6-91DC-15E3FEBD9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9" name="Freeform 12">
                  <a:extLst>
                    <a:ext uri="{FF2B5EF4-FFF2-40B4-BE49-F238E27FC236}">
                      <a16:creationId xmlns:a16="http://schemas.microsoft.com/office/drawing/2014/main" id="{44D14306-DB4B-A30B-25A2-21EF27ACE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0" name="Freeform 13">
                  <a:extLst>
                    <a:ext uri="{FF2B5EF4-FFF2-40B4-BE49-F238E27FC236}">
                      <a16:creationId xmlns:a16="http://schemas.microsoft.com/office/drawing/2014/main" id="{5E81A07C-3AD9-34D4-0A88-2F46B8C93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1" name="Freeform 14">
                  <a:extLst>
                    <a:ext uri="{FF2B5EF4-FFF2-40B4-BE49-F238E27FC236}">
                      <a16:creationId xmlns:a16="http://schemas.microsoft.com/office/drawing/2014/main" id="{02AE6F27-8EAD-779B-EEC9-726F3D910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2" name="Freeform 15">
                  <a:extLst>
                    <a:ext uri="{FF2B5EF4-FFF2-40B4-BE49-F238E27FC236}">
                      <a16:creationId xmlns:a16="http://schemas.microsoft.com/office/drawing/2014/main" id="{5472AE86-233B-ECA1-1C78-003D20D4A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3" name="Freeform 16">
                  <a:extLst>
                    <a:ext uri="{FF2B5EF4-FFF2-40B4-BE49-F238E27FC236}">
                      <a16:creationId xmlns:a16="http://schemas.microsoft.com/office/drawing/2014/main" id="{60795CEF-2E8D-76D1-E81A-1641EAE24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4" name="Freeform 17">
                  <a:extLst>
                    <a:ext uri="{FF2B5EF4-FFF2-40B4-BE49-F238E27FC236}">
                      <a16:creationId xmlns:a16="http://schemas.microsoft.com/office/drawing/2014/main" id="{CAFAA049-58D0-2E5D-3247-806FC3215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5" name="Freeform 18">
                  <a:extLst>
                    <a:ext uri="{FF2B5EF4-FFF2-40B4-BE49-F238E27FC236}">
                      <a16:creationId xmlns:a16="http://schemas.microsoft.com/office/drawing/2014/main" id="{D421667C-9E36-A2AE-DB1E-C070DE095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6" name="Freeform 19">
                  <a:extLst>
                    <a:ext uri="{FF2B5EF4-FFF2-40B4-BE49-F238E27FC236}">
                      <a16:creationId xmlns:a16="http://schemas.microsoft.com/office/drawing/2014/main" id="{0B61F422-ACD8-8AF3-FE49-81A8E86ED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7" name="Freeform 20">
                  <a:extLst>
                    <a:ext uri="{FF2B5EF4-FFF2-40B4-BE49-F238E27FC236}">
                      <a16:creationId xmlns:a16="http://schemas.microsoft.com/office/drawing/2014/main" id="{37BD0D70-4852-40D5-C38E-615F103AF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8" name="Freeform 21">
                  <a:extLst>
                    <a:ext uri="{FF2B5EF4-FFF2-40B4-BE49-F238E27FC236}">
                      <a16:creationId xmlns:a16="http://schemas.microsoft.com/office/drawing/2014/main" id="{2EF1636B-C6D5-464E-82F3-419360768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9" name="Freeform 22">
                  <a:extLst>
                    <a:ext uri="{FF2B5EF4-FFF2-40B4-BE49-F238E27FC236}">
                      <a16:creationId xmlns:a16="http://schemas.microsoft.com/office/drawing/2014/main" id="{6C00DABB-11FA-79D8-A4CE-8BDD328F6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0" name="Freeform 23">
                  <a:extLst>
                    <a:ext uri="{FF2B5EF4-FFF2-40B4-BE49-F238E27FC236}">
                      <a16:creationId xmlns:a16="http://schemas.microsoft.com/office/drawing/2014/main" id="{A9C0842C-3DAE-8EC4-3274-D7BFC1EFE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1" name="Freeform 24">
                  <a:extLst>
                    <a:ext uri="{FF2B5EF4-FFF2-40B4-BE49-F238E27FC236}">
                      <a16:creationId xmlns:a16="http://schemas.microsoft.com/office/drawing/2014/main" id="{24D65C4E-ED24-39CA-AACF-3E8D6D6B9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2" name="Freeform 25">
                  <a:extLst>
                    <a:ext uri="{FF2B5EF4-FFF2-40B4-BE49-F238E27FC236}">
                      <a16:creationId xmlns:a16="http://schemas.microsoft.com/office/drawing/2014/main" id="{14B0A71D-5A01-5199-FC09-B10639B3A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71450" name="Text Box 26">
              <a:extLst>
                <a:ext uri="{FF2B5EF4-FFF2-40B4-BE49-F238E27FC236}">
                  <a16:creationId xmlns:a16="http://schemas.microsoft.com/office/drawing/2014/main" id="{71FC842A-AE35-F65A-DB01-722F73564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" y="778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6516C33E-31A4-4F7A-C3B6-4FDE3903799C}"/>
              </a:ext>
            </a:extLst>
          </p:cNvPr>
          <p:cNvGrpSpPr>
            <a:grpSpLocks/>
          </p:cNvGrpSpPr>
          <p:nvPr/>
        </p:nvGrpSpPr>
        <p:grpSpPr bwMode="auto">
          <a:xfrm>
            <a:off x="2389188" y="5445125"/>
            <a:ext cx="6710362" cy="661988"/>
            <a:chOff x="1172" y="3430"/>
            <a:chExt cx="4227" cy="417"/>
          </a:xfrm>
        </p:grpSpPr>
        <p:sp>
          <p:nvSpPr>
            <p:cNvPr id="871452" name="Text Box 28">
              <a:extLst>
                <a:ext uri="{FF2B5EF4-FFF2-40B4-BE49-F238E27FC236}">
                  <a16:creationId xmlns:a16="http://schemas.microsoft.com/office/drawing/2014/main" id="{0A67653F-68F8-2852-A3F0-75E5C7948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3559"/>
              <a:ext cx="23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88913" indent="-188913">
                <a:defRPr/>
              </a:pPr>
              <a:r>
                <a:rPr lang="de-CH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space of cadence parameters</a:t>
              </a:r>
            </a:p>
          </p:txBody>
        </p:sp>
        <p:sp>
          <p:nvSpPr>
            <p:cNvPr id="16418" name="Line 29">
              <a:extLst>
                <a:ext uri="{FF2B5EF4-FFF2-40B4-BE49-F238E27FC236}">
                  <a16:creationId xmlns:a16="http://schemas.microsoft.com/office/drawing/2014/main" id="{13123097-DB14-711A-74F5-5EA9AF71D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2" y="3430"/>
              <a:ext cx="422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1454" name="Text Box 30">
            <a:extLst>
              <a:ext uri="{FF2B5EF4-FFF2-40B4-BE49-F238E27FC236}">
                <a16:creationId xmlns:a16="http://schemas.microsoft.com/office/drawing/2014/main" id="{4F0770A0-9D32-182D-9CCE-B3F53EEE2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2871788"/>
            <a:ext cx="28051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= {II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}</a:t>
            </a:r>
          </a:p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= {II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III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}</a:t>
            </a:r>
          </a:p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3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= {III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IV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}</a:t>
            </a:r>
          </a:p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4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= {IV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}</a:t>
            </a:r>
          </a:p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5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(3)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= {VII</a:t>
            </a:r>
            <a:r>
              <a:rPr lang="de-CH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}</a:t>
            </a:r>
          </a:p>
        </p:txBody>
      </p:sp>
      <p:grpSp>
        <p:nvGrpSpPr>
          <p:cNvPr id="6" name="Group 31">
            <a:extLst>
              <a:ext uri="{FF2B5EF4-FFF2-40B4-BE49-F238E27FC236}">
                <a16:creationId xmlns:a16="http://schemas.microsoft.com/office/drawing/2014/main" id="{CCF8D3BB-0821-D821-1123-C024D291A5A9}"/>
              </a:ext>
            </a:extLst>
          </p:cNvPr>
          <p:cNvGrpSpPr>
            <a:grpSpLocks/>
          </p:cNvGrpSpPr>
          <p:nvPr/>
        </p:nvGrpSpPr>
        <p:grpSpPr bwMode="auto">
          <a:xfrm>
            <a:off x="3427413" y="2828925"/>
            <a:ext cx="1017587" cy="3392488"/>
            <a:chOff x="2159" y="1782"/>
            <a:chExt cx="641" cy="2137"/>
          </a:xfrm>
        </p:grpSpPr>
        <p:grpSp>
          <p:nvGrpSpPr>
            <p:cNvPr id="16412" name="Group 32">
              <a:extLst>
                <a:ext uri="{FF2B5EF4-FFF2-40B4-BE49-F238E27FC236}">
                  <a16:creationId xmlns:a16="http://schemas.microsoft.com/office/drawing/2014/main" id="{817D8F76-BACE-9998-B765-3F1476944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6" y="1782"/>
              <a:ext cx="231" cy="1763"/>
              <a:chOff x="2366" y="1782"/>
              <a:chExt cx="231" cy="1763"/>
            </a:xfrm>
          </p:grpSpPr>
          <p:sp>
            <p:nvSpPr>
              <p:cNvPr id="16415" name="Oval 33">
                <a:extLst>
                  <a:ext uri="{FF2B5EF4-FFF2-40B4-BE49-F238E27FC236}">
                    <a16:creationId xmlns:a16="http://schemas.microsoft.com/office/drawing/2014/main" id="{1094D8B5-30A9-11A0-B79A-87C986D5D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3314"/>
                <a:ext cx="231" cy="23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16" name="AutoShape 34">
                <a:extLst>
                  <a:ext uri="{FF2B5EF4-FFF2-40B4-BE49-F238E27FC236}">
                    <a16:creationId xmlns:a16="http://schemas.microsoft.com/office/drawing/2014/main" id="{855B9C64-B911-A50D-03FB-AD5137658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35" y="2416"/>
                <a:ext cx="1481" cy="2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69 w 21600"/>
                  <a:gd name="T13" fmla="*/ 5450 h 21600"/>
                  <a:gd name="T14" fmla="*/ 18902 w 21600"/>
                  <a:gd name="T15" fmla="*/ 162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459" name="Text Box 35">
              <a:extLst>
                <a:ext uri="{FF2B5EF4-FFF2-40B4-BE49-F238E27FC236}">
                  <a16:creationId xmlns:a16="http://schemas.microsoft.com/office/drawing/2014/main" id="{285D5967-644E-90E9-A855-D7AC3B163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8" y="230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k</a:t>
              </a:r>
            </a:p>
          </p:txBody>
        </p:sp>
        <p:sp>
          <p:nvSpPr>
            <p:cNvPr id="871460" name="Text Box 36">
              <a:extLst>
                <a:ext uri="{FF2B5EF4-FFF2-40B4-BE49-F238E27FC236}">
                  <a16:creationId xmlns:a16="http://schemas.microsoft.com/office/drawing/2014/main" id="{35915379-6C73-FB91-53B5-DB11ABE40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3631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k(</a:t>
              </a: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  <a:r>
                <a:rPr lang="de-CH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)</a:t>
              </a:r>
            </a:p>
          </p:txBody>
        </p:sp>
      </p:grpSp>
      <p:grpSp>
        <p:nvGrpSpPr>
          <p:cNvPr id="8" name="Group 69">
            <a:extLst>
              <a:ext uri="{FF2B5EF4-FFF2-40B4-BE49-F238E27FC236}">
                <a16:creationId xmlns:a16="http://schemas.microsoft.com/office/drawing/2014/main" id="{CE0B17CE-8F9D-AA20-64C4-282D830D1377}"/>
              </a:ext>
            </a:extLst>
          </p:cNvPr>
          <p:cNvGrpSpPr>
            <a:grpSpLocks/>
          </p:cNvGrpSpPr>
          <p:nvPr/>
        </p:nvGrpSpPr>
        <p:grpSpPr bwMode="auto">
          <a:xfrm>
            <a:off x="6745288" y="231775"/>
            <a:ext cx="1241425" cy="2251075"/>
            <a:chOff x="1422064" y="2771896"/>
            <a:chExt cx="1240722" cy="2250838"/>
          </a:xfrm>
        </p:grpSpPr>
        <p:sp>
          <p:nvSpPr>
            <p:cNvPr id="16390" name="Oval 7">
              <a:extLst>
                <a:ext uri="{FF2B5EF4-FFF2-40B4-BE49-F238E27FC236}">
                  <a16:creationId xmlns:a16="http://schemas.microsoft.com/office/drawing/2014/main" id="{60EB5779-1988-3F71-E220-5AF41E6C1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906" y="3375505"/>
              <a:ext cx="1159846" cy="1156555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1" name="Oval 10">
              <a:extLst>
                <a:ext uri="{FF2B5EF4-FFF2-40B4-BE49-F238E27FC236}">
                  <a16:creationId xmlns:a16="http://schemas.microsoft.com/office/drawing/2014/main" id="{B90D1653-CAA2-CD44-12FD-7201E6121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827" y="4165734"/>
              <a:ext cx="73641" cy="7343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2" name="Oval 11">
              <a:extLst>
                <a:ext uri="{FF2B5EF4-FFF2-40B4-BE49-F238E27FC236}">
                  <a16:creationId xmlns:a16="http://schemas.microsoft.com/office/drawing/2014/main" id="{1AF78C8A-C548-58EA-485C-57BEF1776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522" y="3624172"/>
              <a:ext cx="73641" cy="7343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3" name="Oval 13">
              <a:extLst>
                <a:ext uri="{FF2B5EF4-FFF2-40B4-BE49-F238E27FC236}">
                  <a16:creationId xmlns:a16="http://schemas.microsoft.com/office/drawing/2014/main" id="{5D8CEBE5-016C-99A9-46B2-9AA90CBA3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762" y="3332113"/>
              <a:ext cx="73641" cy="73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4" name="Oval 14">
              <a:extLst>
                <a:ext uri="{FF2B5EF4-FFF2-40B4-BE49-F238E27FC236}">
                  <a16:creationId xmlns:a16="http://schemas.microsoft.com/office/drawing/2014/main" id="{630DEBA7-E41E-1646-1CF1-2A673799E0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22169" y="3910286"/>
              <a:ext cx="73432" cy="73641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5" name="Oval 15">
              <a:extLst>
                <a:ext uri="{FF2B5EF4-FFF2-40B4-BE49-F238E27FC236}">
                  <a16:creationId xmlns:a16="http://schemas.microsoft.com/office/drawing/2014/main" id="{3901F578-75BA-61DC-CF69-239C0BFDA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064" y="3604146"/>
              <a:ext cx="73641" cy="73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6" name="Oval 16">
              <a:extLst>
                <a:ext uri="{FF2B5EF4-FFF2-40B4-BE49-F238E27FC236}">
                  <a16:creationId xmlns:a16="http://schemas.microsoft.com/office/drawing/2014/main" id="{857F04CF-5C34-0F75-C80E-E26453804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759" y="4185761"/>
              <a:ext cx="73641" cy="73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7" name="Oval 17">
              <a:extLst>
                <a:ext uri="{FF2B5EF4-FFF2-40B4-BE49-F238E27FC236}">
                  <a16:creationId xmlns:a16="http://schemas.microsoft.com/office/drawing/2014/main" id="{9703713F-9AA7-A3CD-CDE1-02B04215E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347" y="4410230"/>
              <a:ext cx="73641" cy="73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8" name="Oval 18">
              <a:extLst>
                <a:ext uri="{FF2B5EF4-FFF2-40B4-BE49-F238E27FC236}">
                  <a16:creationId xmlns:a16="http://schemas.microsoft.com/office/drawing/2014/main" id="{43C40537-45E6-8F18-BA7A-7C73E3823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298" y="4397713"/>
              <a:ext cx="73641" cy="73432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9" name="Oval 19">
              <a:extLst>
                <a:ext uri="{FF2B5EF4-FFF2-40B4-BE49-F238E27FC236}">
                  <a16:creationId xmlns:a16="http://schemas.microsoft.com/office/drawing/2014/main" id="{55CC3847-B70F-31DC-E27E-5CC4D62CD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076" y="3418896"/>
              <a:ext cx="73641" cy="73432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0" name="Oval 22">
              <a:extLst>
                <a:ext uri="{FF2B5EF4-FFF2-40B4-BE49-F238E27FC236}">
                  <a16:creationId xmlns:a16="http://schemas.microsoft.com/office/drawing/2014/main" id="{6CEFBE00-EC4C-33DB-1B31-C8AB38926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293" y="3332947"/>
              <a:ext cx="73641" cy="7343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1" name="Oval 23">
              <a:extLst>
                <a:ext uri="{FF2B5EF4-FFF2-40B4-BE49-F238E27FC236}">
                  <a16:creationId xmlns:a16="http://schemas.microsoft.com/office/drawing/2014/main" id="{CFA3391E-ED2B-0B80-4872-DBE9D9DD3F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29700" y="3911120"/>
              <a:ext cx="73432" cy="73641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2" name="Oval 24">
              <a:extLst>
                <a:ext uri="{FF2B5EF4-FFF2-40B4-BE49-F238E27FC236}">
                  <a16:creationId xmlns:a16="http://schemas.microsoft.com/office/drawing/2014/main" id="{830D0E55-39CF-0A25-BF57-3E9DFFEFC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595" y="3604980"/>
              <a:ext cx="73641" cy="7343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3" name="Oval 25">
              <a:extLst>
                <a:ext uri="{FF2B5EF4-FFF2-40B4-BE49-F238E27FC236}">
                  <a16:creationId xmlns:a16="http://schemas.microsoft.com/office/drawing/2014/main" id="{B2A29808-F22E-449C-9E3A-4B62B34EA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290" y="4186595"/>
              <a:ext cx="73641" cy="7343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4" name="Oval 26">
              <a:extLst>
                <a:ext uri="{FF2B5EF4-FFF2-40B4-BE49-F238E27FC236}">
                  <a16:creationId xmlns:a16="http://schemas.microsoft.com/office/drawing/2014/main" id="{5C2FA82E-3EA7-2D5C-ED9C-4C71BE0FB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878" y="4411064"/>
              <a:ext cx="73641" cy="7343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5" name="Oval 27">
              <a:extLst>
                <a:ext uri="{FF2B5EF4-FFF2-40B4-BE49-F238E27FC236}">
                  <a16:creationId xmlns:a16="http://schemas.microsoft.com/office/drawing/2014/main" id="{5F698BB5-FC88-FB93-D89C-D69AE5C3A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829" y="4398547"/>
              <a:ext cx="73641" cy="73432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6" name="Oval 28">
              <a:extLst>
                <a:ext uri="{FF2B5EF4-FFF2-40B4-BE49-F238E27FC236}">
                  <a16:creationId xmlns:a16="http://schemas.microsoft.com/office/drawing/2014/main" id="{0014EF9B-69E8-C4E6-550A-7EDA5F63A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607" y="3419730"/>
              <a:ext cx="73641" cy="7343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7" name="Oval 24">
              <a:extLst>
                <a:ext uri="{FF2B5EF4-FFF2-40B4-BE49-F238E27FC236}">
                  <a16:creationId xmlns:a16="http://schemas.microsoft.com/office/drawing/2014/main" id="{7A205CED-4D3D-F0CC-70F1-468482F92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695" y="3420830"/>
              <a:ext cx="73641" cy="7343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8" name="Oval 24">
              <a:extLst>
                <a:ext uri="{FF2B5EF4-FFF2-40B4-BE49-F238E27FC236}">
                  <a16:creationId xmlns:a16="http://schemas.microsoft.com/office/drawing/2014/main" id="{66C2F4EB-00D4-6981-ABB8-A72EE92F8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145" y="3897080"/>
              <a:ext cx="73641" cy="7343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9" name="Oval 24">
              <a:extLst>
                <a:ext uri="{FF2B5EF4-FFF2-40B4-BE49-F238E27FC236}">
                  <a16:creationId xmlns:a16="http://schemas.microsoft.com/office/drawing/2014/main" id="{A4BFF898-266E-5F54-1B20-22F88BD0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245" y="4497155"/>
              <a:ext cx="73641" cy="7343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10" name="TextBox 67">
              <a:extLst>
                <a:ext uri="{FF2B5EF4-FFF2-40B4-BE49-F238E27FC236}">
                  <a16:creationId xmlns:a16="http://schemas.microsoft.com/office/drawing/2014/main" id="{E511F4AF-CF6A-6AB9-29DF-5D747F010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227" y="2771896"/>
              <a:ext cx="3257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6411" name="TextBox 68">
              <a:extLst>
                <a:ext uri="{FF2B5EF4-FFF2-40B4-BE49-F238E27FC236}">
                  <a16:creationId xmlns:a16="http://schemas.microsoft.com/office/drawing/2014/main" id="{B25E627C-0DA7-2C76-DCE7-6488FF57A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678" y="4499514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1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1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1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1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1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1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1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1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1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1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1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1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1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1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1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1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1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1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1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1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5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9F8BB6-0F95-9D32-BB4B-00F7D7BA20EC}"/>
              </a:ext>
            </a:extLst>
          </p:cNvPr>
          <p:cNvGrpSpPr>
            <a:grpSpLocks/>
          </p:cNvGrpSpPr>
          <p:nvPr/>
        </p:nvGrpSpPr>
        <p:grpSpPr bwMode="auto">
          <a:xfrm>
            <a:off x="1647825" y="3389313"/>
            <a:ext cx="2363788" cy="1062037"/>
            <a:chOff x="1038" y="2135"/>
            <a:chExt cx="1489" cy="669"/>
          </a:xfrm>
        </p:grpSpPr>
        <p:grpSp>
          <p:nvGrpSpPr>
            <p:cNvPr id="18520" name="Group 3">
              <a:extLst>
                <a:ext uri="{FF2B5EF4-FFF2-40B4-BE49-F238E27FC236}">
                  <a16:creationId xmlns:a16="http://schemas.microsoft.com/office/drawing/2014/main" id="{D9908A2D-D19C-7D6A-4F7F-4FCAF0F10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7" y="2135"/>
              <a:ext cx="1020" cy="669"/>
              <a:chOff x="1201" y="391"/>
              <a:chExt cx="4862" cy="2620"/>
            </a:xfrm>
          </p:grpSpPr>
          <p:sp>
            <p:nvSpPr>
              <p:cNvPr id="18522" name="Freeform 4">
                <a:extLst>
                  <a:ext uri="{FF2B5EF4-FFF2-40B4-BE49-F238E27FC236}">
                    <a16:creationId xmlns:a16="http://schemas.microsoft.com/office/drawing/2014/main" id="{818A6070-475F-FA59-D8A9-237B033FD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3" name="Freeform 5">
                <a:extLst>
                  <a:ext uri="{FF2B5EF4-FFF2-40B4-BE49-F238E27FC236}">
                    <a16:creationId xmlns:a16="http://schemas.microsoft.com/office/drawing/2014/main" id="{0282521E-9CF3-50B1-17D0-8B323B668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524" name="Group 6">
                <a:extLst>
                  <a:ext uri="{FF2B5EF4-FFF2-40B4-BE49-F238E27FC236}">
                    <a16:creationId xmlns:a16="http://schemas.microsoft.com/office/drawing/2014/main" id="{197AB8C0-DB2E-CC3E-6534-D2C129E85C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8525" name="Freeform 7">
                  <a:extLst>
                    <a:ext uri="{FF2B5EF4-FFF2-40B4-BE49-F238E27FC236}">
                      <a16:creationId xmlns:a16="http://schemas.microsoft.com/office/drawing/2014/main" id="{10C3E547-9611-9D32-997B-772039C5B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26" name="Freeform 8">
                  <a:extLst>
                    <a:ext uri="{FF2B5EF4-FFF2-40B4-BE49-F238E27FC236}">
                      <a16:creationId xmlns:a16="http://schemas.microsoft.com/office/drawing/2014/main" id="{DB11E74D-9597-3114-6913-F254DDF9C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27" name="Freeform 9">
                  <a:extLst>
                    <a:ext uri="{FF2B5EF4-FFF2-40B4-BE49-F238E27FC236}">
                      <a16:creationId xmlns:a16="http://schemas.microsoft.com/office/drawing/2014/main" id="{C2B67F42-65C8-74B5-C58B-86850C5D85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28" name="Freeform 10">
                  <a:extLst>
                    <a:ext uri="{FF2B5EF4-FFF2-40B4-BE49-F238E27FC236}">
                      <a16:creationId xmlns:a16="http://schemas.microsoft.com/office/drawing/2014/main" id="{6137A711-1E6F-1C73-4341-12879580E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29" name="Freeform 11">
                  <a:extLst>
                    <a:ext uri="{FF2B5EF4-FFF2-40B4-BE49-F238E27FC236}">
                      <a16:creationId xmlns:a16="http://schemas.microsoft.com/office/drawing/2014/main" id="{1A97A71E-033A-358D-E130-789E05C5F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0" name="Freeform 12">
                  <a:extLst>
                    <a:ext uri="{FF2B5EF4-FFF2-40B4-BE49-F238E27FC236}">
                      <a16:creationId xmlns:a16="http://schemas.microsoft.com/office/drawing/2014/main" id="{5D66830E-C99B-A8DD-C864-3D76FD7B0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1" name="Freeform 13">
                  <a:extLst>
                    <a:ext uri="{FF2B5EF4-FFF2-40B4-BE49-F238E27FC236}">
                      <a16:creationId xmlns:a16="http://schemas.microsoft.com/office/drawing/2014/main" id="{A72EADBA-3FE7-AAB5-4626-DF6A84220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2" name="Freeform 14">
                  <a:extLst>
                    <a:ext uri="{FF2B5EF4-FFF2-40B4-BE49-F238E27FC236}">
                      <a16:creationId xmlns:a16="http://schemas.microsoft.com/office/drawing/2014/main" id="{9C3FB311-DAD8-3135-6EF2-CBF93FCF6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3" name="Freeform 15">
                  <a:extLst>
                    <a:ext uri="{FF2B5EF4-FFF2-40B4-BE49-F238E27FC236}">
                      <a16:creationId xmlns:a16="http://schemas.microsoft.com/office/drawing/2014/main" id="{BA005C43-66EE-BA96-3729-822B7EF0E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4" name="Freeform 16">
                  <a:extLst>
                    <a:ext uri="{FF2B5EF4-FFF2-40B4-BE49-F238E27FC236}">
                      <a16:creationId xmlns:a16="http://schemas.microsoft.com/office/drawing/2014/main" id="{01DA9700-9033-6F30-7CA3-0C0AF4F28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5" name="Freeform 17">
                  <a:extLst>
                    <a:ext uri="{FF2B5EF4-FFF2-40B4-BE49-F238E27FC236}">
                      <a16:creationId xmlns:a16="http://schemas.microsoft.com/office/drawing/2014/main" id="{8201364A-8178-95F1-5C9B-20F315FEA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6" name="Freeform 18">
                  <a:extLst>
                    <a:ext uri="{FF2B5EF4-FFF2-40B4-BE49-F238E27FC236}">
                      <a16:creationId xmlns:a16="http://schemas.microsoft.com/office/drawing/2014/main" id="{035AC0A2-A8BA-8263-19F5-FEA282A88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7" name="Freeform 19">
                  <a:extLst>
                    <a:ext uri="{FF2B5EF4-FFF2-40B4-BE49-F238E27FC236}">
                      <a16:creationId xmlns:a16="http://schemas.microsoft.com/office/drawing/2014/main" id="{CBBE8C00-F329-0CB4-4E0B-4BC313765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8" name="Freeform 20">
                  <a:extLst>
                    <a:ext uri="{FF2B5EF4-FFF2-40B4-BE49-F238E27FC236}">
                      <a16:creationId xmlns:a16="http://schemas.microsoft.com/office/drawing/2014/main" id="{6871F989-FDB0-1A71-31CC-63C1A2CD2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9" name="Freeform 21">
                  <a:extLst>
                    <a:ext uri="{FF2B5EF4-FFF2-40B4-BE49-F238E27FC236}">
                      <a16:creationId xmlns:a16="http://schemas.microsoft.com/office/drawing/2014/main" id="{E0A2698B-5494-3D2B-B4B3-47DE12EAE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0" name="Freeform 22">
                  <a:extLst>
                    <a:ext uri="{FF2B5EF4-FFF2-40B4-BE49-F238E27FC236}">
                      <a16:creationId xmlns:a16="http://schemas.microsoft.com/office/drawing/2014/main" id="{03E46E4C-6D3A-36E1-6796-2EFD92AB8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1" name="Freeform 23">
                  <a:extLst>
                    <a:ext uri="{FF2B5EF4-FFF2-40B4-BE49-F238E27FC236}">
                      <a16:creationId xmlns:a16="http://schemas.microsoft.com/office/drawing/2014/main" id="{1E9C5AD7-F4C4-4D73-8CC5-44E99477C8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2" name="Freeform 24">
                  <a:extLst>
                    <a:ext uri="{FF2B5EF4-FFF2-40B4-BE49-F238E27FC236}">
                      <a16:creationId xmlns:a16="http://schemas.microsoft.com/office/drawing/2014/main" id="{C8A8F9CA-139E-5C16-9C33-3C6D19E38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3" name="Freeform 25">
                  <a:extLst>
                    <a:ext uri="{FF2B5EF4-FFF2-40B4-BE49-F238E27FC236}">
                      <a16:creationId xmlns:a16="http://schemas.microsoft.com/office/drawing/2014/main" id="{1A1C49F3-8367-FEA0-2439-7CAEE992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73498" name="Text Box 26">
              <a:extLst>
                <a:ext uri="{FF2B5EF4-FFF2-40B4-BE49-F238E27FC236}">
                  <a16:creationId xmlns:a16="http://schemas.microsoft.com/office/drawing/2014/main" id="{9A076083-73C6-E977-1676-9C0DFEF21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" y="2331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A444C8D8-2B11-6714-BB44-68C12D9CC227}"/>
              </a:ext>
            </a:extLst>
          </p:cNvPr>
          <p:cNvGrpSpPr>
            <a:grpSpLocks/>
          </p:cNvGrpSpPr>
          <p:nvPr/>
        </p:nvGrpSpPr>
        <p:grpSpPr bwMode="auto">
          <a:xfrm>
            <a:off x="7272338" y="3389313"/>
            <a:ext cx="2365375" cy="1062037"/>
            <a:chOff x="4581" y="2135"/>
            <a:chExt cx="1490" cy="669"/>
          </a:xfrm>
        </p:grpSpPr>
        <p:grpSp>
          <p:nvGrpSpPr>
            <p:cNvPr id="18496" name="Group 28">
              <a:extLst>
                <a:ext uri="{FF2B5EF4-FFF2-40B4-BE49-F238E27FC236}">
                  <a16:creationId xmlns:a16="http://schemas.microsoft.com/office/drawing/2014/main" id="{FAE72AFB-9FBC-48FE-89E1-B40ECEC04E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2135"/>
              <a:ext cx="1020" cy="669"/>
              <a:chOff x="1201" y="391"/>
              <a:chExt cx="4862" cy="2620"/>
            </a:xfrm>
          </p:grpSpPr>
          <p:sp>
            <p:nvSpPr>
              <p:cNvPr id="18498" name="Freeform 29">
                <a:extLst>
                  <a:ext uri="{FF2B5EF4-FFF2-40B4-BE49-F238E27FC236}">
                    <a16:creationId xmlns:a16="http://schemas.microsoft.com/office/drawing/2014/main" id="{EC4F5412-9938-1440-91F1-AF64F108E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420"/>
                <a:ext cx="4642" cy="1466"/>
              </a:xfrm>
              <a:custGeom>
                <a:avLst/>
                <a:gdLst>
                  <a:gd name="T0" fmla="*/ 4571 w 4642"/>
                  <a:gd name="T1" fmla="*/ 1315 h 1466"/>
                  <a:gd name="T2" fmla="*/ 4642 w 4642"/>
                  <a:gd name="T3" fmla="*/ 1046 h 1466"/>
                  <a:gd name="T4" fmla="*/ 4515 w 4642"/>
                  <a:gd name="T5" fmla="*/ 642 h 1466"/>
                  <a:gd name="T6" fmla="*/ 4270 w 4642"/>
                  <a:gd name="T7" fmla="*/ 325 h 1466"/>
                  <a:gd name="T8" fmla="*/ 3842 w 4642"/>
                  <a:gd name="T9" fmla="*/ 159 h 1466"/>
                  <a:gd name="T10" fmla="*/ 3121 w 4642"/>
                  <a:gd name="T11" fmla="*/ 48 h 1466"/>
                  <a:gd name="T12" fmla="*/ 2820 w 4642"/>
                  <a:gd name="T13" fmla="*/ 8 h 1466"/>
                  <a:gd name="T14" fmla="*/ 2598 w 4642"/>
                  <a:gd name="T15" fmla="*/ 0 h 1466"/>
                  <a:gd name="T16" fmla="*/ 2384 w 4642"/>
                  <a:gd name="T17" fmla="*/ 80 h 1466"/>
                  <a:gd name="T18" fmla="*/ 2194 w 4642"/>
                  <a:gd name="T19" fmla="*/ 198 h 1466"/>
                  <a:gd name="T20" fmla="*/ 1869 w 4642"/>
                  <a:gd name="T21" fmla="*/ 412 h 1466"/>
                  <a:gd name="T22" fmla="*/ 1529 w 4642"/>
                  <a:gd name="T23" fmla="*/ 555 h 1466"/>
                  <a:gd name="T24" fmla="*/ 1259 w 4642"/>
                  <a:gd name="T25" fmla="*/ 602 h 1466"/>
                  <a:gd name="T26" fmla="*/ 919 w 4642"/>
                  <a:gd name="T27" fmla="*/ 563 h 1466"/>
                  <a:gd name="T28" fmla="*/ 657 w 4642"/>
                  <a:gd name="T29" fmla="*/ 484 h 1466"/>
                  <a:gd name="T30" fmla="*/ 467 w 4642"/>
                  <a:gd name="T31" fmla="*/ 428 h 1466"/>
                  <a:gd name="T32" fmla="*/ 277 w 4642"/>
                  <a:gd name="T33" fmla="*/ 412 h 1466"/>
                  <a:gd name="T34" fmla="*/ 87 w 4642"/>
                  <a:gd name="T35" fmla="*/ 460 h 1466"/>
                  <a:gd name="T36" fmla="*/ 0 w 4642"/>
                  <a:gd name="T37" fmla="*/ 539 h 1466"/>
                  <a:gd name="T38" fmla="*/ 24 w 4642"/>
                  <a:gd name="T39" fmla="*/ 650 h 1466"/>
                  <a:gd name="T40" fmla="*/ 135 w 4642"/>
                  <a:gd name="T41" fmla="*/ 816 h 1466"/>
                  <a:gd name="T42" fmla="*/ 507 w 4642"/>
                  <a:gd name="T43" fmla="*/ 1094 h 1466"/>
                  <a:gd name="T44" fmla="*/ 824 w 4642"/>
                  <a:gd name="T45" fmla="*/ 1268 h 1466"/>
                  <a:gd name="T46" fmla="*/ 1022 w 4642"/>
                  <a:gd name="T47" fmla="*/ 1323 h 1466"/>
                  <a:gd name="T48" fmla="*/ 1109 w 4642"/>
                  <a:gd name="T49" fmla="*/ 1347 h 1466"/>
                  <a:gd name="T50" fmla="*/ 1521 w 4642"/>
                  <a:gd name="T51" fmla="*/ 1212 h 1466"/>
                  <a:gd name="T52" fmla="*/ 1917 w 4642"/>
                  <a:gd name="T53" fmla="*/ 1046 h 1466"/>
                  <a:gd name="T54" fmla="*/ 2329 w 4642"/>
                  <a:gd name="T55" fmla="*/ 824 h 1466"/>
                  <a:gd name="T56" fmla="*/ 2471 w 4642"/>
                  <a:gd name="T57" fmla="*/ 721 h 1466"/>
                  <a:gd name="T58" fmla="*/ 2844 w 4642"/>
                  <a:gd name="T59" fmla="*/ 515 h 1466"/>
                  <a:gd name="T60" fmla="*/ 3200 w 4642"/>
                  <a:gd name="T61" fmla="*/ 341 h 1466"/>
                  <a:gd name="T62" fmla="*/ 3541 w 4642"/>
                  <a:gd name="T63" fmla="*/ 198 h 1466"/>
                  <a:gd name="T64" fmla="*/ 3493 w 4642"/>
                  <a:gd name="T65" fmla="*/ 214 h 1466"/>
                  <a:gd name="T66" fmla="*/ 3636 w 4642"/>
                  <a:gd name="T67" fmla="*/ 325 h 1466"/>
                  <a:gd name="T68" fmla="*/ 3802 w 4642"/>
                  <a:gd name="T69" fmla="*/ 499 h 1466"/>
                  <a:gd name="T70" fmla="*/ 4016 w 4642"/>
                  <a:gd name="T71" fmla="*/ 785 h 1466"/>
                  <a:gd name="T72" fmla="*/ 4079 w 4642"/>
                  <a:gd name="T73" fmla="*/ 1030 h 1466"/>
                  <a:gd name="T74" fmla="*/ 4016 w 4642"/>
                  <a:gd name="T75" fmla="*/ 1228 h 1466"/>
                  <a:gd name="T76" fmla="*/ 3913 w 4642"/>
                  <a:gd name="T77" fmla="*/ 1355 h 1466"/>
                  <a:gd name="T78" fmla="*/ 3739 w 4642"/>
                  <a:gd name="T79" fmla="*/ 1466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Freeform 30">
                <a:extLst>
                  <a:ext uri="{FF2B5EF4-FFF2-40B4-BE49-F238E27FC236}">
                    <a16:creationId xmlns:a16="http://schemas.microsoft.com/office/drawing/2014/main" id="{5A0A8C22-3091-7FD9-B633-1F4FC0FF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975"/>
                <a:ext cx="4523" cy="2020"/>
              </a:xfrm>
              <a:custGeom>
                <a:avLst/>
                <a:gdLst>
                  <a:gd name="T0" fmla="*/ 150 w 4523"/>
                  <a:gd name="T1" fmla="*/ 0 h 2020"/>
                  <a:gd name="T2" fmla="*/ 47 w 4523"/>
                  <a:gd name="T3" fmla="*/ 404 h 2020"/>
                  <a:gd name="T4" fmla="*/ 0 w 4523"/>
                  <a:gd name="T5" fmla="*/ 895 h 2020"/>
                  <a:gd name="T6" fmla="*/ 47 w 4523"/>
                  <a:gd name="T7" fmla="*/ 1450 h 2020"/>
                  <a:gd name="T8" fmla="*/ 309 w 4523"/>
                  <a:gd name="T9" fmla="*/ 1751 h 2020"/>
                  <a:gd name="T10" fmla="*/ 808 w 4523"/>
                  <a:gd name="T11" fmla="*/ 1964 h 2020"/>
                  <a:gd name="T12" fmla="*/ 1212 w 4523"/>
                  <a:gd name="T13" fmla="*/ 2020 h 2020"/>
                  <a:gd name="T14" fmla="*/ 1948 w 4523"/>
                  <a:gd name="T15" fmla="*/ 1956 h 2020"/>
                  <a:gd name="T16" fmla="*/ 2875 w 4523"/>
                  <a:gd name="T17" fmla="*/ 1782 h 2020"/>
                  <a:gd name="T18" fmla="*/ 3628 w 4523"/>
                  <a:gd name="T19" fmla="*/ 1378 h 2020"/>
                  <a:gd name="T20" fmla="*/ 4523 w 4523"/>
                  <a:gd name="T21" fmla="*/ 887 h 2020"/>
                  <a:gd name="T22" fmla="*/ 4008 w 4523"/>
                  <a:gd name="T23" fmla="*/ 950 h 2020"/>
                  <a:gd name="T24" fmla="*/ 3295 w 4523"/>
                  <a:gd name="T25" fmla="*/ 998 h 2020"/>
                  <a:gd name="T26" fmla="*/ 2614 w 4523"/>
                  <a:gd name="T27" fmla="*/ 1014 h 2020"/>
                  <a:gd name="T28" fmla="*/ 1909 w 4523"/>
                  <a:gd name="T29" fmla="*/ 966 h 2020"/>
                  <a:gd name="T30" fmla="*/ 1275 w 4523"/>
                  <a:gd name="T31" fmla="*/ 824 h 2020"/>
                  <a:gd name="T32" fmla="*/ 1093 w 4523"/>
                  <a:gd name="T33" fmla="*/ 768 h 2020"/>
                  <a:gd name="T34" fmla="*/ 736 w 4523"/>
                  <a:gd name="T35" fmla="*/ 586 h 2020"/>
                  <a:gd name="T36" fmla="*/ 364 w 4523"/>
                  <a:gd name="T37" fmla="*/ 325 h 2020"/>
                  <a:gd name="T38" fmla="*/ 214 w 4523"/>
                  <a:gd name="T39" fmla="*/ 174 h 2020"/>
                  <a:gd name="T40" fmla="*/ 15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500" name="Group 31">
                <a:extLst>
                  <a:ext uri="{FF2B5EF4-FFF2-40B4-BE49-F238E27FC236}">
                    <a16:creationId xmlns:a16="http://schemas.microsoft.com/office/drawing/2014/main" id="{295D795D-539A-8282-A4FE-43CD8EA23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1" y="391"/>
                <a:ext cx="4862" cy="2620"/>
                <a:chOff x="1114" y="929"/>
                <a:chExt cx="4862" cy="2620"/>
              </a:xfrm>
            </p:grpSpPr>
            <p:sp>
              <p:nvSpPr>
                <p:cNvPr id="18501" name="Freeform 32">
                  <a:extLst>
                    <a:ext uri="{FF2B5EF4-FFF2-40B4-BE49-F238E27FC236}">
                      <a16:creationId xmlns:a16="http://schemas.microsoft.com/office/drawing/2014/main" id="{8D1E0E8D-2FE7-18BE-1A6D-111BDCEDE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907 h 633"/>
                    <a:gd name="T2" fmla="*/ 190 w 1102"/>
                    <a:gd name="T3" fmla="*/ 751 h 633"/>
                    <a:gd name="T4" fmla="*/ 398 w 1102"/>
                    <a:gd name="T5" fmla="*/ 416 h 633"/>
                    <a:gd name="T6" fmla="*/ 559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2" name="Freeform 33">
                  <a:extLst>
                    <a:ext uri="{FF2B5EF4-FFF2-40B4-BE49-F238E27FC236}">
                      <a16:creationId xmlns:a16="http://schemas.microsoft.com/office/drawing/2014/main" id="{B2927A61-8746-646F-2B93-2295307FD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3" name="Freeform 34">
                  <a:extLst>
                    <a:ext uri="{FF2B5EF4-FFF2-40B4-BE49-F238E27FC236}">
                      <a16:creationId xmlns:a16="http://schemas.microsoft.com/office/drawing/2014/main" id="{2C37D684-9AE1-A68B-DF48-5F040613A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4" name="Freeform 35">
                  <a:extLst>
                    <a:ext uri="{FF2B5EF4-FFF2-40B4-BE49-F238E27FC236}">
                      <a16:creationId xmlns:a16="http://schemas.microsoft.com/office/drawing/2014/main" id="{08E06193-7899-A195-52C7-9094E617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1993 w 2175"/>
                    <a:gd name="T1" fmla="*/ 1234 h 1234"/>
                    <a:gd name="T2" fmla="*/ 2165 w 2175"/>
                    <a:gd name="T3" fmla="*/ 1123 h 1234"/>
                    <a:gd name="T4" fmla="*/ 2213 w 2175"/>
                    <a:gd name="T5" fmla="*/ 917 h 1234"/>
                    <a:gd name="T6" fmla="*/ 2189 w 2175"/>
                    <a:gd name="T7" fmla="*/ 790 h 1234"/>
                    <a:gd name="T8" fmla="*/ 2149 w 2175"/>
                    <a:gd name="T9" fmla="*/ 655 h 1234"/>
                    <a:gd name="T10" fmla="*/ 1985 w 2175"/>
                    <a:gd name="T11" fmla="*/ 330 h 1234"/>
                    <a:gd name="T12" fmla="*/ 1662 w 2175"/>
                    <a:gd name="T13" fmla="*/ 61 h 1234"/>
                    <a:gd name="T14" fmla="*/ 1292 w 2175"/>
                    <a:gd name="T15" fmla="*/ 22 h 1234"/>
                    <a:gd name="T16" fmla="*/ 741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5" name="Freeform 36">
                  <a:extLst>
                    <a:ext uri="{FF2B5EF4-FFF2-40B4-BE49-F238E27FC236}">
                      <a16:creationId xmlns:a16="http://schemas.microsoft.com/office/drawing/2014/main" id="{EFD64370-674E-5A02-B95B-820DC6079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6" name="Freeform 37">
                  <a:extLst>
                    <a:ext uri="{FF2B5EF4-FFF2-40B4-BE49-F238E27FC236}">
                      <a16:creationId xmlns:a16="http://schemas.microsoft.com/office/drawing/2014/main" id="{ACDA9571-2745-FB25-34A1-1CF253F02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260 w 816"/>
                    <a:gd name="T1" fmla="*/ 4498 h 975"/>
                    <a:gd name="T2" fmla="*/ 880 w 816"/>
                    <a:gd name="T3" fmla="*/ 2708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7" name="Freeform 38">
                  <a:extLst>
                    <a:ext uri="{FF2B5EF4-FFF2-40B4-BE49-F238E27FC236}">
                      <a16:creationId xmlns:a16="http://schemas.microsoft.com/office/drawing/2014/main" id="{FC72C178-33E6-8D68-F328-F5A5BA0AE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8" name="Freeform 39">
                  <a:extLst>
                    <a:ext uri="{FF2B5EF4-FFF2-40B4-BE49-F238E27FC236}">
                      <a16:creationId xmlns:a16="http://schemas.microsoft.com/office/drawing/2014/main" id="{D54CAC8F-3009-8D45-DA68-07D9F48F2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9" name="Freeform 40">
                  <a:extLst>
                    <a:ext uri="{FF2B5EF4-FFF2-40B4-BE49-F238E27FC236}">
                      <a16:creationId xmlns:a16="http://schemas.microsoft.com/office/drawing/2014/main" id="{60E7A919-107B-4BC4-EF6F-57D71AE35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0" name="Freeform 41">
                  <a:extLst>
                    <a:ext uri="{FF2B5EF4-FFF2-40B4-BE49-F238E27FC236}">
                      <a16:creationId xmlns:a16="http://schemas.microsoft.com/office/drawing/2014/main" id="{2F049584-FB19-994C-CE35-19659BCF8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1" name="Freeform 42">
                  <a:extLst>
                    <a:ext uri="{FF2B5EF4-FFF2-40B4-BE49-F238E27FC236}">
                      <a16:creationId xmlns:a16="http://schemas.microsoft.com/office/drawing/2014/main" id="{16C9610D-2C50-D615-9523-E6C2950DA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2" name="Freeform 43">
                  <a:extLst>
                    <a:ext uri="{FF2B5EF4-FFF2-40B4-BE49-F238E27FC236}">
                      <a16:creationId xmlns:a16="http://schemas.microsoft.com/office/drawing/2014/main" id="{C558E3B5-3F58-6801-F915-8F8FBCAAC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3" name="Freeform 44">
                  <a:extLst>
                    <a:ext uri="{FF2B5EF4-FFF2-40B4-BE49-F238E27FC236}">
                      <a16:creationId xmlns:a16="http://schemas.microsoft.com/office/drawing/2014/main" id="{0D20FFBA-C265-B273-DA5A-8BFD7ED39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4" name="Freeform 45">
                  <a:extLst>
                    <a:ext uri="{FF2B5EF4-FFF2-40B4-BE49-F238E27FC236}">
                      <a16:creationId xmlns:a16="http://schemas.microsoft.com/office/drawing/2014/main" id="{DEDDA1C5-1338-B03C-31A9-9B97B1910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5" name="Freeform 46">
                  <a:extLst>
                    <a:ext uri="{FF2B5EF4-FFF2-40B4-BE49-F238E27FC236}">
                      <a16:creationId xmlns:a16="http://schemas.microsoft.com/office/drawing/2014/main" id="{1C72629E-8163-A091-A6EB-D6F73615C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6" name="Freeform 47">
                  <a:extLst>
                    <a:ext uri="{FF2B5EF4-FFF2-40B4-BE49-F238E27FC236}">
                      <a16:creationId xmlns:a16="http://schemas.microsoft.com/office/drawing/2014/main" id="{A6DC8816-771F-66CD-AE63-2AC221065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7" name="Freeform 48">
                  <a:extLst>
                    <a:ext uri="{FF2B5EF4-FFF2-40B4-BE49-F238E27FC236}">
                      <a16:creationId xmlns:a16="http://schemas.microsoft.com/office/drawing/2014/main" id="{07463F94-99F4-EB29-EC9F-BBBF047B2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8" name="Freeform 49">
                  <a:extLst>
                    <a:ext uri="{FF2B5EF4-FFF2-40B4-BE49-F238E27FC236}">
                      <a16:creationId xmlns:a16="http://schemas.microsoft.com/office/drawing/2014/main" id="{6607FD9A-E579-E743-0993-643BA3305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19" name="Freeform 50">
                  <a:extLst>
                    <a:ext uri="{FF2B5EF4-FFF2-40B4-BE49-F238E27FC236}">
                      <a16:creationId xmlns:a16="http://schemas.microsoft.com/office/drawing/2014/main" id="{685B2DD1-D1C9-FAE0-4C7F-41A19E6C3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73523" name="Text Box 51">
              <a:extLst>
                <a:ext uri="{FF2B5EF4-FFF2-40B4-BE49-F238E27FC236}">
                  <a16:creationId xmlns:a16="http://schemas.microsoft.com/office/drawing/2014/main" id="{5C1EC898-0599-0A83-0FF1-3E8302408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" y="2331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T</a:t>
              </a:r>
              <a:r>
                <a:rPr lang="de-CH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(3)</a:t>
              </a:r>
            </a:p>
          </p:txBody>
        </p:sp>
      </p:grpSp>
      <p:grpSp>
        <p:nvGrpSpPr>
          <p:cNvPr id="8" name="Group 52">
            <a:extLst>
              <a:ext uri="{FF2B5EF4-FFF2-40B4-BE49-F238E27FC236}">
                <a16:creationId xmlns:a16="http://schemas.microsoft.com/office/drawing/2014/main" id="{F8DCE6C2-4BAC-4406-2301-2789178B3A10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42888"/>
            <a:ext cx="1722438" cy="1349375"/>
            <a:chOff x="1188" y="153"/>
            <a:chExt cx="1085" cy="850"/>
          </a:xfrm>
        </p:grpSpPr>
        <p:grpSp>
          <p:nvGrpSpPr>
            <p:cNvPr id="18486" name="Group 53">
              <a:extLst>
                <a:ext uri="{FF2B5EF4-FFF2-40B4-BE49-F238E27FC236}">
                  <a16:creationId xmlns:a16="http://schemas.microsoft.com/office/drawing/2014/main" id="{3AD69F53-FE3B-8394-64A1-713590A93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258"/>
              <a:ext cx="1085" cy="396"/>
              <a:chOff x="1640" y="786"/>
              <a:chExt cx="1085" cy="396"/>
            </a:xfrm>
          </p:grpSpPr>
          <p:grpSp>
            <p:nvGrpSpPr>
              <p:cNvPr id="18489" name="Group 54">
                <a:extLst>
                  <a:ext uri="{FF2B5EF4-FFF2-40B4-BE49-F238E27FC236}">
                    <a16:creationId xmlns:a16="http://schemas.microsoft.com/office/drawing/2014/main" id="{448F4D8F-7D58-A78A-643E-7744BB43E5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9" y="936"/>
                <a:ext cx="319" cy="134"/>
                <a:chOff x="2638" y="2052"/>
                <a:chExt cx="1111" cy="332"/>
              </a:xfrm>
            </p:grpSpPr>
            <p:sp>
              <p:nvSpPr>
                <p:cNvPr id="18492" name="AutoShape 55">
                  <a:extLst>
                    <a:ext uri="{FF2B5EF4-FFF2-40B4-BE49-F238E27FC236}">
                      <a16:creationId xmlns:a16="http://schemas.microsoft.com/office/drawing/2014/main" id="{504302A7-4348-04C0-1FE6-446ADBF00B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8" y="2052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93" name="AutoShape 56">
                  <a:extLst>
                    <a:ext uri="{FF2B5EF4-FFF2-40B4-BE49-F238E27FC236}">
                      <a16:creationId xmlns:a16="http://schemas.microsoft.com/office/drawing/2014/main" id="{EEA61172-6926-BD14-7ED0-791AAEDE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6" y="2060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94" name="AutoShape 57">
                  <a:extLst>
                    <a:ext uri="{FF2B5EF4-FFF2-40B4-BE49-F238E27FC236}">
                      <a16:creationId xmlns:a16="http://schemas.microsoft.com/office/drawing/2014/main" id="{AE653057-35C8-4A5A-A1AE-7A9C65DA4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4" y="2068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95" name="AutoShape 58">
                  <a:extLst>
                    <a:ext uri="{FF2B5EF4-FFF2-40B4-BE49-F238E27FC236}">
                      <a16:creationId xmlns:a16="http://schemas.microsoft.com/office/drawing/2014/main" id="{F2E64365-F1F9-BE41-78A7-E57FEF1E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2" y="2076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8490" name="AutoShape 59">
                <a:extLst>
                  <a:ext uri="{FF2B5EF4-FFF2-40B4-BE49-F238E27FC236}">
                    <a16:creationId xmlns:a16="http://schemas.microsoft.com/office/drawing/2014/main" id="{04210BF4-16F6-9DAB-645E-9825C23D1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14180">
                <a:off x="1617" y="809"/>
                <a:ext cx="380" cy="3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719 h 21600"/>
                  <a:gd name="T20" fmla="*/ 1853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707" y="0"/>
                    </a:moveTo>
                    <a:lnTo>
                      <a:pt x="13813" y="7200"/>
                    </a:lnTo>
                    <a:lnTo>
                      <a:pt x="16899" y="7200"/>
                    </a:lnTo>
                    <a:lnTo>
                      <a:pt x="16899" y="19716"/>
                    </a:lnTo>
                    <a:lnTo>
                      <a:pt x="0" y="19716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77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AutoShape 60">
                <a:extLst>
                  <a:ext uri="{FF2B5EF4-FFF2-40B4-BE49-F238E27FC236}">
                    <a16:creationId xmlns:a16="http://schemas.microsoft.com/office/drawing/2014/main" id="{58D17CFA-7AF4-3FD4-3607-11C2E73D4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14180" flipH="1">
                <a:off x="2369" y="825"/>
                <a:ext cx="380" cy="3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719 h 21600"/>
                  <a:gd name="T20" fmla="*/ 1853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707" y="0"/>
                    </a:moveTo>
                    <a:lnTo>
                      <a:pt x="13813" y="7200"/>
                    </a:lnTo>
                    <a:lnTo>
                      <a:pt x="16899" y="7200"/>
                    </a:lnTo>
                    <a:lnTo>
                      <a:pt x="16899" y="19716"/>
                    </a:lnTo>
                    <a:lnTo>
                      <a:pt x="0" y="19716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77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87" name="Text Box 61">
              <a:extLst>
                <a:ext uri="{FF2B5EF4-FFF2-40B4-BE49-F238E27FC236}">
                  <a16:creationId xmlns:a16="http://schemas.microsoft.com/office/drawing/2014/main" id="{90069F5E-6268-0F04-C574-5AEA501C9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153"/>
              <a:ext cx="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gluon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18488" name="Text Box 62">
              <a:extLst>
                <a:ext uri="{FF2B5EF4-FFF2-40B4-BE49-F238E27FC236}">
                  <a16:creationId xmlns:a16="http://schemas.microsoft.com/office/drawing/2014/main" id="{5654153D-DCE6-CE88-704B-DD6EA3746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9" y="772"/>
              <a:ext cx="8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strong force</a:t>
              </a:r>
              <a:endParaRPr lang="de-CH" altLang="en-US" sz="2400">
                <a:latin typeface="Times" charset="0"/>
              </a:endParaRPr>
            </a:p>
          </p:txBody>
        </p:sp>
      </p:grpSp>
      <p:grpSp>
        <p:nvGrpSpPr>
          <p:cNvPr id="11" name="Group 63">
            <a:extLst>
              <a:ext uri="{FF2B5EF4-FFF2-40B4-BE49-F238E27FC236}">
                <a16:creationId xmlns:a16="http://schemas.microsoft.com/office/drawing/2014/main" id="{7CC3DA09-607B-7783-86D0-DEE060BA8860}"/>
              </a:ext>
            </a:extLst>
          </p:cNvPr>
          <p:cNvGrpSpPr>
            <a:grpSpLocks/>
          </p:cNvGrpSpPr>
          <p:nvPr/>
        </p:nvGrpSpPr>
        <p:grpSpPr bwMode="auto">
          <a:xfrm>
            <a:off x="3382963" y="242888"/>
            <a:ext cx="1722437" cy="1349375"/>
            <a:chOff x="2344" y="153"/>
            <a:chExt cx="1085" cy="850"/>
          </a:xfrm>
        </p:grpSpPr>
        <p:grpSp>
          <p:nvGrpSpPr>
            <p:cNvPr id="18476" name="Group 64">
              <a:extLst>
                <a:ext uri="{FF2B5EF4-FFF2-40B4-BE49-F238E27FC236}">
                  <a16:creationId xmlns:a16="http://schemas.microsoft.com/office/drawing/2014/main" id="{7FBC9AB6-3FF9-C6D6-60B3-2D921A8BA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4" y="258"/>
              <a:ext cx="1085" cy="396"/>
              <a:chOff x="1640" y="786"/>
              <a:chExt cx="1085" cy="396"/>
            </a:xfrm>
          </p:grpSpPr>
          <p:grpSp>
            <p:nvGrpSpPr>
              <p:cNvPr id="18479" name="Group 65">
                <a:extLst>
                  <a:ext uri="{FF2B5EF4-FFF2-40B4-BE49-F238E27FC236}">
                    <a16:creationId xmlns:a16="http://schemas.microsoft.com/office/drawing/2014/main" id="{C2CC0AEE-BED9-CFC5-B897-928F6B1822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9" y="936"/>
                <a:ext cx="319" cy="134"/>
                <a:chOff x="2638" y="2052"/>
                <a:chExt cx="1111" cy="332"/>
              </a:xfrm>
            </p:grpSpPr>
            <p:sp>
              <p:nvSpPr>
                <p:cNvPr id="18482" name="AutoShape 66">
                  <a:extLst>
                    <a:ext uri="{FF2B5EF4-FFF2-40B4-BE49-F238E27FC236}">
                      <a16:creationId xmlns:a16="http://schemas.microsoft.com/office/drawing/2014/main" id="{6609642C-920F-FBBF-F25B-BC2005970F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8" y="2052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83" name="AutoShape 67">
                  <a:extLst>
                    <a:ext uri="{FF2B5EF4-FFF2-40B4-BE49-F238E27FC236}">
                      <a16:creationId xmlns:a16="http://schemas.microsoft.com/office/drawing/2014/main" id="{40E51D4C-7379-9E59-BCF8-842768C58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6" y="2060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84" name="AutoShape 68">
                  <a:extLst>
                    <a:ext uri="{FF2B5EF4-FFF2-40B4-BE49-F238E27FC236}">
                      <a16:creationId xmlns:a16="http://schemas.microsoft.com/office/drawing/2014/main" id="{1200FBD5-F6A8-5075-3267-4DBA10390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4" y="2068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85" name="AutoShape 69">
                  <a:extLst>
                    <a:ext uri="{FF2B5EF4-FFF2-40B4-BE49-F238E27FC236}">
                      <a16:creationId xmlns:a16="http://schemas.microsoft.com/office/drawing/2014/main" id="{1E02A7FC-B592-A7EE-7505-20B3D00A6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2" y="2076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8480" name="AutoShape 70">
                <a:extLst>
                  <a:ext uri="{FF2B5EF4-FFF2-40B4-BE49-F238E27FC236}">
                    <a16:creationId xmlns:a16="http://schemas.microsoft.com/office/drawing/2014/main" id="{052975ED-E325-EDB6-D7B9-AE91ADD3E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14180">
                <a:off x="1617" y="809"/>
                <a:ext cx="380" cy="3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719 h 21600"/>
                  <a:gd name="T20" fmla="*/ 1853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707" y="0"/>
                    </a:moveTo>
                    <a:lnTo>
                      <a:pt x="13813" y="7200"/>
                    </a:lnTo>
                    <a:lnTo>
                      <a:pt x="16899" y="7200"/>
                    </a:lnTo>
                    <a:lnTo>
                      <a:pt x="16899" y="19716"/>
                    </a:lnTo>
                    <a:lnTo>
                      <a:pt x="0" y="19716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77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AutoShape 71">
                <a:extLst>
                  <a:ext uri="{FF2B5EF4-FFF2-40B4-BE49-F238E27FC236}">
                    <a16:creationId xmlns:a16="http://schemas.microsoft.com/office/drawing/2014/main" id="{A1AEAD66-6B9E-66AD-1053-0967E4FE5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14180" flipH="1">
                <a:off x="2369" y="825"/>
                <a:ext cx="380" cy="3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719 h 21600"/>
                  <a:gd name="T20" fmla="*/ 1853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707" y="0"/>
                    </a:moveTo>
                    <a:lnTo>
                      <a:pt x="13813" y="7200"/>
                    </a:lnTo>
                    <a:lnTo>
                      <a:pt x="16899" y="7200"/>
                    </a:lnTo>
                    <a:lnTo>
                      <a:pt x="16899" y="19716"/>
                    </a:lnTo>
                    <a:lnTo>
                      <a:pt x="0" y="19716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77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77" name="Text Box 72">
              <a:extLst>
                <a:ext uri="{FF2B5EF4-FFF2-40B4-BE49-F238E27FC236}">
                  <a16:creationId xmlns:a16="http://schemas.microsoft.com/office/drawing/2014/main" id="{EDD37B36-458F-1460-42DD-232D54B4D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7" y="153"/>
              <a:ext cx="3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W</a:t>
              </a:r>
              <a:r>
                <a:rPr lang="de-CH" altLang="en-US" sz="1800" baseline="30000">
                  <a:latin typeface="Times" charset="0"/>
                </a:rPr>
                <a:t>+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18478" name="Text Box 73">
              <a:extLst>
                <a:ext uri="{FF2B5EF4-FFF2-40B4-BE49-F238E27FC236}">
                  <a16:creationId xmlns:a16="http://schemas.microsoft.com/office/drawing/2014/main" id="{63456F54-5346-0E58-82F4-DD13A5B8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772"/>
              <a:ext cx="7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weak force</a:t>
              </a:r>
              <a:endParaRPr lang="de-CH" altLang="en-US" sz="2400">
                <a:latin typeface="Times" charset="0"/>
              </a:endParaRPr>
            </a:p>
          </p:txBody>
        </p:sp>
      </p:grpSp>
      <p:grpSp>
        <p:nvGrpSpPr>
          <p:cNvPr id="14" name="Group 74">
            <a:extLst>
              <a:ext uri="{FF2B5EF4-FFF2-40B4-BE49-F238E27FC236}">
                <a16:creationId xmlns:a16="http://schemas.microsoft.com/office/drawing/2014/main" id="{0D0A112F-85D1-D803-ABDF-497CC8D7C213}"/>
              </a:ext>
            </a:extLst>
          </p:cNvPr>
          <p:cNvGrpSpPr>
            <a:grpSpLocks/>
          </p:cNvGrpSpPr>
          <p:nvPr/>
        </p:nvGrpSpPr>
        <p:grpSpPr bwMode="auto">
          <a:xfrm>
            <a:off x="5280025" y="244475"/>
            <a:ext cx="2241550" cy="1347788"/>
            <a:chOff x="3500" y="145"/>
            <a:chExt cx="1412" cy="849"/>
          </a:xfrm>
        </p:grpSpPr>
        <p:grpSp>
          <p:nvGrpSpPr>
            <p:cNvPr id="18466" name="Group 75">
              <a:extLst>
                <a:ext uri="{FF2B5EF4-FFF2-40B4-BE49-F238E27FC236}">
                  <a16:creationId xmlns:a16="http://schemas.microsoft.com/office/drawing/2014/main" id="{D0C02CA5-D291-6434-68D1-B813EF6184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" y="249"/>
              <a:ext cx="1085" cy="396"/>
              <a:chOff x="1640" y="786"/>
              <a:chExt cx="1085" cy="396"/>
            </a:xfrm>
          </p:grpSpPr>
          <p:grpSp>
            <p:nvGrpSpPr>
              <p:cNvPr id="18469" name="Group 76">
                <a:extLst>
                  <a:ext uri="{FF2B5EF4-FFF2-40B4-BE49-F238E27FC236}">
                    <a16:creationId xmlns:a16="http://schemas.microsoft.com/office/drawing/2014/main" id="{278467F2-B68C-24F5-5E69-9E6F7FEA5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9" y="936"/>
                <a:ext cx="319" cy="134"/>
                <a:chOff x="2638" y="2052"/>
                <a:chExt cx="1111" cy="332"/>
              </a:xfrm>
            </p:grpSpPr>
            <p:sp>
              <p:nvSpPr>
                <p:cNvPr id="18472" name="AutoShape 77">
                  <a:extLst>
                    <a:ext uri="{FF2B5EF4-FFF2-40B4-BE49-F238E27FC236}">
                      <a16:creationId xmlns:a16="http://schemas.microsoft.com/office/drawing/2014/main" id="{35966351-AC63-6259-9EF0-07E9EB6BA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8" y="2052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73" name="AutoShape 78">
                  <a:extLst>
                    <a:ext uri="{FF2B5EF4-FFF2-40B4-BE49-F238E27FC236}">
                      <a16:creationId xmlns:a16="http://schemas.microsoft.com/office/drawing/2014/main" id="{839F90AC-7E9A-DBF7-E0F2-8DE089A58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6" y="2060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74" name="AutoShape 79">
                  <a:extLst>
                    <a:ext uri="{FF2B5EF4-FFF2-40B4-BE49-F238E27FC236}">
                      <a16:creationId xmlns:a16="http://schemas.microsoft.com/office/drawing/2014/main" id="{CE545F9D-63DA-9A30-1629-E57C31BD7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4" y="2068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75" name="AutoShape 80">
                  <a:extLst>
                    <a:ext uri="{FF2B5EF4-FFF2-40B4-BE49-F238E27FC236}">
                      <a16:creationId xmlns:a16="http://schemas.microsoft.com/office/drawing/2014/main" id="{27C354A5-0BC2-E804-6BF1-C0C630B44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2" y="2076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8470" name="AutoShape 81">
                <a:extLst>
                  <a:ext uri="{FF2B5EF4-FFF2-40B4-BE49-F238E27FC236}">
                    <a16:creationId xmlns:a16="http://schemas.microsoft.com/office/drawing/2014/main" id="{C206F54B-E139-24D0-D05A-AEC3B7E07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14180">
                <a:off x="1617" y="809"/>
                <a:ext cx="380" cy="3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719 h 21600"/>
                  <a:gd name="T20" fmla="*/ 1853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707" y="0"/>
                    </a:moveTo>
                    <a:lnTo>
                      <a:pt x="13813" y="7200"/>
                    </a:lnTo>
                    <a:lnTo>
                      <a:pt x="16899" y="7200"/>
                    </a:lnTo>
                    <a:lnTo>
                      <a:pt x="16899" y="19716"/>
                    </a:lnTo>
                    <a:lnTo>
                      <a:pt x="0" y="19716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77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AutoShape 82">
                <a:extLst>
                  <a:ext uri="{FF2B5EF4-FFF2-40B4-BE49-F238E27FC236}">
                    <a16:creationId xmlns:a16="http://schemas.microsoft.com/office/drawing/2014/main" id="{8509FDFA-5261-10CE-8A23-0CB2FAF67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14180" flipH="1">
                <a:off x="2369" y="825"/>
                <a:ext cx="380" cy="3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719 h 21600"/>
                  <a:gd name="T20" fmla="*/ 1853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707" y="0"/>
                    </a:moveTo>
                    <a:lnTo>
                      <a:pt x="13813" y="7200"/>
                    </a:lnTo>
                    <a:lnTo>
                      <a:pt x="16899" y="7200"/>
                    </a:lnTo>
                    <a:lnTo>
                      <a:pt x="16899" y="19716"/>
                    </a:lnTo>
                    <a:lnTo>
                      <a:pt x="0" y="19716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77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67" name="Text Box 83">
              <a:extLst>
                <a:ext uri="{FF2B5EF4-FFF2-40B4-BE49-F238E27FC236}">
                  <a16:creationId xmlns:a16="http://schemas.microsoft.com/office/drawing/2014/main" id="{7613DFEC-C4F3-8B98-B2CB-9C3C66E92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9" y="145"/>
              <a:ext cx="1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Symbol" pitchFamily="2" charset="2"/>
                </a:rPr>
                <a:t>g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18468" name="Text Box 84">
              <a:extLst>
                <a:ext uri="{FF2B5EF4-FFF2-40B4-BE49-F238E27FC236}">
                  <a16:creationId xmlns:a16="http://schemas.microsoft.com/office/drawing/2014/main" id="{3D5B0208-7BE7-65F0-E12F-A4A4234C9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763"/>
              <a:ext cx="1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electromagnetic force</a:t>
              </a:r>
            </a:p>
          </p:txBody>
        </p:sp>
      </p:grpSp>
      <p:grpSp>
        <p:nvGrpSpPr>
          <p:cNvPr id="17" name="Group 85">
            <a:extLst>
              <a:ext uri="{FF2B5EF4-FFF2-40B4-BE49-F238E27FC236}">
                <a16:creationId xmlns:a16="http://schemas.microsoft.com/office/drawing/2014/main" id="{8EF636EA-4322-CD6D-A5BF-1A898DBFC385}"/>
              </a:ext>
            </a:extLst>
          </p:cNvPr>
          <p:cNvGrpSpPr>
            <a:grpSpLocks/>
          </p:cNvGrpSpPr>
          <p:nvPr/>
        </p:nvGrpSpPr>
        <p:grpSpPr bwMode="auto">
          <a:xfrm>
            <a:off x="7872413" y="230188"/>
            <a:ext cx="1722437" cy="1362075"/>
            <a:chOff x="4748" y="145"/>
            <a:chExt cx="1085" cy="858"/>
          </a:xfrm>
        </p:grpSpPr>
        <p:grpSp>
          <p:nvGrpSpPr>
            <p:cNvPr id="18456" name="Group 86">
              <a:extLst>
                <a:ext uri="{FF2B5EF4-FFF2-40B4-BE49-F238E27FC236}">
                  <a16:creationId xmlns:a16="http://schemas.microsoft.com/office/drawing/2014/main" id="{DBF7710B-1302-B260-6880-208B833EF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258"/>
              <a:ext cx="1085" cy="396"/>
              <a:chOff x="1640" y="786"/>
              <a:chExt cx="1085" cy="396"/>
            </a:xfrm>
          </p:grpSpPr>
          <p:grpSp>
            <p:nvGrpSpPr>
              <p:cNvPr id="18459" name="Group 87">
                <a:extLst>
                  <a:ext uri="{FF2B5EF4-FFF2-40B4-BE49-F238E27FC236}">
                    <a16:creationId xmlns:a16="http://schemas.microsoft.com/office/drawing/2014/main" id="{89FD7029-4B26-A0B5-294E-C514BF013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9" y="936"/>
                <a:ext cx="319" cy="134"/>
                <a:chOff x="2638" y="2052"/>
                <a:chExt cx="1111" cy="332"/>
              </a:xfrm>
            </p:grpSpPr>
            <p:sp>
              <p:nvSpPr>
                <p:cNvPr id="18462" name="AutoShape 88">
                  <a:extLst>
                    <a:ext uri="{FF2B5EF4-FFF2-40B4-BE49-F238E27FC236}">
                      <a16:creationId xmlns:a16="http://schemas.microsoft.com/office/drawing/2014/main" id="{7519CB04-E490-2D2D-58A7-C4E923D6D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8" y="2052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3" name="AutoShape 89">
                  <a:extLst>
                    <a:ext uri="{FF2B5EF4-FFF2-40B4-BE49-F238E27FC236}">
                      <a16:creationId xmlns:a16="http://schemas.microsoft.com/office/drawing/2014/main" id="{52D59B7A-FDE9-3282-03C9-1C0140454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6" y="2060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4" name="AutoShape 90">
                  <a:extLst>
                    <a:ext uri="{FF2B5EF4-FFF2-40B4-BE49-F238E27FC236}">
                      <a16:creationId xmlns:a16="http://schemas.microsoft.com/office/drawing/2014/main" id="{A2FB134C-D7A5-F6EA-5FCC-0612AADDA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4" y="2068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5" name="AutoShape 91">
                  <a:extLst>
                    <a:ext uri="{FF2B5EF4-FFF2-40B4-BE49-F238E27FC236}">
                      <a16:creationId xmlns:a16="http://schemas.microsoft.com/office/drawing/2014/main" id="{D136DE58-085F-DEAB-F051-93EB3C3F7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2" y="2076"/>
                  <a:ext cx="277" cy="308"/>
                </a:xfrm>
                <a:prstGeom prst="wave">
                  <a:avLst>
                    <a:gd name="adj1" fmla="val 20644"/>
                    <a:gd name="adj2" fmla="val 0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8460" name="AutoShape 92">
                <a:extLst>
                  <a:ext uri="{FF2B5EF4-FFF2-40B4-BE49-F238E27FC236}">
                    <a16:creationId xmlns:a16="http://schemas.microsoft.com/office/drawing/2014/main" id="{6F52EC24-8764-9F57-CEA3-58362DC5B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14180">
                <a:off x="1617" y="809"/>
                <a:ext cx="380" cy="3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719 h 21600"/>
                  <a:gd name="T20" fmla="*/ 1853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707" y="0"/>
                    </a:moveTo>
                    <a:lnTo>
                      <a:pt x="13813" y="7200"/>
                    </a:lnTo>
                    <a:lnTo>
                      <a:pt x="16899" y="7200"/>
                    </a:lnTo>
                    <a:lnTo>
                      <a:pt x="16899" y="19716"/>
                    </a:lnTo>
                    <a:lnTo>
                      <a:pt x="0" y="19716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77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AutoShape 93">
                <a:extLst>
                  <a:ext uri="{FF2B5EF4-FFF2-40B4-BE49-F238E27FC236}">
                    <a16:creationId xmlns:a16="http://schemas.microsoft.com/office/drawing/2014/main" id="{A830993F-0C1A-B6D2-798A-B1FBB3C35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14180" flipH="1">
                <a:off x="2369" y="825"/>
                <a:ext cx="380" cy="3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719 h 21600"/>
                  <a:gd name="T20" fmla="*/ 1853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707" y="0"/>
                    </a:moveTo>
                    <a:lnTo>
                      <a:pt x="13813" y="7200"/>
                    </a:lnTo>
                    <a:lnTo>
                      <a:pt x="16899" y="7200"/>
                    </a:lnTo>
                    <a:lnTo>
                      <a:pt x="16899" y="19716"/>
                    </a:lnTo>
                    <a:lnTo>
                      <a:pt x="0" y="19716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77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7" name="Text Box 94">
              <a:extLst>
                <a:ext uri="{FF2B5EF4-FFF2-40B4-BE49-F238E27FC236}">
                  <a16:creationId xmlns:a16="http://schemas.microsoft.com/office/drawing/2014/main" id="{908B56F5-185B-DFAC-9FDF-1DE4896C0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7" y="145"/>
              <a:ext cx="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graviton</a:t>
              </a:r>
              <a:endParaRPr lang="de-CH" altLang="en-US" sz="2400">
                <a:latin typeface="Times" charset="0"/>
              </a:endParaRPr>
            </a:p>
          </p:txBody>
        </p:sp>
        <p:sp>
          <p:nvSpPr>
            <p:cNvPr id="18458" name="Text Box 95">
              <a:extLst>
                <a:ext uri="{FF2B5EF4-FFF2-40B4-BE49-F238E27FC236}">
                  <a16:creationId xmlns:a16="http://schemas.microsoft.com/office/drawing/2014/main" id="{9C4887A1-BA2E-0F22-3846-F025E8303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9" y="772"/>
              <a:ext cx="7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1800">
                  <a:latin typeface="Times" charset="0"/>
                </a:rPr>
                <a:t>gravitation</a:t>
              </a:r>
              <a:endParaRPr lang="de-CH" altLang="en-US" sz="2400">
                <a:latin typeface="Times" charset="0"/>
              </a:endParaRPr>
            </a:p>
          </p:txBody>
        </p:sp>
      </p:grpSp>
      <p:grpSp>
        <p:nvGrpSpPr>
          <p:cNvPr id="20" name="Group 96">
            <a:extLst>
              <a:ext uri="{FF2B5EF4-FFF2-40B4-BE49-F238E27FC236}">
                <a16:creationId xmlns:a16="http://schemas.microsoft.com/office/drawing/2014/main" id="{E40767B7-2CF9-2273-7C5A-C63F3D7B915D}"/>
              </a:ext>
            </a:extLst>
          </p:cNvPr>
          <p:cNvGrpSpPr>
            <a:grpSpLocks/>
          </p:cNvGrpSpPr>
          <p:nvPr/>
        </p:nvGrpSpPr>
        <p:grpSpPr bwMode="auto">
          <a:xfrm>
            <a:off x="3906838" y="3722688"/>
            <a:ext cx="3446462" cy="1746250"/>
            <a:chOff x="2461" y="2345"/>
            <a:chExt cx="2171" cy="1100"/>
          </a:xfrm>
        </p:grpSpPr>
        <p:grpSp>
          <p:nvGrpSpPr>
            <p:cNvPr id="18450" name="Group 97">
              <a:extLst>
                <a:ext uri="{FF2B5EF4-FFF2-40B4-BE49-F238E27FC236}">
                  <a16:creationId xmlns:a16="http://schemas.microsoft.com/office/drawing/2014/main" id="{13E186D6-BFD3-B2C5-5C68-408A7FCF7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9" y="2345"/>
              <a:ext cx="1903" cy="253"/>
              <a:chOff x="2638" y="2052"/>
              <a:chExt cx="1111" cy="332"/>
            </a:xfrm>
          </p:grpSpPr>
          <p:sp>
            <p:nvSpPr>
              <p:cNvPr id="18452" name="AutoShape 98">
                <a:extLst>
                  <a:ext uri="{FF2B5EF4-FFF2-40B4-BE49-F238E27FC236}">
                    <a16:creationId xmlns:a16="http://schemas.microsoft.com/office/drawing/2014/main" id="{FAD10E38-722F-1C59-38EF-3B077F1DD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052"/>
                <a:ext cx="277" cy="308"/>
              </a:xfrm>
              <a:prstGeom prst="wave">
                <a:avLst>
                  <a:gd name="adj1" fmla="val 20644"/>
                  <a:gd name="adj2" fmla="val 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53" name="AutoShape 99">
                <a:extLst>
                  <a:ext uri="{FF2B5EF4-FFF2-40B4-BE49-F238E27FC236}">
                    <a16:creationId xmlns:a16="http://schemas.microsoft.com/office/drawing/2014/main" id="{79E35077-0BD4-0A8C-D3D3-EB975012F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2060"/>
                <a:ext cx="277" cy="308"/>
              </a:xfrm>
              <a:prstGeom prst="wave">
                <a:avLst>
                  <a:gd name="adj1" fmla="val 20644"/>
                  <a:gd name="adj2" fmla="val 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54" name="AutoShape 100">
                <a:extLst>
                  <a:ext uri="{FF2B5EF4-FFF2-40B4-BE49-F238E27FC236}">
                    <a16:creationId xmlns:a16="http://schemas.microsoft.com/office/drawing/2014/main" id="{5766ED59-F76A-F4A7-36E5-6B1CC940F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068"/>
                <a:ext cx="277" cy="308"/>
              </a:xfrm>
              <a:prstGeom prst="wave">
                <a:avLst>
                  <a:gd name="adj1" fmla="val 20644"/>
                  <a:gd name="adj2" fmla="val 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55" name="AutoShape 101">
                <a:extLst>
                  <a:ext uri="{FF2B5EF4-FFF2-40B4-BE49-F238E27FC236}">
                    <a16:creationId xmlns:a16="http://schemas.microsoft.com/office/drawing/2014/main" id="{231B9BC8-2FB5-DF67-DFD4-559B6E274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076"/>
                <a:ext cx="277" cy="308"/>
              </a:xfrm>
              <a:prstGeom prst="wave">
                <a:avLst>
                  <a:gd name="adj1" fmla="val 20644"/>
                  <a:gd name="adj2" fmla="val 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73574" name="Text Box 102">
              <a:extLst>
                <a:ext uri="{FF2B5EF4-FFF2-40B4-BE49-F238E27FC236}">
                  <a16:creationId xmlns:a16="http://schemas.microsoft.com/office/drawing/2014/main" id="{4118D43C-2C7C-0923-F5B4-62D4BB1F8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1" y="2927"/>
              <a:ext cx="21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force = symmetry between</a:t>
              </a:r>
            </a:p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           S</a:t>
              </a:r>
              <a:r>
                <a:rPr lang="de-CH" altLang="en-US" sz="2400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(3)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and T</a:t>
              </a:r>
              <a:r>
                <a:rPr lang="de-CH" altLang="en-US" sz="2400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(3)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22" name="Group 103">
            <a:extLst>
              <a:ext uri="{FF2B5EF4-FFF2-40B4-BE49-F238E27FC236}">
                <a16:creationId xmlns:a16="http://schemas.microsoft.com/office/drawing/2014/main" id="{382FEF85-5C15-4B90-881E-B48AA0D9A433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2447925"/>
            <a:ext cx="2319337" cy="2000250"/>
            <a:chOff x="2787" y="1542"/>
            <a:chExt cx="1461" cy="1260"/>
          </a:xfrm>
        </p:grpSpPr>
        <p:sp>
          <p:nvSpPr>
            <p:cNvPr id="18448" name="AutoShape 104">
              <a:extLst>
                <a:ext uri="{FF2B5EF4-FFF2-40B4-BE49-F238E27FC236}">
                  <a16:creationId xmlns:a16="http://schemas.microsoft.com/office/drawing/2014/main" id="{4BAC2565-2D8B-B42B-614B-80853501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2097"/>
              <a:ext cx="680" cy="705"/>
            </a:xfrm>
            <a:prstGeom prst="irregularSeal1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3577" name="Text Box 105">
              <a:extLst>
                <a:ext uri="{FF2B5EF4-FFF2-40B4-BE49-F238E27FC236}">
                  <a16:creationId xmlns:a16="http://schemas.microsoft.com/office/drawing/2014/main" id="{9C3E47D4-782C-A644-5A33-1E4382E76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7" y="1542"/>
              <a:ext cx="146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quantum = set of </a:t>
              </a:r>
            </a:p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pitch classes = M</a:t>
              </a:r>
              <a:endPara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23" name="Group 106">
            <a:extLst>
              <a:ext uri="{FF2B5EF4-FFF2-40B4-BE49-F238E27FC236}">
                <a16:creationId xmlns:a16="http://schemas.microsoft.com/office/drawing/2014/main" id="{8960CD71-E6F5-DB31-B14D-4C84D0614A53}"/>
              </a:ext>
            </a:extLst>
          </p:cNvPr>
          <p:cNvGrpSpPr>
            <a:grpSpLocks/>
          </p:cNvGrpSpPr>
          <p:nvPr/>
        </p:nvGrpSpPr>
        <p:grpSpPr bwMode="auto">
          <a:xfrm>
            <a:off x="2125663" y="4603750"/>
            <a:ext cx="6702425" cy="1835150"/>
            <a:chOff x="1339" y="2900"/>
            <a:chExt cx="4222" cy="1156"/>
          </a:xfrm>
        </p:grpSpPr>
        <p:sp>
          <p:nvSpPr>
            <p:cNvPr id="18442" name="Line 107">
              <a:extLst>
                <a:ext uri="{FF2B5EF4-FFF2-40B4-BE49-F238E27FC236}">
                  <a16:creationId xmlns:a16="http://schemas.microsoft.com/office/drawing/2014/main" id="{6D3C48EB-6B65-7E23-4B1A-9D5EFB844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9" y="4056"/>
              <a:ext cx="422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3" name="Group 108">
              <a:extLst>
                <a:ext uri="{FF2B5EF4-FFF2-40B4-BE49-F238E27FC236}">
                  <a16:creationId xmlns:a16="http://schemas.microsoft.com/office/drawing/2014/main" id="{4ABF8B45-72DB-6F05-DBFA-5450FB5E7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0" y="2900"/>
              <a:ext cx="3067" cy="1108"/>
              <a:chOff x="1996" y="2520"/>
              <a:chExt cx="3067" cy="1488"/>
            </a:xfrm>
          </p:grpSpPr>
          <p:sp>
            <p:nvSpPr>
              <p:cNvPr id="18446" name="Line 109">
                <a:extLst>
                  <a:ext uri="{FF2B5EF4-FFF2-40B4-BE49-F238E27FC236}">
                    <a16:creationId xmlns:a16="http://schemas.microsoft.com/office/drawing/2014/main" id="{2FB2D0B6-C53A-8C05-D5AD-71B51529D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6" y="2543"/>
                <a:ext cx="0" cy="146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7" name="Line 110">
                <a:extLst>
                  <a:ext uri="{FF2B5EF4-FFF2-40B4-BE49-F238E27FC236}">
                    <a16:creationId xmlns:a16="http://schemas.microsoft.com/office/drawing/2014/main" id="{4182F7A2-ADC2-8084-99CB-AE627966B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2520"/>
                <a:ext cx="0" cy="146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4" name="Text Box 111">
              <a:extLst>
                <a:ext uri="{FF2B5EF4-FFF2-40B4-BE49-F238E27FC236}">
                  <a16:creationId xmlns:a16="http://schemas.microsoft.com/office/drawing/2014/main" id="{9023615C-6DF5-EB92-3ABE-988EB67ED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345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solidFill>
                    <a:schemeClr val="bg2"/>
                  </a:solidFill>
                  <a:latin typeface="Times" charset="0"/>
                </a:rPr>
                <a:t>k</a:t>
              </a:r>
            </a:p>
          </p:txBody>
        </p:sp>
        <p:sp>
          <p:nvSpPr>
            <p:cNvPr id="18445" name="Text Box 112">
              <a:extLst>
                <a:ext uri="{FF2B5EF4-FFF2-40B4-BE49-F238E27FC236}">
                  <a16:creationId xmlns:a16="http://schemas.microsoft.com/office/drawing/2014/main" id="{37EEAB44-A97E-BB0D-2A85-F7BC31E1C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8" y="345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solidFill>
                    <a:schemeClr val="bg2"/>
                  </a:solidFill>
                  <a:latin typeface="Times" charset="0"/>
                </a:rPr>
                <a:t>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28114</TotalTime>
  <Words>1121</Words>
  <Application>Microsoft Macintosh PowerPoint</Application>
  <PresentationFormat>Custom</PresentationFormat>
  <Paragraphs>216</Paragraphs>
  <Slides>25</Slides>
  <Notes>18</Notes>
  <HiddenSlides>1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Math1</vt:lpstr>
      <vt:lpstr>ＭＳ Ｐゴシック</vt:lpstr>
      <vt:lpstr>Arial</vt:lpstr>
      <vt:lpstr>Times</vt:lpstr>
      <vt:lpstr>Math5</vt:lpstr>
      <vt:lpstr>Sonata</vt:lpstr>
      <vt:lpstr>Osaka</vt:lpstr>
      <vt:lpstr>Times New Roman</vt:lpstr>
      <vt:lpstr>Symbol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2014</cp:revision>
  <cp:lastPrinted>2005-04-14T09:33:31Z</cp:lastPrinted>
  <dcterms:created xsi:type="dcterms:W3CDTF">2015-03-07T18:55:12Z</dcterms:created>
  <dcterms:modified xsi:type="dcterms:W3CDTF">2024-02-03T17:40:21Z</dcterms:modified>
</cp:coreProperties>
</file>