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0" r:id="rId2"/>
    <p:sldId id="379" r:id="rId3"/>
    <p:sldId id="380" r:id="rId4"/>
    <p:sldId id="381" r:id="rId5"/>
    <p:sldId id="372" r:id="rId6"/>
    <p:sldId id="373" r:id="rId7"/>
    <p:sldId id="374" r:id="rId8"/>
    <p:sldId id="382" r:id="rId9"/>
    <p:sldId id="375" r:id="rId10"/>
    <p:sldId id="376" r:id="rId11"/>
    <p:sldId id="378" r:id="rId12"/>
    <p:sldId id="383" r:id="rId13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94694"/>
  </p:normalViewPr>
  <p:slideViewPr>
    <p:cSldViewPr snapToGrid="0">
      <p:cViewPr varScale="1">
        <p:scale>
          <a:sx n="121" d="100"/>
          <a:sy n="121" d="100"/>
        </p:scale>
        <p:origin x="1392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532FB515-6DE1-B90C-BA5E-CE50F9BB09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9305259-1435-3D9C-F2B4-925376BF93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4DE0ABCD-9369-E384-A67D-A9769E786A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EFB7442C-AA91-F0D7-0389-36F81982C3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EE81DCD6-5B75-0649-AE98-9B8FC1756F0B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F085E2E-85F6-2DCC-204A-09E239F2FD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A1F0DC-5DA4-B95A-1925-5F7338DA95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D0A386F-B7AC-91E3-ABDB-D83774F39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4A56F4DB-B67D-DBCA-D0D1-EF11C3D370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9BA0048F-CF0A-14B4-C3E2-6B1D153681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E13C2F10-3315-429F-D856-BEB6BA644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493E2428-09A7-614C-8F4C-3B649D57B594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E2428-09A7-614C-8F4C-3B649D57B594}" type="slidenum">
              <a:rPr lang="de-CH" altLang="en-US" smtClean="0"/>
              <a:pPr>
                <a:defRPr/>
              </a:pPr>
              <a:t>1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91286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E2428-09A7-614C-8F4C-3B649D57B594}" type="slidenum">
              <a:rPr lang="de-CH" altLang="en-US" smtClean="0"/>
              <a:pPr>
                <a:defRPr/>
              </a:pPr>
              <a:t>4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9094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17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90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1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9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7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05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26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5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5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0A1CEE58-95C7-CAF6-009F-23760EFCB0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6C18DD1A-DF99-B0CC-4EEE-6811FF1C7E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BA8DCAFF-3F73-D662-4E25-93F50379A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21AE955E-9CDB-9ACC-08DF-8FF04AE71B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4F85621-CE70-9778-6BE2-9975F4FED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	General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Introduction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I.4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Music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Performance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Theories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(Adorno, Wieland/Uhde, Sessions, Hatten, Lewin,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Klumpenhouwer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Ungvary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Taylor)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(Fr Jan 26)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75F863DE-B159-4F15-4446-0917E1CF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20663"/>
            <a:ext cx="7977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Henry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Klumpenhouwer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(?)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Lewin’s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classical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transformations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Klumpenhouwer’s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networks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diagrams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transformations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diagrams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industrial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producing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facts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factum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made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Klumpenhouwer’s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K-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Lewinian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digression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Cartesian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facticity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extensionality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step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processes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not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endParaRPr lang="de-DE" altLang="en-US" sz="4800" dirty="0">
              <a:latin typeface="Times-Roman" pitchFamily="2" charset="0"/>
            </a:endParaRPr>
          </a:p>
        </p:txBody>
      </p:sp>
      <p:pic>
        <p:nvPicPr>
          <p:cNvPr id="3" name="Picture 2" descr="A person in a white shirt&#10;&#10;Description automatically generated with low confidence">
            <a:extLst>
              <a:ext uri="{FF2B5EF4-FFF2-40B4-BE49-F238E27FC236}">
                <a16:creationId xmlns:a16="http://schemas.microsoft.com/office/drawing/2014/main" id="{6E6D4CCB-70B5-F7B1-0813-9D58808B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75" y="4556125"/>
            <a:ext cx="2611438" cy="2081213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16ED955-E77A-E486-A184-FE1A4A4CC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1"/>
          <a:stretch/>
        </p:blipFill>
        <p:spPr>
          <a:xfrm>
            <a:off x="3228975" y="4545013"/>
            <a:ext cx="2152650" cy="209232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8229A127-7EA3-8B5F-664B-69CC2D2B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68288"/>
            <a:ext cx="797718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Tamas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Ungvary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Hungarian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(1930-2019)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Ungvary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constructed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sentograph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improvising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composers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/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input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Ungvary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replaces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encoding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discrete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points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parameter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intrinsically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input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variable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pressure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angle on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joystick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4800" dirty="0">
              <a:latin typeface="Times-Roman" pitchFamily="2" charset="0"/>
            </a:endParaRPr>
          </a:p>
        </p:txBody>
      </p:sp>
      <p:pic>
        <p:nvPicPr>
          <p:cNvPr id="4" name="Picture 3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C43A1071-32F2-997D-FCDB-50735615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3235325"/>
            <a:ext cx="3557588" cy="34893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9E6DE4B-0289-BD93-9EA1-CA461F92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68288"/>
            <a:ext cx="7977187" cy="96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Cecil Taylor,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pianist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(1929-2018)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Taylor,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monstre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sacré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improvised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piano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states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try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imitate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piano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leaps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dancer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makes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Taylor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quite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radically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opposes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representative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type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Western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culture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David Tudor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supposed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great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pianist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modern 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Western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because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he’s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so 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detached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You’re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damned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right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he’s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detached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He’s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so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detached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ain’t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 lvl="2" indent="-609600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609600" lvl="2" indent="-609600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4800" dirty="0">
              <a:latin typeface="Times-Roman" pitchFamily="2" charset="0"/>
            </a:endParaRPr>
          </a:p>
        </p:txBody>
      </p:sp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7CDC8CC-9DC3-FEAC-43C9-3C75CB39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5" y="3565525"/>
            <a:ext cx="3101975" cy="310197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52770E0-6858-1A21-22D6-4083B79A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628650"/>
            <a:ext cx="809307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Theodor Wiesengrund Adorno,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philosopher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(1903-1969)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book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“Zu einer Theorie der musikalischen Reproduktion”,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unfolds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critical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perspective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upon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character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impact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interesting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stresses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distructive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relationship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method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time. 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759A29F-3998-7EC7-FB8E-42526345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25" y="4092575"/>
            <a:ext cx="2339975" cy="254158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34A3B44-78B1-0AF1-F385-D5A62D1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825750"/>
            <a:ext cx="86423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says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forgotten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”,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fixing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objectification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produces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deadly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eternalization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Notation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spatializes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total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fails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irrevocably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lost: All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making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recherche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du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temps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perdu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famous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title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Marcel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Proust’s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epochal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novel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>
              <a:spcBef>
                <a:spcPct val="50000"/>
              </a:spcBef>
              <a:defRPr/>
            </a:pP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BEE3BF3-9C49-70AB-DE40-6A3E1496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63" y="234950"/>
            <a:ext cx="2047875" cy="2224088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85F2D001-16D8-BCB8-5917-3D32D6A2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606675"/>
            <a:ext cx="864235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Adorno,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expression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christianization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beams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eternity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kills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phenomenon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embalms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spiritual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entity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similar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Platonic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idea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atemporal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entity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Plato‘s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ideas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). 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form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survival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presupposes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killing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and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now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and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detaches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mimetic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representation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Mimesis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Adorno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expression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expression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representation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expressive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categories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9E50E97-528B-1809-5120-8F923738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763" y="234950"/>
            <a:ext cx="2047875" cy="222408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ECC1B5D-249E-2B57-B338-C714FCFB7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34963"/>
            <a:ext cx="84613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Renate Wieland (1935-2017)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Jürgen Uhde (1913-1991) Performance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Die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Klangberührung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ist das Ziel der zusammenfassenden Geste, der Anschlag ist sozusagen die Geste in der Geste.</a:t>
            </a:r>
            <a:b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(The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touch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target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embracing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keystroke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speak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within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) </a:t>
            </a:r>
          </a:p>
          <a:p>
            <a:pPr marL="0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5607E01-474F-C944-A665-3626F0757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7"/>
          <a:stretch/>
        </p:blipFill>
        <p:spPr>
          <a:xfrm>
            <a:off x="6815138" y="4383088"/>
            <a:ext cx="2698750" cy="22352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F19D060-D892-41EA-8A9E-97963141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282575"/>
            <a:ext cx="798036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Roger Sessions,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(1896-1985)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Sessions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book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Questions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About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Time”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stresses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awareness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essentially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awareness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process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”.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claims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especially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therefore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essential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contributor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Each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renewed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realization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full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existence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particular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“definitive”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semiotic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shifter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new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realization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803A48A-EADE-1875-AF25-CC5E968F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813" y="4154488"/>
            <a:ext cx="2057400" cy="25019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1658CE4-D9E3-3A93-6F54-E48537F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744538"/>
            <a:ext cx="84724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Robert Hatten,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(?)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biologically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culturally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grounded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communicative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draws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upon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close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intermodality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range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perceptual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motor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synthesize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energetic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shaping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through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significant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unique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expressive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force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biological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cultural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motivations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further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negotiated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within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conventions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style,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whose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elements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include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both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discrete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rhythm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meter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analog (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dynamics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articulation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temporal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pacing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). </a:t>
            </a:r>
            <a:b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emergent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gestalts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convey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affective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emotion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agency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fusing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otherwise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separate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elements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continuities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shape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force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4800" i="1" dirty="0">
              <a:latin typeface="Times-Roman" pitchFamily="2" charset="0"/>
            </a:endParaRPr>
          </a:p>
        </p:txBody>
      </p:sp>
      <p:pic>
        <p:nvPicPr>
          <p:cNvPr id="3" name="Picture 2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ACB8793F-4438-3C83-510C-FA950216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8" t="2942" r="6463" b="16787"/>
          <a:stretch/>
        </p:blipFill>
        <p:spPr>
          <a:xfrm>
            <a:off x="8020050" y="4395788"/>
            <a:ext cx="1660525" cy="2278062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482A071-93D0-56A4-F80D-F08087D7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744538"/>
            <a:ext cx="8472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lvl="2" indent="-609600">
              <a:spcBef>
                <a:spcPct val="50000"/>
              </a:spcBef>
              <a:defRPr/>
            </a:pPr>
            <a:r>
              <a:rPr lang="de-DE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importance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interpretation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do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comprehensive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? </a:t>
            </a:r>
          </a:p>
        </p:txBody>
      </p:sp>
      <p:pic>
        <p:nvPicPr>
          <p:cNvPr id="3" name="Picture 2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ADD97028-51E9-E194-9CF9-93E17FE2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8" t="2942" r="6463" b="16787"/>
          <a:stretch/>
        </p:blipFill>
        <p:spPr>
          <a:xfrm>
            <a:off x="8020050" y="4395788"/>
            <a:ext cx="1660525" cy="2278062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82054774-6BA9-1110-E14C-E8A8C653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31988"/>
            <a:ext cx="79771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60960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David Lewin,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(1933-2003)</a:t>
            </a:r>
          </a:p>
          <a:p>
            <a:pPr marL="0" lvl="2" indent="-60960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dichotomy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practice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well-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known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perspectives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theoretical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understanding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appears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condensed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David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Lewin’s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celebrated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book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transformation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asks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“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am at 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wish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characteristic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should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arrive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?”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thinks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about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about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subject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metaphor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quite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strong. </a:t>
            </a:r>
            <a:endParaRPr lang="de-DE" altLang="en-US" sz="4800" dirty="0">
              <a:latin typeface="Times-Roman" pitchFamily="2" charset="0"/>
            </a:endParaRPr>
          </a:p>
        </p:txBody>
      </p:sp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C8A139E-8F69-A34C-E72A-663ADD4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88" y="211138"/>
            <a:ext cx="1422400" cy="2146300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155182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13320</TotalTime>
  <Words>877</Words>
  <Application>Microsoft Macintosh PowerPoint</Application>
  <PresentationFormat>Custom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Math1</vt:lpstr>
      <vt:lpstr>Times</vt:lpstr>
      <vt:lpstr>Times-Roman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2363</cp:revision>
  <cp:lastPrinted>2005-04-14T09:33:31Z</cp:lastPrinted>
  <dcterms:created xsi:type="dcterms:W3CDTF">2015-10-04T22:09:05Z</dcterms:created>
  <dcterms:modified xsi:type="dcterms:W3CDTF">2024-01-26T15:12:53Z</dcterms:modified>
</cp:coreProperties>
</file>